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-8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29006-3EAA-A149-A716-F4B3F5A2F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EA330-CCD1-7B4E-9584-13EBF635E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9164D-C09D-9341-B3FA-1B4C318C2E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1E786-31EF-F944-82B5-D1EFB8770E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B328B-DF1A-9347-8CF7-90574F304A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83F76-E1C7-E44B-B485-074F4AD8E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3C1E0-74AA-9441-9F39-4ADFE44E2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67AF4-A867-3E4B-A81D-F6C173619F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5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405D9-9B72-5A42-B108-450D41104E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43F28-CF76-A643-8FD6-17CFC7ED3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3FFE19-EF77-1247-BFE2-1809B30F55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1AA6E9F-EB1B-8A4D-A70D-BB4567BA98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2514600" y="2133600"/>
            <a:ext cx="3035300" cy="9144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66CC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2050" name="Rectangle 15"/>
          <p:cNvSpPr>
            <a:spLocks noChangeArrowheads="1"/>
          </p:cNvSpPr>
          <p:nvPr/>
        </p:nvSpPr>
        <p:spPr bwMode="auto">
          <a:xfrm>
            <a:off x="2527300" y="685800"/>
            <a:ext cx="3035300" cy="11430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66CC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514600" y="1828800"/>
            <a:ext cx="3048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Return address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5899227" y="2667000"/>
            <a:ext cx="14159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charset="0"/>
              </a:rPr>
              <a:t>buf</a:t>
            </a:r>
            <a:r>
              <a:rPr lang="en-US" sz="1600" dirty="0" smtClean="0">
                <a:latin typeface="Courier New" charset="0"/>
              </a:rPr>
              <a:t> = %</a:t>
            </a:r>
            <a:r>
              <a:rPr lang="en-US" sz="1600" dirty="0" err="1" smtClean="0">
                <a:latin typeface="Courier New" charset="0"/>
              </a:rPr>
              <a:t>rsp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2062" name="AutoShape 16"/>
          <p:cNvSpPr>
            <a:spLocks/>
          </p:cNvSpPr>
          <p:nvPr/>
        </p:nvSpPr>
        <p:spPr bwMode="auto">
          <a:xfrm flipH="1">
            <a:off x="2070100" y="2133600"/>
            <a:ext cx="361950" cy="914400"/>
          </a:xfrm>
          <a:prstGeom prst="rightBrace">
            <a:avLst>
              <a:gd name="adj1" fmla="val 38596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Text Box 17"/>
          <p:cNvSpPr txBox="1">
            <a:spLocks noChangeArrowheads="1"/>
          </p:cNvSpPr>
          <p:nvPr/>
        </p:nvSpPr>
        <p:spPr bwMode="auto">
          <a:xfrm>
            <a:off x="304800" y="2286000"/>
            <a:ext cx="167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Helvetica" charset="0"/>
              </a:rPr>
              <a:t>Stack frame</a:t>
            </a:r>
          </a:p>
          <a:p>
            <a:pPr algn="r" eaLnBrk="1" hangingPunct="1"/>
            <a:r>
              <a:rPr lang="en-US" sz="1600">
                <a:latin typeface="Helvetica" charset="0"/>
              </a:rPr>
              <a:t>for </a:t>
            </a:r>
            <a:r>
              <a:rPr lang="en-US" sz="1600">
                <a:latin typeface="Courier New" charset="0"/>
              </a:rPr>
              <a:t>echo</a:t>
            </a:r>
          </a:p>
        </p:txBody>
      </p:sp>
      <p:sp>
        <p:nvSpPr>
          <p:cNvPr id="2064" name="AutoShape 18"/>
          <p:cNvSpPr>
            <a:spLocks/>
          </p:cNvSpPr>
          <p:nvPr/>
        </p:nvSpPr>
        <p:spPr bwMode="auto">
          <a:xfrm flipH="1">
            <a:off x="2070100" y="685800"/>
            <a:ext cx="361950" cy="1447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304800" y="1143000"/>
            <a:ext cx="167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Helvetica" charset="0"/>
              </a:rPr>
              <a:t>Stack frame</a:t>
            </a:r>
          </a:p>
          <a:p>
            <a:pPr algn="r" eaLnBrk="1" hangingPunct="1"/>
            <a:r>
              <a:rPr lang="en-US" sz="1600">
                <a:latin typeface="Helvetica" charset="0"/>
              </a:rPr>
              <a:t>for caller</a:t>
            </a:r>
            <a:endParaRPr lang="en-US" sz="1600">
              <a:latin typeface="Courier New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[7]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[6]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[5]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[4]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[3]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[2]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[1]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[0]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2071" name="Rectangle 11"/>
          <p:cNvSpPr>
            <a:spLocks noChangeArrowheads="1"/>
          </p:cNvSpPr>
          <p:nvPr/>
        </p:nvSpPr>
        <p:spPr bwMode="auto">
          <a:xfrm>
            <a:off x="2527300" y="2133600"/>
            <a:ext cx="3035300" cy="914400"/>
          </a:xfrm>
          <a:prstGeom prst="rect">
            <a:avLst/>
          </a:prstGeom>
          <a:noFill/>
          <a:ln w="28575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2514600" y="685800"/>
            <a:ext cx="3048000" cy="1447800"/>
          </a:xfrm>
          <a:prstGeom prst="rect">
            <a:avLst/>
          </a:prstGeom>
          <a:noFill/>
          <a:ln w="28575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 flipH="1">
            <a:off x="5562600" y="1981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5899227" y="1752600"/>
            <a:ext cx="10465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charset="0"/>
              </a:rPr>
              <a:t>%rsp</a:t>
            </a:r>
            <a:r>
              <a:rPr lang="en-US" sz="1600" dirty="0">
                <a:latin typeface="Courier New" charset="0"/>
              </a:rPr>
              <a:t>+</a:t>
            </a:r>
            <a:r>
              <a:rPr lang="en-US" sz="1600" dirty="0" smtClean="0">
                <a:latin typeface="Courier New" charset="0"/>
              </a:rPr>
              <a:t>24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5562600" y="2895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11</cp:revision>
  <dcterms:created xsi:type="dcterms:W3CDTF">2001-07-09T13:23:15Z</dcterms:created>
  <dcterms:modified xsi:type="dcterms:W3CDTF">2014-07-22T15:45:54Z</dcterms:modified>
</cp:coreProperties>
</file>