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2787"/>
    <p:restoredTop sz="90929"/>
  </p:normalViewPr>
  <p:slideViewPr>
    <p:cSldViewPr>
      <p:cViewPr>
        <p:scale>
          <a:sx n="100" d="100"/>
          <a:sy n="100" d="100"/>
        </p:scale>
        <p:origin x="-1544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242C65-4F98-1D4B-A0AC-D8EDB5CC60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3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FCFBC0-A589-8645-87EA-DEFC45BC3C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5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0733D5-53FF-474C-90BA-ACDD27A3EC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90349D-2C69-9841-8C95-A5F6DB6FFF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6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57273-C0B4-4A4A-8DA6-79193E7F54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9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899BB7-7773-224F-8F9F-6A24B1B2C1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7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DB7B9-4785-2A4F-86F4-5AA2FE7716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7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FB0B6D-73D2-9047-BDA1-F9DA7B4B90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7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6572C1-BFEA-554D-AE03-9EB8ACCD7D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7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9F934C-9209-0F4F-A31E-28D8CDF321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7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D00D00-64F3-4D4D-9730-7FE43806D3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7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4F9BBA-30C3-AF42-BB41-E2751AA65F0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2514600" y="2133600"/>
            <a:ext cx="3048000" cy="9144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66CC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/>
            <a:endParaRPr lang="en-US" sz="1600">
              <a:latin typeface="Courier New" charset="0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2527300" y="685800"/>
            <a:ext cx="3035300" cy="11430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66CC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/>
            <a:endParaRPr lang="en-US" sz="1600">
              <a:latin typeface="Courier New" charset="0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2514600" y="1828800"/>
            <a:ext cx="3048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Return address</a:t>
            </a: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5899227" y="2667000"/>
            <a:ext cx="14159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urier New" charset="0"/>
              </a:rPr>
              <a:t>buf</a:t>
            </a:r>
            <a:r>
              <a:rPr lang="en-US" sz="1600" dirty="0" smtClean="0">
                <a:latin typeface="Courier New" charset="0"/>
              </a:rPr>
              <a:t> = %</a:t>
            </a:r>
            <a:r>
              <a:rPr lang="en-US" sz="1600" dirty="0" err="1" smtClean="0">
                <a:latin typeface="Courier New" charset="0"/>
              </a:rPr>
              <a:t>rsp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29" name="AutoShape 16"/>
          <p:cNvSpPr>
            <a:spLocks/>
          </p:cNvSpPr>
          <p:nvPr/>
        </p:nvSpPr>
        <p:spPr bwMode="auto">
          <a:xfrm flipH="1">
            <a:off x="2070100" y="2133600"/>
            <a:ext cx="361950" cy="914400"/>
          </a:xfrm>
          <a:prstGeom prst="rightBrace">
            <a:avLst>
              <a:gd name="adj1" fmla="val 38596"/>
              <a:gd name="adj2" fmla="val 50000"/>
            </a:avLst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304800" y="2286000"/>
            <a:ext cx="1676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>
                <a:latin typeface="Helvetica" charset="0"/>
              </a:rPr>
              <a:t>Stack frame</a:t>
            </a:r>
          </a:p>
          <a:p>
            <a:pPr algn="r" eaLnBrk="1" hangingPunct="1"/>
            <a:r>
              <a:rPr lang="en-US" sz="1600">
                <a:latin typeface="Helvetica" charset="0"/>
              </a:rPr>
              <a:t>for </a:t>
            </a:r>
            <a:r>
              <a:rPr lang="en-US" sz="1600">
                <a:latin typeface="Courier New" charset="0"/>
              </a:rPr>
              <a:t>echo</a:t>
            </a:r>
          </a:p>
        </p:txBody>
      </p:sp>
      <p:sp>
        <p:nvSpPr>
          <p:cNvPr id="31" name="AutoShape 18"/>
          <p:cNvSpPr>
            <a:spLocks/>
          </p:cNvSpPr>
          <p:nvPr/>
        </p:nvSpPr>
        <p:spPr bwMode="auto">
          <a:xfrm flipH="1">
            <a:off x="2070100" y="685800"/>
            <a:ext cx="361950" cy="1447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304800" y="1143000"/>
            <a:ext cx="1676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>
                <a:latin typeface="Helvetica" charset="0"/>
              </a:rPr>
              <a:t>Stack frame</a:t>
            </a:r>
          </a:p>
          <a:p>
            <a:pPr algn="r" eaLnBrk="1" hangingPunct="1"/>
            <a:r>
              <a:rPr lang="en-US" sz="1600">
                <a:latin typeface="Helvetica" charset="0"/>
              </a:rPr>
              <a:t>for caller</a:t>
            </a:r>
            <a:endParaRPr lang="en-US" sz="1600">
              <a:latin typeface="Courier New" charset="0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2514600" y="27432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urier New" charset="0"/>
              </a:rPr>
              <a:t>[7]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895600" y="27432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urier New" charset="0"/>
              </a:rPr>
              <a:t>[6]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3276600" y="27432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urier New" charset="0"/>
              </a:rPr>
              <a:t>[5]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3657600" y="27432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urier New" charset="0"/>
              </a:rPr>
              <a:t>[4]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4038600" y="27432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urier New" charset="0"/>
              </a:rPr>
              <a:t>[3]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27432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urier New" charset="0"/>
              </a:rPr>
              <a:t>[2]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4800600" y="27432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urier New" charset="0"/>
              </a:rPr>
              <a:t>[1]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5181600" y="27432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ourier New" charset="0"/>
              </a:rPr>
              <a:t>[0]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 flipH="1">
            <a:off x="5562600" y="1981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5899227" y="1752600"/>
            <a:ext cx="10465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charset="0"/>
              </a:rPr>
              <a:t>%rsp</a:t>
            </a:r>
            <a:r>
              <a:rPr lang="en-US" sz="1600" dirty="0">
                <a:latin typeface="Courier New" charset="0"/>
              </a:rPr>
              <a:t>+</a:t>
            </a:r>
            <a:r>
              <a:rPr lang="en-US" sz="1600" dirty="0" smtClean="0">
                <a:latin typeface="Courier New" charset="0"/>
              </a:rPr>
              <a:t>24</a:t>
            </a:r>
            <a:endParaRPr lang="en-US" sz="1600" dirty="0">
              <a:latin typeface="Courier New" charset="0"/>
            </a:endParaRPr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 flipH="1">
            <a:off x="5562600" y="2895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1" name="Rectangle 3"/>
          <p:cNvSpPr>
            <a:spLocks noChangeArrowheads="1"/>
          </p:cNvSpPr>
          <p:nvPr/>
        </p:nvSpPr>
        <p:spPr bwMode="auto">
          <a:xfrm>
            <a:off x="2514600" y="2438400"/>
            <a:ext cx="3048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Canary</a:t>
            </a:r>
            <a:endParaRPr lang="en-US" sz="1600">
              <a:latin typeface="Courier New" charset="0"/>
            </a:endParaRP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2514600" y="2133600"/>
            <a:ext cx="3048000" cy="914400"/>
          </a:xfrm>
          <a:prstGeom prst="rect">
            <a:avLst/>
          </a:prstGeom>
          <a:noFill/>
          <a:ln w="28575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/>
          <a:lstStyle/>
          <a:p>
            <a:pPr algn="ctr"/>
            <a:endParaRPr lang="en-US" sz="1600">
              <a:latin typeface="Courier New" charset="0"/>
            </a:endParaRPr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2514600" y="685800"/>
            <a:ext cx="3048000" cy="1447800"/>
          </a:xfrm>
          <a:prstGeom prst="rect">
            <a:avLst/>
          </a:prstGeom>
          <a:noFill/>
          <a:ln w="28575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endParaRPr lang="en-US" sz="1600">
              <a:latin typeface="Courier New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43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 New Roman</vt:lpstr>
      <vt:lpstr>Arial</vt:lpstr>
      <vt:lpstr>Calibri</vt:lpstr>
      <vt:lpstr>Courier New</vt:lpstr>
      <vt:lpstr>Helvetica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11</cp:revision>
  <dcterms:created xsi:type="dcterms:W3CDTF">2001-07-09T13:23:15Z</dcterms:created>
  <dcterms:modified xsi:type="dcterms:W3CDTF">2014-07-22T15:50:44Z</dcterms:modified>
</cp:coreProperties>
</file>