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472" y="-96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09219C-5AAC-A043-9673-61D16556BC48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FD04E-FA09-C44C-B2D7-9B66258E61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5C7C41-BC01-9E43-A62B-D8A9350293FC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F170F-BAFF-9E41-BAF8-B1331E7BF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ED9567-8518-3A45-BC47-588BA7A538BE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87658-2D49-414A-BBF0-DA4B89610F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97882F-F164-144A-95EB-B397DF7C6BAF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FA07D-305D-FD44-8F94-24F4A30A96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B35F30-7D1F-E841-BBC6-BA80459DDA17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BA005-0250-354E-B271-D53207C68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3DDF03-571E-604A-9F6F-102FCC955551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9E20C-CAD6-CE4C-BF79-4061CF55D7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9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FCA08E-4F46-2F49-9EFA-626421125FA2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0F2FD-6155-4C4B-8654-903ABCD307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A9A718-1595-844B-9484-8AA81CD2AE96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C4A82-1EED-1C4E-BDEE-0F0DBA9078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94E5D8-4CDE-284B-BC2E-6C38D3B5B2C8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23FB9-6F78-9E49-85D7-7A6B0C4A4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248598-4F7B-F341-971A-262E86BBD652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961D3-405D-5C46-9B58-07FAE26F8C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8B0B82-3307-BB49-B665-E68F30F1E864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D689A-2C5A-A646-90B7-9BB73AF25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274638"/>
            <a:ext cx="9874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98742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275" y="6356350"/>
            <a:ext cx="2559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B6098C6-D39E-3045-B3EC-7576EC7F7469}" type="datetimeFigureOut">
              <a:rPr lang="en-US"/>
              <a:pPr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675" y="6356350"/>
            <a:ext cx="3473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4475" y="6356350"/>
            <a:ext cx="2559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65EB941-DD10-5841-BEFA-ADCD02A15E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reeform 7"/>
          <p:cNvSpPr>
            <a:spLocks noEditPoints="1"/>
          </p:cNvSpPr>
          <p:nvPr/>
        </p:nvSpPr>
        <p:spPr bwMode="auto">
          <a:xfrm>
            <a:off x="654050" y="2667000"/>
            <a:ext cx="558800" cy="2260600"/>
          </a:xfrm>
          <a:custGeom>
            <a:avLst/>
            <a:gdLst>
              <a:gd name="T0" fmla="*/ 149 w 149"/>
              <a:gd name="T1" fmla="*/ 9 h 603"/>
              <a:gd name="T2" fmla="*/ 5 w 149"/>
              <a:gd name="T3" fmla="*/ 9 h 603"/>
              <a:gd name="T4" fmla="*/ 9 w 149"/>
              <a:gd name="T5" fmla="*/ 5 h 603"/>
              <a:gd name="T6" fmla="*/ 9 w 149"/>
              <a:gd name="T7" fmla="*/ 581 h 603"/>
              <a:gd name="T8" fmla="*/ 5 w 149"/>
              <a:gd name="T9" fmla="*/ 576 h 603"/>
              <a:gd name="T10" fmla="*/ 108 w 149"/>
              <a:gd name="T11" fmla="*/ 576 h 603"/>
              <a:gd name="T12" fmla="*/ 108 w 149"/>
              <a:gd name="T13" fmla="*/ 585 h 603"/>
              <a:gd name="T14" fmla="*/ 5 w 149"/>
              <a:gd name="T15" fmla="*/ 585 h 603"/>
              <a:gd name="T16" fmla="*/ 0 w 149"/>
              <a:gd name="T17" fmla="*/ 581 h 603"/>
              <a:gd name="T18" fmla="*/ 0 w 149"/>
              <a:gd name="T19" fmla="*/ 5 h 603"/>
              <a:gd name="T20" fmla="*/ 5 w 149"/>
              <a:gd name="T21" fmla="*/ 0 h 603"/>
              <a:gd name="T22" fmla="*/ 149 w 149"/>
              <a:gd name="T23" fmla="*/ 0 h 603"/>
              <a:gd name="T24" fmla="*/ 149 w 149"/>
              <a:gd name="T25" fmla="*/ 9 h 603"/>
              <a:gd name="T26" fmla="*/ 103 w 149"/>
              <a:gd name="T27" fmla="*/ 558 h 603"/>
              <a:gd name="T28" fmla="*/ 149 w 149"/>
              <a:gd name="T29" fmla="*/ 581 h 603"/>
              <a:gd name="T30" fmla="*/ 103 w 149"/>
              <a:gd name="T31" fmla="*/ 603 h 6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9"/>
              <a:gd name="T49" fmla="*/ 0 h 603"/>
              <a:gd name="T50" fmla="*/ 149 w 149"/>
              <a:gd name="T51" fmla="*/ 603 h 60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9" h="603">
                <a:moveTo>
                  <a:pt x="149" y="9"/>
                </a:moveTo>
                <a:cubicBezTo>
                  <a:pt x="5" y="9"/>
                  <a:pt x="5" y="9"/>
                  <a:pt x="5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581"/>
                  <a:pt x="9" y="581"/>
                  <a:pt x="9" y="581"/>
                </a:cubicBezTo>
                <a:cubicBezTo>
                  <a:pt x="5" y="576"/>
                  <a:pt x="5" y="576"/>
                  <a:pt x="5" y="576"/>
                </a:cubicBezTo>
                <a:cubicBezTo>
                  <a:pt x="108" y="576"/>
                  <a:pt x="108" y="576"/>
                  <a:pt x="108" y="576"/>
                </a:cubicBezTo>
                <a:cubicBezTo>
                  <a:pt x="108" y="585"/>
                  <a:pt x="108" y="585"/>
                  <a:pt x="108" y="585"/>
                </a:cubicBezTo>
                <a:cubicBezTo>
                  <a:pt x="5" y="585"/>
                  <a:pt x="5" y="585"/>
                  <a:pt x="5" y="585"/>
                </a:cubicBezTo>
                <a:cubicBezTo>
                  <a:pt x="2" y="585"/>
                  <a:pt x="0" y="583"/>
                  <a:pt x="0" y="58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49" y="0"/>
                  <a:pt x="149" y="0"/>
                  <a:pt x="149" y="0"/>
                </a:cubicBezTo>
                <a:lnTo>
                  <a:pt x="149" y="9"/>
                </a:lnTo>
                <a:close/>
                <a:moveTo>
                  <a:pt x="103" y="558"/>
                </a:moveTo>
                <a:cubicBezTo>
                  <a:pt x="149" y="581"/>
                  <a:pt x="149" y="581"/>
                  <a:pt x="149" y="581"/>
                </a:cubicBezTo>
                <a:cubicBezTo>
                  <a:pt x="103" y="603"/>
                  <a:pt x="103" y="603"/>
                  <a:pt x="103" y="603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1212850" y="3135313"/>
            <a:ext cx="2024063" cy="1847850"/>
          </a:xfrm>
          <a:prstGeom prst="rect">
            <a:avLst/>
          </a:pr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1212850" y="3135313"/>
            <a:ext cx="2024063" cy="1847850"/>
          </a:xfrm>
          <a:prstGeom prst="rect">
            <a:avLst/>
          </a:prstGeom>
          <a:noFill/>
          <a:ln w="28" cap="rnd">
            <a:solidFill>
              <a:srgbClr val="0366C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2159000" y="3440113"/>
            <a:ext cx="288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2159000" y="3871913"/>
            <a:ext cx="288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056" name="Rectangle 12"/>
          <p:cNvSpPr>
            <a:spLocks noChangeArrowheads="1"/>
          </p:cNvSpPr>
          <p:nvPr/>
        </p:nvSpPr>
        <p:spPr bwMode="auto">
          <a:xfrm>
            <a:off x="2159000" y="4276725"/>
            <a:ext cx="2889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90600" y="2133600"/>
            <a:ext cx="2535237" cy="720725"/>
            <a:chOff x="1122363" y="2122487"/>
            <a:chExt cx="2535237" cy="720725"/>
          </a:xfrm>
        </p:grpSpPr>
        <p:sp>
          <p:nvSpPr>
            <p:cNvPr id="2059" name="Rectangle 15"/>
            <p:cNvSpPr>
              <a:spLocks noChangeArrowheads="1"/>
            </p:cNvSpPr>
            <p:nvPr/>
          </p:nvSpPr>
          <p:spPr bwMode="auto">
            <a:xfrm>
              <a:off x="1828800" y="2190749"/>
              <a:ext cx="1752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0x400563    </a:t>
              </a:r>
              <a:endParaRPr lang="en-US" dirty="0"/>
            </a:p>
          </p:txBody>
        </p:sp>
        <p:sp>
          <p:nvSpPr>
            <p:cNvPr id="2071" name="Rectangle 27"/>
            <p:cNvSpPr>
              <a:spLocks noChangeArrowheads="1"/>
            </p:cNvSpPr>
            <p:nvPr/>
          </p:nvSpPr>
          <p:spPr bwMode="auto">
            <a:xfrm>
              <a:off x="1752600" y="2552699"/>
              <a:ext cx="1828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0x7fffffffe840</a:t>
              </a:r>
              <a:endParaRPr lang="en-US" dirty="0"/>
            </a:p>
          </p:txBody>
        </p:sp>
        <p:sp>
          <p:nvSpPr>
            <p:cNvPr id="2081" name="Rectangle 37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082" name="Rectangle 38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083" name="Rectangle 39"/>
            <p:cNvSpPr>
              <a:spLocks noChangeArrowheads="1"/>
            </p:cNvSpPr>
            <p:nvPr/>
          </p:nvSpPr>
          <p:spPr bwMode="auto">
            <a:xfrm>
              <a:off x="1184275" y="2190749"/>
              <a:ext cx="5233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%rip</a:t>
              </a:r>
              <a:endParaRPr lang="en-US" dirty="0"/>
            </a:p>
          </p:txBody>
        </p:sp>
        <p:sp>
          <p:nvSpPr>
            <p:cNvPr id="2087" name="Rectangle 43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088" name="Rectangle 44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089" name="Rectangle 45"/>
            <p:cNvSpPr>
              <a:spLocks noChangeArrowheads="1"/>
            </p:cNvSpPr>
            <p:nvPr/>
          </p:nvSpPr>
          <p:spPr bwMode="auto">
            <a:xfrm>
              <a:off x="1184275" y="2552699"/>
              <a:ext cx="5233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%</a:t>
              </a:r>
              <a:r>
                <a:rPr lang="en-US" sz="1700" dirty="0" err="1" smtClean="0">
                  <a:solidFill>
                    <a:srgbClr val="231F20"/>
                  </a:solidFill>
                  <a:latin typeface="Courier New" charset="0"/>
                </a:rPr>
                <a:t>rsp</a:t>
              </a:r>
              <a:endParaRPr lang="en-US" dirty="0"/>
            </a:p>
          </p:txBody>
        </p:sp>
        <p:sp>
          <p:nvSpPr>
            <p:cNvPr id="2093" name="Freeform 49"/>
            <p:cNvSpPr>
              <a:spLocks noEditPoints="1"/>
            </p:cNvSpPr>
            <p:nvPr/>
          </p:nvSpPr>
          <p:spPr bwMode="auto">
            <a:xfrm>
              <a:off x="1122363" y="2122487"/>
              <a:ext cx="2535237" cy="720725"/>
            </a:xfrm>
            <a:custGeom>
              <a:avLst/>
              <a:gdLst>
                <a:gd name="T0" fmla="*/ 0 w 1417"/>
                <a:gd name="T1" fmla="*/ 227 h 454"/>
                <a:gd name="T2" fmla="*/ 0 w 1417"/>
                <a:gd name="T3" fmla="*/ 454 h 454"/>
                <a:gd name="T4" fmla="*/ 1417 w 1417"/>
                <a:gd name="T5" fmla="*/ 454 h 454"/>
                <a:gd name="T6" fmla="*/ 1417 w 1417"/>
                <a:gd name="T7" fmla="*/ 227 h 454"/>
                <a:gd name="T8" fmla="*/ 0 w 1417"/>
                <a:gd name="T9" fmla="*/ 227 h 454"/>
                <a:gd name="T10" fmla="*/ 0 w 1417"/>
                <a:gd name="T11" fmla="*/ 0 h 454"/>
                <a:gd name="T12" fmla="*/ 0 w 1417"/>
                <a:gd name="T13" fmla="*/ 227 h 454"/>
                <a:gd name="T14" fmla="*/ 1417 w 1417"/>
                <a:gd name="T15" fmla="*/ 227 h 454"/>
                <a:gd name="T16" fmla="*/ 1417 w 1417"/>
                <a:gd name="T17" fmla="*/ 0 h 454"/>
                <a:gd name="T18" fmla="*/ 0 w 1417"/>
                <a:gd name="T19" fmla="*/ 0 h 4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17"/>
                <a:gd name="T31" fmla="*/ 0 h 454"/>
                <a:gd name="T32" fmla="*/ 1417 w 1417"/>
                <a:gd name="T33" fmla="*/ 454 h 4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17" h="454">
                  <a:moveTo>
                    <a:pt x="0" y="227"/>
                  </a:moveTo>
                  <a:lnTo>
                    <a:pt x="0" y="454"/>
                  </a:lnTo>
                  <a:lnTo>
                    <a:pt x="1417" y="454"/>
                  </a:lnTo>
                  <a:lnTo>
                    <a:pt x="1417" y="227"/>
                  </a:lnTo>
                  <a:lnTo>
                    <a:pt x="0" y="227"/>
                  </a:lnTo>
                  <a:close/>
                  <a:moveTo>
                    <a:pt x="0" y="0"/>
                  </a:moveTo>
                  <a:lnTo>
                    <a:pt x="0" y="227"/>
                  </a:lnTo>
                  <a:lnTo>
                    <a:pt x="1417" y="227"/>
                  </a:lnTo>
                  <a:lnTo>
                    <a:pt x="141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1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2094" name="Rectangle 50"/>
          <p:cNvSpPr>
            <a:spLocks noChangeArrowheads="1"/>
          </p:cNvSpPr>
          <p:nvPr/>
        </p:nvSpPr>
        <p:spPr bwMode="auto">
          <a:xfrm>
            <a:off x="1079500" y="5427663"/>
            <a:ext cx="809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(</a:t>
            </a:r>
            <a:endParaRPr lang="en-US"/>
          </a:p>
        </p:txBody>
      </p:sp>
      <p:sp>
        <p:nvSpPr>
          <p:cNvPr id="2095" name="Rectangle 51"/>
          <p:cNvSpPr>
            <a:spLocks noChangeArrowheads="1"/>
          </p:cNvSpPr>
          <p:nvPr/>
        </p:nvSpPr>
        <p:spPr bwMode="auto">
          <a:xfrm>
            <a:off x="1160463" y="5427663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a</a:t>
            </a:r>
            <a:endParaRPr lang="en-US"/>
          </a:p>
        </p:txBody>
      </p:sp>
      <p:sp>
        <p:nvSpPr>
          <p:cNvPr id="2096" name="Rectangle 52"/>
          <p:cNvSpPr>
            <a:spLocks noChangeArrowheads="1"/>
          </p:cNvSpPr>
          <p:nvPr/>
        </p:nvSpPr>
        <p:spPr bwMode="auto">
          <a:xfrm>
            <a:off x="1293813" y="5427663"/>
            <a:ext cx="809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)</a:t>
            </a:r>
            <a:endParaRPr lang="en-US"/>
          </a:p>
        </p:txBody>
      </p:sp>
      <p:sp>
        <p:nvSpPr>
          <p:cNvPr id="2097" name="Rectangle 53"/>
          <p:cNvSpPr>
            <a:spLocks noChangeArrowheads="1"/>
          </p:cNvSpPr>
          <p:nvPr/>
        </p:nvSpPr>
        <p:spPr bwMode="auto">
          <a:xfrm>
            <a:off x="1439863" y="5427663"/>
            <a:ext cx="161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E</a:t>
            </a:r>
            <a:endParaRPr lang="en-US"/>
          </a:p>
        </p:txBody>
      </p:sp>
      <p:sp>
        <p:nvSpPr>
          <p:cNvPr id="2098" name="Rectangle 54"/>
          <p:cNvSpPr>
            <a:spLocks noChangeArrowheads="1"/>
          </p:cNvSpPr>
          <p:nvPr/>
        </p:nvSpPr>
        <p:spPr bwMode="auto">
          <a:xfrm>
            <a:off x="1600200" y="5427663"/>
            <a:ext cx="122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x</a:t>
            </a:r>
            <a:endParaRPr lang="en-US"/>
          </a:p>
        </p:txBody>
      </p:sp>
      <p:sp>
        <p:nvSpPr>
          <p:cNvPr id="2099" name="Rectangle 55"/>
          <p:cNvSpPr>
            <a:spLocks noChangeArrowheads="1"/>
          </p:cNvSpPr>
          <p:nvPr/>
        </p:nvSpPr>
        <p:spPr bwMode="auto">
          <a:xfrm>
            <a:off x="1733550" y="5427663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e</a:t>
            </a:r>
            <a:endParaRPr lang="en-US"/>
          </a:p>
        </p:txBody>
      </p:sp>
      <p:sp>
        <p:nvSpPr>
          <p:cNvPr id="2100" name="Rectangle 56"/>
          <p:cNvSpPr>
            <a:spLocks noChangeArrowheads="1"/>
          </p:cNvSpPr>
          <p:nvPr/>
        </p:nvSpPr>
        <p:spPr bwMode="auto">
          <a:xfrm>
            <a:off x="1866900" y="5427663"/>
            <a:ext cx="122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c</a:t>
            </a:r>
            <a:endParaRPr lang="en-US"/>
          </a:p>
        </p:txBody>
      </p:sp>
      <p:sp>
        <p:nvSpPr>
          <p:cNvPr id="2101" name="Rectangle 57"/>
          <p:cNvSpPr>
            <a:spLocks noChangeArrowheads="1"/>
          </p:cNvSpPr>
          <p:nvPr/>
        </p:nvSpPr>
        <p:spPr bwMode="auto">
          <a:xfrm>
            <a:off x="2000250" y="5427663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u</a:t>
            </a:r>
            <a:endParaRPr lang="en-US"/>
          </a:p>
        </p:txBody>
      </p:sp>
      <p:sp>
        <p:nvSpPr>
          <p:cNvPr id="2102" name="Rectangle 58"/>
          <p:cNvSpPr>
            <a:spLocks noChangeArrowheads="1"/>
          </p:cNvSpPr>
          <p:nvPr/>
        </p:nvSpPr>
        <p:spPr bwMode="auto">
          <a:xfrm>
            <a:off x="2146300" y="5427663"/>
            <a:ext cx="666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t</a:t>
            </a:r>
            <a:endParaRPr lang="en-US"/>
          </a:p>
        </p:txBody>
      </p:sp>
      <p:sp>
        <p:nvSpPr>
          <p:cNvPr id="2103" name="Rectangle 59"/>
          <p:cNvSpPr>
            <a:spLocks noChangeArrowheads="1"/>
          </p:cNvSpPr>
          <p:nvPr/>
        </p:nvSpPr>
        <p:spPr bwMode="auto">
          <a:xfrm>
            <a:off x="2225675" y="5427663"/>
            <a:ext cx="539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i</a:t>
            </a:r>
            <a:endParaRPr lang="en-US"/>
          </a:p>
        </p:txBody>
      </p:sp>
      <p:sp>
        <p:nvSpPr>
          <p:cNvPr id="2104" name="Rectangle 60"/>
          <p:cNvSpPr>
            <a:spLocks noChangeArrowheads="1"/>
          </p:cNvSpPr>
          <p:nvPr/>
        </p:nvSpPr>
        <p:spPr bwMode="auto">
          <a:xfrm>
            <a:off x="2292350" y="5427663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n</a:t>
            </a:r>
            <a:endParaRPr lang="en-US"/>
          </a:p>
        </p:txBody>
      </p:sp>
      <p:sp>
        <p:nvSpPr>
          <p:cNvPr id="2105" name="Rectangle 61"/>
          <p:cNvSpPr>
            <a:spLocks noChangeArrowheads="1"/>
          </p:cNvSpPr>
          <p:nvPr/>
        </p:nvSpPr>
        <p:spPr bwMode="auto">
          <a:xfrm>
            <a:off x="2438400" y="5427663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g</a:t>
            </a:r>
            <a:endParaRPr lang="en-US"/>
          </a:p>
        </p:txBody>
      </p:sp>
      <p:sp>
        <p:nvSpPr>
          <p:cNvPr id="2106" name="Rectangle 62"/>
          <p:cNvSpPr>
            <a:spLocks noChangeArrowheads="1"/>
          </p:cNvSpPr>
          <p:nvPr/>
        </p:nvSpPr>
        <p:spPr bwMode="auto">
          <a:xfrm>
            <a:off x="2654300" y="5449888"/>
            <a:ext cx="146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c</a:t>
            </a:r>
            <a:endParaRPr lang="en-US"/>
          </a:p>
        </p:txBody>
      </p:sp>
      <p:sp>
        <p:nvSpPr>
          <p:cNvPr id="2107" name="Rectangle 63"/>
          <p:cNvSpPr>
            <a:spLocks noChangeArrowheads="1"/>
          </p:cNvSpPr>
          <p:nvPr/>
        </p:nvSpPr>
        <p:spPr bwMode="auto">
          <a:xfrm>
            <a:off x="2798763" y="5449888"/>
            <a:ext cx="146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a</a:t>
            </a:r>
            <a:endParaRPr lang="en-US"/>
          </a:p>
        </p:txBody>
      </p:sp>
      <p:sp>
        <p:nvSpPr>
          <p:cNvPr id="2108" name="Rectangle 64"/>
          <p:cNvSpPr>
            <a:spLocks noChangeArrowheads="1"/>
          </p:cNvSpPr>
          <p:nvPr/>
        </p:nvSpPr>
        <p:spPr bwMode="auto">
          <a:xfrm>
            <a:off x="2943225" y="5449888"/>
            <a:ext cx="146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l</a:t>
            </a:r>
            <a:endParaRPr lang="en-US"/>
          </a:p>
        </p:txBody>
      </p:sp>
      <p:sp>
        <p:nvSpPr>
          <p:cNvPr id="2109" name="Rectangle 65"/>
          <p:cNvSpPr>
            <a:spLocks noChangeArrowheads="1"/>
          </p:cNvSpPr>
          <p:nvPr/>
        </p:nvSpPr>
        <p:spPr bwMode="auto">
          <a:xfrm>
            <a:off x="3087688" y="5449888"/>
            <a:ext cx="146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l</a:t>
            </a:r>
            <a:endParaRPr lang="en-US"/>
          </a:p>
        </p:txBody>
      </p:sp>
      <p:sp>
        <p:nvSpPr>
          <p:cNvPr id="2110" name="Freeform 66"/>
          <p:cNvSpPr>
            <a:spLocks noEditPoints="1"/>
          </p:cNvSpPr>
          <p:nvPr/>
        </p:nvSpPr>
        <p:spPr bwMode="auto">
          <a:xfrm>
            <a:off x="7583488" y="2667000"/>
            <a:ext cx="558800" cy="2260600"/>
          </a:xfrm>
          <a:custGeom>
            <a:avLst/>
            <a:gdLst>
              <a:gd name="T0" fmla="*/ 149 w 149"/>
              <a:gd name="T1" fmla="*/ 9 h 603"/>
              <a:gd name="T2" fmla="*/ 5 w 149"/>
              <a:gd name="T3" fmla="*/ 9 h 603"/>
              <a:gd name="T4" fmla="*/ 9 w 149"/>
              <a:gd name="T5" fmla="*/ 5 h 603"/>
              <a:gd name="T6" fmla="*/ 9 w 149"/>
              <a:gd name="T7" fmla="*/ 581 h 603"/>
              <a:gd name="T8" fmla="*/ 5 w 149"/>
              <a:gd name="T9" fmla="*/ 576 h 603"/>
              <a:gd name="T10" fmla="*/ 108 w 149"/>
              <a:gd name="T11" fmla="*/ 576 h 603"/>
              <a:gd name="T12" fmla="*/ 108 w 149"/>
              <a:gd name="T13" fmla="*/ 585 h 603"/>
              <a:gd name="T14" fmla="*/ 5 w 149"/>
              <a:gd name="T15" fmla="*/ 585 h 603"/>
              <a:gd name="T16" fmla="*/ 0 w 149"/>
              <a:gd name="T17" fmla="*/ 581 h 603"/>
              <a:gd name="T18" fmla="*/ 0 w 149"/>
              <a:gd name="T19" fmla="*/ 5 h 603"/>
              <a:gd name="T20" fmla="*/ 5 w 149"/>
              <a:gd name="T21" fmla="*/ 0 h 603"/>
              <a:gd name="T22" fmla="*/ 149 w 149"/>
              <a:gd name="T23" fmla="*/ 0 h 603"/>
              <a:gd name="T24" fmla="*/ 149 w 149"/>
              <a:gd name="T25" fmla="*/ 9 h 603"/>
              <a:gd name="T26" fmla="*/ 103 w 149"/>
              <a:gd name="T27" fmla="*/ 558 h 603"/>
              <a:gd name="T28" fmla="*/ 149 w 149"/>
              <a:gd name="T29" fmla="*/ 581 h 603"/>
              <a:gd name="T30" fmla="*/ 103 w 149"/>
              <a:gd name="T31" fmla="*/ 603 h 6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9"/>
              <a:gd name="T49" fmla="*/ 0 h 603"/>
              <a:gd name="T50" fmla="*/ 149 w 149"/>
              <a:gd name="T51" fmla="*/ 603 h 60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9" h="603">
                <a:moveTo>
                  <a:pt x="149" y="9"/>
                </a:moveTo>
                <a:cubicBezTo>
                  <a:pt x="5" y="9"/>
                  <a:pt x="5" y="9"/>
                  <a:pt x="5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581"/>
                  <a:pt x="9" y="581"/>
                  <a:pt x="9" y="581"/>
                </a:cubicBezTo>
                <a:cubicBezTo>
                  <a:pt x="5" y="576"/>
                  <a:pt x="5" y="576"/>
                  <a:pt x="5" y="576"/>
                </a:cubicBezTo>
                <a:cubicBezTo>
                  <a:pt x="108" y="576"/>
                  <a:pt x="108" y="576"/>
                  <a:pt x="108" y="576"/>
                </a:cubicBezTo>
                <a:cubicBezTo>
                  <a:pt x="108" y="585"/>
                  <a:pt x="108" y="585"/>
                  <a:pt x="108" y="585"/>
                </a:cubicBezTo>
                <a:cubicBezTo>
                  <a:pt x="5" y="585"/>
                  <a:pt x="5" y="585"/>
                  <a:pt x="5" y="585"/>
                </a:cubicBezTo>
                <a:cubicBezTo>
                  <a:pt x="2" y="585"/>
                  <a:pt x="0" y="583"/>
                  <a:pt x="0" y="58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49" y="0"/>
                  <a:pt x="149" y="0"/>
                  <a:pt x="149" y="0"/>
                </a:cubicBezTo>
                <a:lnTo>
                  <a:pt x="149" y="9"/>
                </a:lnTo>
                <a:close/>
                <a:moveTo>
                  <a:pt x="103" y="558"/>
                </a:moveTo>
                <a:cubicBezTo>
                  <a:pt x="149" y="581"/>
                  <a:pt x="149" y="581"/>
                  <a:pt x="149" y="581"/>
                </a:cubicBezTo>
                <a:cubicBezTo>
                  <a:pt x="103" y="603"/>
                  <a:pt x="103" y="603"/>
                  <a:pt x="103" y="603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11" name="Rectangle 67"/>
          <p:cNvSpPr>
            <a:spLocks noChangeArrowheads="1"/>
          </p:cNvSpPr>
          <p:nvPr/>
        </p:nvSpPr>
        <p:spPr bwMode="auto">
          <a:xfrm>
            <a:off x="8142288" y="3135313"/>
            <a:ext cx="2024062" cy="1847850"/>
          </a:xfrm>
          <a:prstGeom prst="rect">
            <a:avLst/>
          </a:pr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12" name="Rectangle 68"/>
          <p:cNvSpPr>
            <a:spLocks noChangeArrowheads="1"/>
          </p:cNvSpPr>
          <p:nvPr/>
        </p:nvSpPr>
        <p:spPr bwMode="auto">
          <a:xfrm>
            <a:off x="8142288" y="3135313"/>
            <a:ext cx="2024062" cy="1847850"/>
          </a:xfrm>
          <a:prstGeom prst="rect">
            <a:avLst/>
          </a:prstGeom>
          <a:noFill/>
          <a:ln w="28" cap="rnd">
            <a:solidFill>
              <a:srgbClr val="0366C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13" name="Rectangle 69"/>
          <p:cNvSpPr>
            <a:spLocks noChangeArrowheads="1"/>
          </p:cNvSpPr>
          <p:nvPr/>
        </p:nvSpPr>
        <p:spPr bwMode="auto">
          <a:xfrm>
            <a:off x="9088438" y="3440113"/>
            <a:ext cx="288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14" name="Rectangle 70"/>
          <p:cNvSpPr>
            <a:spLocks noChangeArrowheads="1"/>
          </p:cNvSpPr>
          <p:nvPr/>
        </p:nvSpPr>
        <p:spPr bwMode="auto">
          <a:xfrm>
            <a:off x="9088438" y="3871913"/>
            <a:ext cx="288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15" name="Rectangle 71"/>
          <p:cNvSpPr>
            <a:spLocks noChangeArrowheads="1"/>
          </p:cNvSpPr>
          <p:nvPr/>
        </p:nvSpPr>
        <p:spPr bwMode="auto">
          <a:xfrm>
            <a:off x="9088438" y="4276725"/>
            <a:ext cx="2889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53" name="Rectangle 109"/>
          <p:cNvSpPr>
            <a:spLocks noChangeArrowheads="1"/>
          </p:cNvSpPr>
          <p:nvPr/>
        </p:nvSpPr>
        <p:spPr bwMode="auto">
          <a:xfrm>
            <a:off x="6691313" y="3532188"/>
            <a:ext cx="288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54" name="Rectangle 110"/>
          <p:cNvSpPr>
            <a:spLocks noChangeArrowheads="1"/>
          </p:cNvSpPr>
          <p:nvPr/>
        </p:nvSpPr>
        <p:spPr bwMode="auto">
          <a:xfrm>
            <a:off x="6916738" y="3532188"/>
            <a:ext cx="288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55" name="Rectangle 111"/>
          <p:cNvSpPr>
            <a:spLocks noChangeArrowheads="1"/>
          </p:cNvSpPr>
          <p:nvPr/>
        </p:nvSpPr>
        <p:spPr bwMode="auto">
          <a:xfrm>
            <a:off x="7142163" y="3532188"/>
            <a:ext cx="288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56" name="Freeform 112"/>
          <p:cNvSpPr>
            <a:spLocks noEditPoints="1"/>
          </p:cNvSpPr>
          <p:nvPr/>
        </p:nvSpPr>
        <p:spPr bwMode="auto">
          <a:xfrm>
            <a:off x="3713163" y="2667000"/>
            <a:ext cx="558800" cy="2530475"/>
          </a:xfrm>
          <a:custGeom>
            <a:avLst/>
            <a:gdLst>
              <a:gd name="T0" fmla="*/ 149 w 149"/>
              <a:gd name="T1" fmla="*/ 9 h 675"/>
              <a:gd name="T2" fmla="*/ 5 w 149"/>
              <a:gd name="T3" fmla="*/ 9 h 675"/>
              <a:gd name="T4" fmla="*/ 9 w 149"/>
              <a:gd name="T5" fmla="*/ 5 h 675"/>
              <a:gd name="T6" fmla="*/ 9 w 149"/>
              <a:gd name="T7" fmla="*/ 653 h 675"/>
              <a:gd name="T8" fmla="*/ 5 w 149"/>
              <a:gd name="T9" fmla="*/ 648 h 675"/>
              <a:gd name="T10" fmla="*/ 108 w 149"/>
              <a:gd name="T11" fmla="*/ 648 h 675"/>
              <a:gd name="T12" fmla="*/ 108 w 149"/>
              <a:gd name="T13" fmla="*/ 657 h 675"/>
              <a:gd name="T14" fmla="*/ 5 w 149"/>
              <a:gd name="T15" fmla="*/ 657 h 675"/>
              <a:gd name="T16" fmla="*/ 0 w 149"/>
              <a:gd name="T17" fmla="*/ 653 h 675"/>
              <a:gd name="T18" fmla="*/ 0 w 149"/>
              <a:gd name="T19" fmla="*/ 5 h 675"/>
              <a:gd name="T20" fmla="*/ 5 w 149"/>
              <a:gd name="T21" fmla="*/ 0 h 675"/>
              <a:gd name="T22" fmla="*/ 149 w 149"/>
              <a:gd name="T23" fmla="*/ 0 h 675"/>
              <a:gd name="T24" fmla="*/ 149 w 149"/>
              <a:gd name="T25" fmla="*/ 9 h 675"/>
              <a:gd name="T26" fmla="*/ 103 w 149"/>
              <a:gd name="T27" fmla="*/ 630 h 675"/>
              <a:gd name="T28" fmla="*/ 149 w 149"/>
              <a:gd name="T29" fmla="*/ 653 h 675"/>
              <a:gd name="T30" fmla="*/ 103 w 149"/>
              <a:gd name="T31" fmla="*/ 675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9"/>
              <a:gd name="T49" fmla="*/ 0 h 675"/>
              <a:gd name="T50" fmla="*/ 149 w 149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9" h="675">
                <a:moveTo>
                  <a:pt x="149" y="9"/>
                </a:moveTo>
                <a:cubicBezTo>
                  <a:pt x="5" y="9"/>
                  <a:pt x="5" y="9"/>
                  <a:pt x="5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653"/>
                  <a:pt x="9" y="653"/>
                  <a:pt x="9" y="653"/>
                </a:cubicBezTo>
                <a:cubicBezTo>
                  <a:pt x="5" y="648"/>
                  <a:pt x="5" y="648"/>
                  <a:pt x="5" y="648"/>
                </a:cubicBezTo>
                <a:cubicBezTo>
                  <a:pt x="108" y="648"/>
                  <a:pt x="108" y="648"/>
                  <a:pt x="108" y="648"/>
                </a:cubicBezTo>
                <a:cubicBezTo>
                  <a:pt x="108" y="657"/>
                  <a:pt x="108" y="657"/>
                  <a:pt x="108" y="657"/>
                </a:cubicBezTo>
                <a:cubicBezTo>
                  <a:pt x="5" y="657"/>
                  <a:pt x="5" y="657"/>
                  <a:pt x="5" y="657"/>
                </a:cubicBezTo>
                <a:cubicBezTo>
                  <a:pt x="2" y="657"/>
                  <a:pt x="0" y="655"/>
                  <a:pt x="0" y="65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49" y="0"/>
                  <a:pt x="149" y="0"/>
                  <a:pt x="149" y="0"/>
                </a:cubicBezTo>
                <a:lnTo>
                  <a:pt x="149" y="9"/>
                </a:lnTo>
                <a:close/>
                <a:moveTo>
                  <a:pt x="103" y="630"/>
                </a:moveTo>
                <a:cubicBezTo>
                  <a:pt x="149" y="653"/>
                  <a:pt x="149" y="653"/>
                  <a:pt x="149" y="653"/>
                </a:cubicBezTo>
                <a:cubicBezTo>
                  <a:pt x="103" y="675"/>
                  <a:pt x="103" y="675"/>
                  <a:pt x="103" y="675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57" name="Rectangle 113"/>
          <p:cNvSpPr>
            <a:spLocks noChangeArrowheads="1"/>
          </p:cNvSpPr>
          <p:nvPr/>
        </p:nvSpPr>
        <p:spPr bwMode="auto">
          <a:xfrm>
            <a:off x="4271963" y="3135313"/>
            <a:ext cx="2025650" cy="1847850"/>
          </a:xfrm>
          <a:prstGeom prst="rect">
            <a:avLst/>
          </a:pr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58" name="Rectangle 114"/>
          <p:cNvSpPr>
            <a:spLocks noChangeArrowheads="1"/>
          </p:cNvSpPr>
          <p:nvPr/>
        </p:nvSpPr>
        <p:spPr bwMode="auto">
          <a:xfrm>
            <a:off x="4271963" y="3135313"/>
            <a:ext cx="2025650" cy="1847850"/>
          </a:xfrm>
          <a:prstGeom prst="rect">
            <a:avLst/>
          </a:prstGeom>
          <a:noFill/>
          <a:ln w="28" cap="rnd">
            <a:solidFill>
              <a:srgbClr val="0366C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59" name="Rectangle 115"/>
          <p:cNvSpPr>
            <a:spLocks noChangeArrowheads="1"/>
          </p:cNvSpPr>
          <p:nvPr/>
        </p:nvSpPr>
        <p:spPr bwMode="auto">
          <a:xfrm>
            <a:off x="5219700" y="3440113"/>
            <a:ext cx="288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60" name="Rectangle 116"/>
          <p:cNvSpPr>
            <a:spLocks noChangeArrowheads="1"/>
          </p:cNvSpPr>
          <p:nvPr/>
        </p:nvSpPr>
        <p:spPr bwMode="auto">
          <a:xfrm>
            <a:off x="5219700" y="3871913"/>
            <a:ext cx="288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61" name="Rectangle 117"/>
          <p:cNvSpPr>
            <a:spLocks noChangeArrowheads="1"/>
          </p:cNvSpPr>
          <p:nvPr/>
        </p:nvSpPr>
        <p:spPr bwMode="auto">
          <a:xfrm>
            <a:off x="5219700" y="4276725"/>
            <a:ext cx="2889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99" name="Rectangle 155"/>
          <p:cNvSpPr>
            <a:spLocks noChangeArrowheads="1"/>
          </p:cNvSpPr>
          <p:nvPr/>
        </p:nvSpPr>
        <p:spPr bwMode="auto">
          <a:xfrm>
            <a:off x="4271963" y="4935538"/>
            <a:ext cx="2025650" cy="358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200" name="Rectangle 156"/>
          <p:cNvSpPr>
            <a:spLocks noChangeArrowheads="1"/>
          </p:cNvSpPr>
          <p:nvPr/>
        </p:nvSpPr>
        <p:spPr bwMode="auto">
          <a:xfrm>
            <a:off x="4271963" y="4935538"/>
            <a:ext cx="2025650" cy="358775"/>
          </a:xfrm>
          <a:prstGeom prst="rect">
            <a:avLst/>
          </a:prstGeom>
          <a:noFill/>
          <a:ln w="28" cap="rnd">
            <a:solidFill>
              <a:srgbClr val="0366C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201" name="Rectangle 157"/>
          <p:cNvSpPr>
            <a:spLocks noChangeArrowheads="1"/>
          </p:cNvSpPr>
          <p:nvPr/>
        </p:nvSpPr>
        <p:spPr bwMode="auto">
          <a:xfrm>
            <a:off x="4654550" y="5005388"/>
            <a:ext cx="1593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700" dirty="0" smtClean="0">
                <a:solidFill>
                  <a:srgbClr val="231F20"/>
                </a:solidFill>
                <a:latin typeface="Courier New" charset="0"/>
              </a:rPr>
              <a:t>0x400568</a:t>
            </a:r>
            <a:endParaRPr lang="en-US" dirty="0"/>
          </a:p>
        </p:txBody>
      </p:sp>
      <p:sp>
        <p:nvSpPr>
          <p:cNvPr id="2211" name="Rectangle 167"/>
          <p:cNvSpPr>
            <a:spLocks noChangeArrowheads="1"/>
          </p:cNvSpPr>
          <p:nvPr/>
        </p:nvSpPr>
        <p:spPr bwMode="auto">
          <a:xfrm>
            <a:off x="4471988" y="5427663"/>
            <a:ext cx="809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(</a:t>
            </a:r>
            <a:endParaRPr lang="en-US"/>
          </a:p>
        </p:txBody>
      </p:sp>
      <p:sp>
        <p:nvSpPr>
          <p:cNvPr id="2212" name="Rectangle 168"/>
          <p:cNvSpPr>
            <a:spLocks noChangeArrowheads="1"/>
          </p:cNvSpPr>
          <p:nvPr/>
        </p:nvSpPr>
        <p:spPr bwMode="auto">
          <a:xfrm>
            <a:off x="4552950" y="5427663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b</a:t>
            </a:r>
            <a:endParaRPr lang="en-US"/>
          </a:p>
        </p:txBody>
      </p:sp>
      <p:sp>
        <p:nvSpPr>
          <p:cNvPr id="2213" name="Rectangle 169"/>
          <p:cNvSpPr>
            <a:spLocks noChangeArrowheads="1"/>
          </p:cNvSpPr>
          <p:nvPr/>
        </p:nvSpPr>
        <p:spPr bwMode="auto">
          <a:xfrm>
            <a:off x="4700588" y="5427663"/>
            <a:ext cx="809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)</a:t>
            </a:r>
            <a:endParaRPr lang="en-US"/>
          </a:p>
        </p:txBody>
      </p:sp>
      <p:sp>
        <p:nvSpPr>
          <p:cNvPr id="2214" name="Rectangle 170"/>
          <p:cNvSpPr>
            <a:spLocks noChangeArrowheads="1"/>
          </p:cNvSpPr>
          <p:nvPr/>
        </p:nvSpPr>
        <p:spPr bwMode="auto">
          <a:xfrm>
            <a:off x="4846638" y="5427663"/>
            <a:ext cx="161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A</a:t>
            </a:r>
            <a:endParaRPr lang="en-US"/>
          </a:p>
        </p:txBody>
      </p:sp>
      <p:sp>
        <p:nvSpPr>
          <p:cNvPr id="2215" name="Rectangle 171"/>
          <p:cNvSpPr>
            <a:spLocks noChangeArrowheads="1"/>
          </p:cNvSpPr>
          <p:nvPr/>
        </p:nvSpPr>
        <p:spPr bwMode="auto">
          <a:xfrm>
            <a:off x="5021263" y="5427663"/>
            <a:ext cx="666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f</a:t>
            </a:r>
            <a:endParaRPr lang="en-US"/>
          </a:p>
        </p:txBody>
      </p:sp>
      <p:sp>
        <p:nvSpPr>
          <p:cNvPr id="2216" name="Rectangle 172"/>
          <p:cNvSpPr>
            <a:spLocks noChangeArrowheads="1"/>
          </p:cNvSpPr>
          <p:nvPr/>
        </p:nvSpPr>
        <p:spPr bwMode="auto">
          <a:xfrm>
            <a:off x="5100638" y="5427663"/>
            <a:ext cx="666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t</a:t>
            </a:r>
            <a:endParaRPr lang="en-US"/>
          </a:p>
        </p:txBody>
      </p:sp>
      <p:sp>
        <p:nvSpPr>
          <p:cNvPr id="2217" name="Rectangle 173"/>
          <p:cNvSpPr>
            <a:spLocks noChangeArrowheads="1"/>
          </p:cNvSpPr>
          <p:nvPr/>
        </p:nvSpPr>
        <p:spPr bwMode="auto">
          <a:xfrm>
            <a:off x="5181600" y="5427663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231F20"/>
                </a:solidFill>
              </a:rPr>
              <a:t>e</a:t>
            </a:r>
            <a:endParaRPr lang="en-US" dirty="0"/>
          </a:p>
        </p:txBody>
      </p:sp>
      <p:sp>
        <p:nvSpPr>
          <p:cNvPr id="2218" name="Rectangle 174"/>
          <p:cNvSpPr>
            <a:spLocks noChangeArrowheads="1"/>
          </p:cNvSpPr>
          <p:nvPr/>
        </p:nvSpPr>
        <p:spPr bwMode="auto">
          <a:xfrm>
            <a:off x="5314950" y="5427663"/>
            <a:ext cx="809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r</a:t>
            </a:r>
            <a:endParaRPr lang="en-US"/>
          </a:p>
        </p:txBody>
      </p:sp>
      <p:sp>
        <p:nvSpPr>
          <p:cNvPr id="2219" name="Rectangle 175"/>
          <p:cNvSpPr>
            <a:spLocks noChangeArrowheads="1"/>
          </p:cNvSpPr>
          <p:nvPr/>
        </p:nvSpPr>
        <p:spPr bwMode="auto">
          <a:xfrm>
            <a:off x="5472113" y="5449888"/>
            <a:ext cx="146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c</a:t>
            </a:r>
            <a:endParaRPr lang="en-US"/>
          </a:p>
        </p:txBody>
      </p:sp>
      <p:sp>
        <p:nvSpPr>
          <p:cNvPr id="2220" name="Rectangle 176"/>
          <p:cNvSpPr>
            <a:spLocks noChangeArrowheads="1"/>
          </p:cNvSpPr>
          <p:nvPr/>
        </p:nvSpPr>
        <p:spPr bwMode="auto">
          <a:xfrm>
            <a:off x="5614988" y="5449888"/>
            <a:ext cx="146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a</a:t>
            </a:r>
            <a:endParaRPr lang="en-US"/>
          </a:p>
        </p:txBody>
      </p:sp>
      <p:sp>
        <p:nvSpPr>
          <p:cNvPr id="2221" name="Rectangle 177"/>
          <p:cNvSpPr>
            <a:spLocks noChangeArrowheads="1"/>
          </p:cNvSpPr>
          <p:nvPr/>
        </p:nvSpPr>
        <p:spPr bwMode="auto">
          <a:xfrm>
            <a:off x="5759450" y="5449888"/>
            <a:ext cx="146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l</a:t>
            </a:r>
            <a:endParaRPr lang="en-US"/>
          </a:p>
        </p:txBody>
      </p:sp>
      <p:sp>
        <p:nvSpPr>
          <p:cNvPr id="2222" name="Rectangle 178"/>
          <p:cNvSpPr>
            <a:spLocks noChangeArrowheads="1"/>
          </p:cNvSpPr>
          <p:nvPr/>
        </p:nvSpPr>
        <p:spPr bwMode="auto">
          <a:xfrm>
            <a:off x="5903913" y="5449888"/>
            <a:ext cx="146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l</a:t>
            </a:r>
            <a:endParaRPr lang="en-US"/>
          </a:p>
        </p:txBody>
      </p:sp>
      <p:sp>
        <p:nvSpPr>
          <p:cNvPr id="2223" name="Rectangle 179"/>
          <p:cNvSpPr>
            <a:spLocks noChangeArrowheads="1"/>
          </p:cNvSpPr>
          <p:nvPr/>
        </p:nvSpPr>
        <p:spPr bwMode="auto">
          <a:xfrm>
            <a:off x="8420100" y="5427663"/>
            <a:ext cx="809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(</a:t>
            </a:r>
            <a:endParaRPr lang="en-US"/>
          </a:p>
        </p:txBody>
      </p:sp>
      <p:sp>
        <p:nvSpPr>
          <p:cNvPr id="2224" name="Rectangle 180"/>
          <p:cNvSpPr>
            <a:spLocks noChangeArrowheads="1"/>
          </p:cNvSpPr>
          <p:nvPr/>
        </p:nvSpPr>
        <p:spPr bwMode="auto">
          <a:xfrm>
            <a:off x="8501063" y="5427663"/>
            <a:ext cx="122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c</a:t>
            </a:r>
            <a:endParaRPr lang="en-US"/>
          </a:p>
        </p:txBody>
      </p:sp>
      <p:sp>
        <p:nvSpPr>
          <p:cNvPr id="2225" name="Rectangle 181"/>
          <p:cNvSpPr>
            <a:spLocks noChangeArrowheads="1"/>
          </p:cNvSpPr>
          <p:nvPr/>
        </p:nvSpPr>
        <p:spPr bwMode="auto">
          <a:xfrm>
            <a:off x="8634413" y="5427663"/>
            <a:ext cx="809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)</a:t>
            </a:r>
            <a:endParaRPr lang="en-US"/>
          </a:p>
        </p:txBody>
      </p:sp>
      <p:sp>
        <p:nvSpPr>
          <p:cNvPr id="2226" name="Rectangle 182"/>
          <p:cNvSpPr>
            <a:spLocks noChangeArrowheads="1"/>
          </p:cNvSpPr>
          <p:nvPr/>
        </p:nvSpPr>
        <p:spPr bwMode="auto">
          <a:xfrm>
            <a:off x="8780463" y="5427663"/>
            <a:ext cx="161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A</a:t>
            </a:r>
            <a:endParaRPr lang="en-US"/>
          </a:p>
        </p:txBody>
      </p:sp>
      <p:sp>
        <p:nvSpPr>
          <p:cNvPr id="2227" name="Rectangle 183"/>
          <p:cNvSpPr>
            <a:spLocks noChangeArrowheads="1"/>
          </p:cNvSpPr>
          <p:nvPr/>
        </p:nvSpPr>
        <p:spPr bwMode="auto">
          <a:xfrm>
            <a:off x="8955088" y="5427663"/>
            <a:ext cx="666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f</a:t>
            </a:r>
            <a:endParaRPr lang="en-US"/>
          </a:p>
        </p:txBody>
      </p:sp>
      <p:sp>
        <p:nvSpPr>
          <p:cNvPr id="2228" name="Rectangle 184"/>
          <p:cNvSpPr>
            <a:spLocks noChangeArrowheads="1"/>
          </p:cNvSpPr>
          <p:nvPr/>
        </p:nvSpPr>
        <p:spPr bwMode="auto">
          <a:xfrm>
            <a:off x="9034463" y="5427663"/>
            <a:ext cx="666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t</a:t>
            </a:r>
            <a:endParaRPr lang="en-US"/>
          </a:p>
        </p:txBody>
      </p:sp>
      <p:sp>
        <p:nvSpPr>
          <p:cNvPr id="2229" name="Rectangle 185"/>
          <p:cNvSpPr>
            <a:spLocks noChangeArrowheads="1"/>
          </p:cNvSpPr>
          <p:nvPr/>
        </p:nvSpPr>
        <p:spPr bwMode="auto">
          <a:xfrm>
            <a:off x="9113838" y="5427663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e</a:t>
            </a:r>
            <a:endParaRPr lang="en-US"/>
          </a:p>
        </p:txBody>
      </p:sp>
      <p:sp>
        <p:nvSpPr>
          <p:cNvPr id="2230" name="Rectangle 186"/>
          <p:cNvSpPr>
            <a:spLocks noChangeArrowheads="1"/>
          </p:cNvSpPr>
          <p:nvPr/>
        </p:nvSpPr>
        <p:spPr bwMode="auto">
          <a:xfrm>
            <a:off x="9248775" y="5427663"/>
            <a:ext cx="809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r</a:t>
            </a:r>
            <a:endParaRPr lang="en-US"/>
          </a:p>
        </p:txBody>
      </p:sp>
      <p:sp>
        <p:nvSpPr>
          <p:cNvPr id="2231" name="Rectangle 187"/>
          <p:cNvSpPr>
            <a:spLocks noChangeArrowheads="1"/>
          </p:cNvSpPr>
          <p:nvPr/>
        </p:nvSpPr>
        <p:spPr bwMode="auto">
          <a:xfrm>
            <a:off x="9405938" y="5449888"/>
            <a:ext cx="146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r</a:t>
            </a:r>
            <a:endParaRPr lang="en-US"/>
          </a:p>
        </p:txBody>
      </p:sp>
      <p:sp>
        <p:nvSpPr>
          <p:cNvPr id="2232" name="Rectangle 188"/>
          <p:cNvSpPr>
            <a:spLocks noChangeArrowheads="1"/>
          </p:cNvSpPr>
          <p:nvPr/>
        </p:nvSpPr>
        <p:spPr bwMode="auto">
          <a:xfrm>
            <a:off x="9550400" y="5449888"/>
            <a:ext cx="146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e</a:t>
            </a:r>
            <a:endParaRPr lang="en-US"/>
          </a:p>
        </p:txBody>
      </p:sp>
      <p:sp>
        <p:nvSpPr>
          <p:cNvPr id="2233" name="Rectangle 189"/>
          <p:cNvSpPr>
            <a:spLocks noChangeArrowheads="1"/>
          </p:cNvSpPr>
          <p:nvPr/>
        </p:nvSpPr>
        <p:spPr bwMode="auto">
          <a:xfrm>
            <a:off x="9694863" y="5449888"/>
            <a:ext cx="146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t</a:t>
            </a:r>
            <a:endParaRPr lang="en-US"/>
          </a:p>
        </p:txBody>
      </p:sp>
      <p:grpSp>
        <p:nvGrpSpPr>
          <p:cNvPr id="208" name="Group 207"/>
          <p:cNvGrpSpPr/>
          <p:nvPr/>
        </p:nvGrpSpPr>
        <p:grpSpPr>
          <a:xfrm>
            <a:off x="4114800" y="2133600"/>
            <a:ext cx="2535237" cy="720725"/>
            <a:chOff x="1122363" y="2122487"/>
            <a:chExt cx="2535237" cy="720725"/>
          </a:xfrm>
        </p:grpSpPr>
        <p:sp>
          <p:nvSpPr>
            <p:cNvPr id="209" name="Rectangle 15"/>
            <p:cNvSpPr>
              <a:spLocks noChangeArrowheads="1"/>
            </p:cNvSpPr>
            <p:nvPr/>
          </p:nvSpPr>
          <p:spPr bwMode="auto">
            <a:xfrm>
              <a:off x="1828800" y="2190749"/>
              <a:ext cx="1752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0x400540   </a:t>
              </a:r>
              <a:endParaRPr lang="en-US" dirty="0"/>
            </a:p>
          </p:txBody>
        </p:sp>
        <p:sp>
          <p:nvSpPr>
            <p:cNvPr id="210" name="Rectangle 27"/>
            <p:cNvSpPr>
              <a:spLocks noChangeArrowheads="1"/>
            </p:cNvSpPr>
            <p:nvPr/>
          </p:nvSpPr>
          <p:spPr bwMode="auto">
            <a:xfrm>
              <a:off x="1752600" y="2552699"/>
              <a:ext cx="1828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0x7fffffffe838</a:t>
              </a:r>
              <a:endParaRPr lang="en-US" dirty="0"/>
            </a:p>
          </p:txBody>
        </p:sp>
        <p:sp>
          <p:nvSpPr>
            <p:cNvPr id="211" name="Rectangle 37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2" name="Rectangle 38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3" name="Rectangle 39"/>
            <p:cNvSpPr>
              <a:spLocks noChangeArrowheads="1"/>
            </p:cNvSpPr>
            <p:nvPr/>
          </p:nvSpPr>
          <p:spPr bwMode="auto">
            <a:xfrm>
              <a:off x="1184275" y="2190749"/>
              <a:ext cx="5233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%rip</a:t>
              </a:r>
              <a:endParaRPr lang="en-US" dirty="0"/>
            </a:p>
          </p:txBody>
        </p:sp>
        <p:sp>
          <p:nvSpPr>
            <p:cNvPr id="214" name="Rectangle 43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5" name="Rectangle 44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6" name="Rectangle 45"/>
            <p:cNvSpPr>
              <a:spLocks noChangeArrowheads="1"/>
            </p:cNvSpPr>
            <p:nvPr/>
          </p:nvSpPr>
          <p:spPr bwMode="auto">
            <a:xfrm>
              <a:off x="1184275" y="2552699"/>
              <a:ext cx="5233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%</a:t>
              </a:r>
              <a:r>
                <a:rPr lang="en-US" sz="1700" dirty="0" err="1" smtClean="0">
                  <a:solidFill>
                    <a:srgbClr val="231F20"/>
                  </a:solidFill>
                  <a:latin typeface="Courier New" charset="0"/>
                </a:rPr>
                <a:t>rsp</a:t>
              </a:r>
              <a:endParaRPr lang="en-US" dirty="0"/>
            </a:p>
          </p:txBody>
        </p:sp>
        <p:sp>
          <p:nvSpPr>
            <p:cNvPr id="217" name="Freeform 49"/>
            <p:cNvSpPr>
              <a:spLocks noEditPoints="1"/>
            </p:cNvSpPr>
            <p:nvPr/>
          </p:nvSpPr>
          <p:spPr bwMode="auto">
            <a:xfrm>
              <a:off x="1122363" y="2122487"/>
              <a:ext cx="2535237" cy="720725"/>
            </a:xfrm>
            <a:custGeom>
              <a:avLst/>
              <a:gdLst>
                <a:gd name="T0" fmla="*/ 0 w 1417"/>
                <a:gd name="T1" fmla="*/ 227 h 454"/>
                <a:gd name="T2" fmla="*/ 0 w 1417"/>
                <a:gd name="T3" fmla="*/ 454 h 454"/>
                <a:gd name="T4" fmla="*/ 1417 w 1417"/>
                <a:gd name="T5" fmla="*/ 454 h 454"/>
                <a:gd name="T6" fmla="*/ 1417 w 1417"/>
                <a:gd name="T7" fmla="*/ 227 h 454"/>
                <a:gd name="T8" fmla="*/ 0 w 1417"/>
                <a:gd name="T9" fmla="*/ 227 h 454"/>
                <a:gd name="T10" fmla="*/ 0 w 1417"/>
                <a:gd name="T11" fmla="*/ 0 h 454"/>
                <a:gd name="T12" fmla="*/ 0 w 1417"/>
                <a:gd name="T13" fmla="*/ 227 h 454"/>
                <a:gd name="T14" fmla="*/ 1417 w 1417"/>
                <a:gd name="T15" fmla="*/ 227 h 454"/>
                <a:gd name="T16" fmla="*/ 1417 w 1417"/>
                <a:gd name="T17" fmla="*/ 0 h 454"/>
                <a:gd name="T18" fmla="*/ 0 w 1417"/>
                <a:gd name="T19" fmla="*/ 0 h 4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17"/>
                <a:gd name="T31" fmla="*/ 0 h 454"/>
                <a:gd name="T32" fmla="*/ 1417 w 1417"/>
                <a:gd name="T33" fmla="*/ 454 h 4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17" h="454">
                  <a:moveTo>
                    <a:pt x="0" y="227"/>
                  </a:moveTo>
                  <a:lnTo>
                    <a:pt x="0" y="454"/>
                  </a:lnTo>
                  <a:lnTo>
                    <a:pt x="1417" y="454"/>
                  </a:lnTo>
                  <a:lnTo>
                    <a:pt x="1417" y="227"/>
                  </a:lnTo>
                  <a:lnTo>
                    <a:pt x="0" y="227"/>
                  </a:lnTo>
                  <a:close/>
                  <a:moveTo>
                    <a:pt x="0" y="0"/>
                  </a:moveTo>
                  <a:lnTo>
                    <a:pt x="0" y="227"/>
                  </a:lnTo>
                  <a:lnTo>
                    <a:pt x="1417" y="227"/>
                  </a:lnTo>
                  <a:lnTo>
                    <a:pt x="141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1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7924800" y="2133600"/>
            <a:ext cx="2535237" cy="720725"/>
            <a:chOff x="1122363" y="2122487"/>
            <a:chExt cx="2535237" cy="720725"/>
          </a:xfrm>
        </p:grpSpPr>
        <p:sp>
          <p:nvSpPr>
            <p:cNvPr id="219" name="Rectangle 15"/>
            <p:cNvSpPr>
              <a:spLocks noChangeArrowheads="1"/>
            </p:cNvSpPr>
            <p:nvPr/>
          </p:nvSpPr>
          <p:spPr bwMode="auto">
            <a:xfrm>
              <a:off x="1828800" y="2190749"/>
              <a:ext cx="1752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0x400568    </a:t>
              </a:r>
              <a:endParaRPr lang="en-US" dirty="0"/>
            </a:p>
          </p:txBody>
        </p:sp>
        <p:sp>
          <p:nvSpPr>
            <p:cNvPr id="220" name="Rectangle 27"/>
            <p:cNvSpPr>
              <a:spLocks noChangeArrowheads="1"/>
            </p:cNvSpPr>
            <p:nvPr/>
          </p:nvSpPr>
          <p:spPr bwMode="auto">
            <a:xfrm>
              <a:off x="1752600" y="2552699"/>
              <a:ext cx="1828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0x7fffffffe840</a:t>
              </a:r>
              <a:endParaRPr lang="en-US" dirty="0"/>
            </a:p>
          </p:txBody>
        </p:sp>
        <p:sp>
          <p:nvSpPr>
            <p:cNvPr id="221" name="Rectangle 37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2" name="Rectangle 38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3" name="Rectangle 39"/>
            <p:cNvSpPr>
              <a:spLocks noChangeArrowheads="1"/>
            </p:cNvSpPr>
            <p:nvPr/>
          </p:nvSpPr>
          <p:spPr bwMode="auto">
            <a:xfrm>
              <a:off x="1184275" y="2190749"/>
              <a:ext cx="5233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%rip</a:t>
              </a:r>
              <a:endParaRPr lang="en-US" dirty="0"/>
            </a:p>
          </p:txBody>
        </p:sp>
        <p:sp>
          <p:nvSpPr>
            <p:cNvPr id="224" name="Rectangle 43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5" name="Rectangle 44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6" name="Rectangle 45"/>
            <p:cNvSpPr>
              <a:spLocks noChangeArrowheads="1"/>
            </p:cNvSpPr>
            <p:nvPr/>
          </p:nvSpPr>
          <p:spPr bwMode="auto">
            <a:xfrm>
              <a:off x="1184275" y="2552699"/>
              <a:ext cx="5233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 smtClean="0">
                  <a:solidFill>
                    <a:srgbClr val="231F20"/>
                  </a:solidFill>
                  <a:latin typeface="Courier New" charset="0"/>
                </a:rPr>
                <a:t>%</a:t>
              </a:r>
              <a:r>
                <a:rPr lang="en-US" sz="1700" dirty="0" err="1" smtClean="0">
                  <a:solidFill>
                    <a:srgbClr val="231F20"/>
                  </a:solidFill>
                  <a:latin typeface="Courier New" charset="0"/>
                </a:rPr>
                <a:t>rsp</a:t>
              </a:r>
              <a:endParaRPr lang="en-US" dirty="0"/>
            </a:p>
          </p:txBody>
        </p:sp>
        <p:sp>
          <p:nvSpPr>
            <p:cNvPr id="227" name="Freeform 49"/>
            <p:cNvSpPr>
              <a:spLocks noEditPoints="1"/>
            </p:cNvSpPr>
            <p:nvPr/>
          </p:nvSpPr>
          <p:spPr bwMode="auto">
            <a:xfrm>
              <a:off x="1122363" y="2122487"/>
              <a:ext cx="2535237" cy="720725"/>
            </a:xfrm>
            <a:custGeom>
              <a:avLst/>
              <a:gdLst>
                <a:gd name="T0" fmla="*/ 0 w 1417"/>
                <a:gd name="T1" fmla="*/ 227 h 454"/>
                <a:gd name="T2" fmla="*/ 0 w 1417"/>
                <a:gd name="T3" fmla="*/ 454 h 454"/>
                <a:gd name="T4" fmla="*/ 1417 w 1417"/>
                <a:gd name="T5" fmla="*/ 454 h 454"/>
                <a:gd name="T6" fmla="*/ 1417 w 1417"/>
                <a:gd name="T7" fmla="*/ 227 h 454"/>
                <a:gd name="T8" fmla="*/ 0 w 1417"/>
                <a:gd name="T9" fmla="*/ 227 h 454"/>
                <a:gd name="T10" fmla="*/ 0 w 1417"/>
                <a:gd name="T11" fmla="*/ 0 h 454"/>
                <a:gd name="T12" fmla="*/ 0 w 1417"/>
                <a:gd name="T13" fmla="*/ 227 h 454"/>
                <a:gd name="T14" fmla="*/ 1417 w 1417"/>
                <a:gd name="T15" fmla="*/ 227 h 454"/>
                <a:gd name="T16" fmla="*/ 1417 w 1417"/>
                <a:gd name="T17" fmla="*/ 0 h 454"/>
                <a:gd name="T18" fmla="*/ 0 w 1417"/>
                <a:gd name="T19" fmla="*/ 0 h 4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17"/>
                <a:gd name="T31" fmla="*/ 0 h 454"/>
                <a:gd name="T32" fmla="*/ 1417 w 1417"/>
                <a:gd name="T33" fmla="*/ 454 h 4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17" h="454">
                  <a:moveTo>
                    <a:pt x="0" y="227"/>
                  </a:moveTo>
                  <a:lnTo>
                    <a:pt x="0" y="454"/>
                  </a:lnTo>
                  <a:lnTo>
                    <a:pt x="1417" y="454"/>
                  </a:lnTo>
                  <a:lnTo>
                    <a:pt x="1417" y="227"/>
                  </a:lnTo>
                  <a:lnTo>
                    <a:pt x="0" y="227"/>
                  </a:lnTo>
                  <a:close/>
                  <a:moveTo>
                    <a:pt x="0" y="0"/>
                  </a:moveTo>
                  <a:lnTo>
                    <a:pt x="0" y="227"/>
                  </a:lnTo>
                  <a:lnTo>
                    <a:pt x="1417" y="227"/>
                  </a:lnTo>
                  <a:lnTo>
                    <a:pt x="141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1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Courier New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3</cp:revision>
  <dcterms:created xsi:type="dcterms:W3CDTF">2009-10-09T14:35:34Z</dcterms:created>
  <dcterms:modified xsi:type="dcterms:W3CDTF">2014-07-15T13:50:28Z</dcterms:modified>
</cp:coreProperties>
</file>