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FFFF"/>
    <a:srgbClr val="99FFCC"/>
    <a:srgbClr val="0066CC"/>
    <a:srgbClr val="0000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66" d="100"/>
          <a:sy n="66" d="100"/>
        </p:scale>
        <p:origin x="-2800" y="-632"/>
      </p:cViewPr>
      <p:guideLst>
        <p:guide orient="horz" pos="912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5A5DCE-9228-C544-B425-E4C2B5068A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7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124FE1-1FE8-314B-A14E-D4858DE699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3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698A2A-6AE6-8348-A19D-7C00A95BBB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1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3E4DD0-823F-2946-9E5A-54C9128CFB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2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99070-F08A-3649-9B88-96FDA0BD4B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1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6C20D-DBA9-0F4C-8DB6-77511EF24E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9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D66788-5902-A740-8CC0-2A7739AE42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1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365AEB-EB1C-5C40-BC83-237A6B1B01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4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A6B151-FB2B-644B-B1EC-C29D5ACC88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2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62C9BA-8799-A94E-9B20-739F9D3DE7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DD384D-3989-4242-A843-E2BACE9801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3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7E9FB4FD-9217-9843-B77E-4E4D8A1C917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865688" y="6781800"/>
            <a:ext cx="13636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Frame for executing function </a:t>
            </a:r>
            <a:r>
              <a:rPr lang="en-US" dirty="0" smtClean="0">
                <a:latin typeface="Courier New"/>
                <a:cs typeface="Courier New"/>
              </a:rPr>
              <a:t>Q</a:t>
            </a: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4865688" y="4038600"/>
            <a:ext cx="1820862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Frame for calling function </a:t>
            </a:r>
            <a:r>
              <a:rPr lang="en-US" dirty="0" smtClean="0">
                <a:latin typeface="Courier New"/>
                <a:cs typeface="Courier New"/>
              </a:rPr>
              <a:t>P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057" name="AutoShape 9"/>
          <p:cNvSpPr>
            <a:spLocks/>
          </p:cNvSpPr>
          <p:nvPr/>
        </p:nvSpPr>
        <p:spPr bwMode="auto">
          <a:xfrm>
            <a:off x="4514850" y="5689600"/>
            <a:ext cx="361950" cy="3048000"/>
          </a:xfrm>
          <a:prstGeom prst="rightBrace">
            <a:avLst>
              <a:gd name="adj1" fmla="val 70175"/>
              <a:gd name="adj2" fmla="val 50000"/>
            </a:avLst>
          </a:prstGeom>
          <a:noFill/>
          <a:ln w="2857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AutoShape 12"/>
          <p:cNvSpPr>
            <a:spLocks/>
          </p:cNvSpPr>
          <p:nvPr/>
        </p:nvSpPr>
        <p:spPr bwMode="auto">
          <a:xfrm>
            <a:off x="4514850" y="3048000"/>
            <a:ext cx="361950" cy="2641600"/>
          </a:xfrm>
          <a:prstGeom prst="rightBrace">
            <a:avLst>
              <a:gd name="adj1" fmla="val 60819"/>
              <a:gd name="adj2" fmla="val 50000"/>
            </a:avLst>
          </a:prstGeom>
          <a:noFill/>
          <a:ln w="2857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743200" y="6858000"/>
            <a:ext cx="1714500" cy="965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Local variables</a:t>
            </a:r>
            <a:endParaRPr lang="en-US" dirty="0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743200" y="7823200"/>
            <a:ext cx="171450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Argument</a:t>
            </a:r>
          </a:p>
          <a:p>
            <a:pPr algn="ctr"/>
            <a:r>
              <a:rPr lang="en-US"/>
              <a:t>build area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2743200" y="5283200"/>
            <a:ext cx="17145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Return address</a:t>
            </a:r>
            <a:endParaRPr lang="en-US">
              <a:latin typeface="Courier New" charset="0"/>
            </a:endParaRP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2743200" y="4876800"/>
            <a:ext cx="17145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Argument </a:t>
            </a:r>
            <a:r>
              <a:rPr lang="en-US" dirty="0" smtClean="0"/>
              <a:t>7</a:t>
            </a:r>
            <a:endParaRPr lang="en-US" dirty="0">
              <a:latin typeface="Courier New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2743200" y="3733800"/>
            <a:ext cx="17145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Argument</a:t>
            </a:r>
            <a:r>
              <a:rPr lang="en-US" i="1" dirty="0" smtClean="0"/>
              <a:t> n</a:t>
            </a:r>
            <a:endParaRPr lang="en-US" i="1" dirty="0">
              <a:latin typeface="Courier New" charset="0"/>
            </a:endParaRP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2743200" y="3048000"/>
            <a:ext cx="1714500" cy="685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•</a:t>
            </a:r>
          </a:p>
          <a:p>
            <a:pPr algn="ctr"/>
            <a:r>
              <a:rPr lang="en-US" sz="1200"/>
              <a:t>•</a:t>
            </a:r>
          </a:p>
          <a:p>
            <a:pPr algn="ctr"/>
            <a:r>
              <a:rPr lang="en-US" sz="1200"/>
              <a:t>•</a:t>
            </a:r>
            <a:endParaRPr lang="en-US" sz="1200">
              <a:latin typeface="Courier New" charset="0"/>
            </a:endParaRPr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2743200" y="406400"/>
            <a:ext cx="1714500" cy="2641600"/>
          </a:xfrm>
          <a:prstGeom prst="rect">
            <a:avLst/>
          </a:prstGeom>
          <a:solidFill>
            <a:schemeClr val="folHlink"/>
          </a:solidFill>
          <a:ln w="38100">
            <a:solidFill>
              <a:srgbClr val="00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•</a:t>
            </a:r>
          </a:p>
          <a:p>
            <a:pPr algn="ctr"/>
            <a:r>
              <a:rPr lang="en-US" sz="2400"/>
              <a:t>•</a:t>
            </a:r>
          </a:p>
          <a:p>
            <a:pPr algn="ctr"/>
            <a:r>
              <a:rPr lang="en-US" sz="2400"/>
              <a:t>•</a:t>
            </a:r>
            <a:endParaRPr lang="en-US" sz="2400">
              <a:latin typeface="Courier New" charset="0"/>
            </a:endParaRPr>
          </a:p>
          <a:p>
            <a:pPr algn="ctr"/>
            <a:endParaRPr lang="en-US" sz="2400"/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747569" y="8181975"/>
            <a:ext cx="1387619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Stack pointer</a:t>
            </a:r>
          </a:p>
          <a:p>
            <a:r>
              <a:rPr lang="en-US" dirty="0" smtClean="0">
                <a:latin typeface="Courier New" charset="0"/>
              </a:rPr>
              <a:t>%</a:t>
            </a:r>
            <a:r>
              <a:rPr lang="en-US" dirty="0" err="1" smtClean="0">
                <a:latin typeface="Courier New" charset="0"/>
              </a:rPr>
              <a:t>rsp</a:t>
            </a:r>
            <a:endParaRPr lang="en-US" dirty="0">
              <a:latin typeface="Courier New" charset="0"/>
            </a:endParaRPr>
          </a:p>
        </p:txBody>
      </p:sp>
      <p:sp>
        <p:nvSpPr>
          <p:cNvPr id="2072" name="Line 24"/>
          <p:cNvSpPr>
            <a:spLocks noChangeShapeType="1"/>
          </p:cNvSpPr>
          <p:nvPr/>
        </p:nvSpPr>
        <p:spPr bwMode="auto">
          <a:xfrm>
            <a:off x="2133600" y="8610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2743200" y="87630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Stack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top</a:t>
            </a:r>
            <a:r>
              <a:rPr lang="ja-JP" altLang="en-US">
                <a:latin typeface="Arial"/>
              </a:rPr>
              <a:t>”</a:t>
            </a:r>
            <a:endParaRPr lang="en-US">
              <a:latin typeface="Courier New" charset="0"/>
            </a:endParaRPr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2743200" y="762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Stack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bottom</a:t>
            </a:r>
            <a:r>
              <a:rPr lang="ja-JP" altLang="en-US">
                <a:latin typeface="Arial"/>
              </a:rPr>
              <a:t>”</a:t>
            </a:r>
            <a:endParaRPr lang="en-US">
              <a:latin typeface="Courier New" charset="0"/>
            </a:endParaRPr>
          </a:p>
        </p:txBody>
      </p:sp>
      <p:grpSp>
        <p:nvGrpSpPr>
          <p:cNvPr id="2328" name="Group 280"/>
          <p:cNvGrpSpPr>
            <a:grpSpLocks/>
          </p:cNvGrpSpPr>
          <p:nvPr/>
        </p:nvGrpSpPr>
        <p:grpSpPr bwMode="auto">
          <a:xfrm>
            <a:off x="1143000" y="3124200"/>
            <a:ext cx="1235075" cy="2971800"/>
            <a:chOff x="528" y="1248"/>
            <a:chExt cx="778" cy="1872"/>
          </a:xfrm>
        </p:grpSpPr>
        <p:sp>
          <p:nvSpPr>
            <p:cNvPr id="2316" name="Line 268"/>
            <p:cNvSpPr>
              <a:spLocks noChangeShapeType="1"/>
            </p:cNvSpPr>
            <p:nvPr/>
          </p:nvSpPr>
          <p:spPr bwMode="auto">
            <a:xfrm>
              <a:off x="922" y="1248"/>
              <a:ext cx="0" cy="18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7" name="Text Box 269"/>
            <p:cNvSpPr txBox="1">
              <a:spLocks noChangeArrowheads="1"/>
            </p:cNvSpPr>
            <p:nvPr/>
          </p:nvSpPr>
          <p:spPr bwMode="auto">
            <a:xfrm>
              <a:off x="528" y="2055"/>
              <a:ext cx="778" cy="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Increasing</a:t>
              </a:r>
            </a:p>
            <a:p>
              <a:pPr algn="ctr"/>
              <a:r>
                <a:rPr lang="en-US"/>
                <a:t>address</a:t>
              </a:r>
            </a:p>
          </p:txBody>
        </p:sp>
      </p:grpSp>
      <p:sp>
        <p:nvSpPr>
          <p:cNvPr id="2326" name="Text Box 278"/>
          <p:cNvSpPr txBox="1">
            <a:spLocks noChangeArrowheads="1"/>
          </p:cNvSpPr>
          <p:nvPr/>
        </p:nvSpPr>
        <p:spPr bwMode="auto">
          <a:xfrm>
            <a:off x="4865688" y="1543050"/>
            <a:ext cx="1449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Earlier frames</a:t>
            </a:r>
          </a:p>
        </p:txBody>
      </p:sp>
      <p:sp>
        <p:nvSpPr>
          <p:cNvPr id="2327" name="AutoShape 279"/>
          <p:cNvSpPr>
            <a:spLocks/>
          </p:cNvSpPr>
          <p:nvPr/>
        </p:nvSpPr>
        <p:spPr bwMode="auto">
          <a:xfrm>
            <a:off x="4495800" y="381000"/>
            <a:ext cx="361950" cy="2641600"/>
          </a:xfrm>
          <a:prstGeom prst="rightBrace">
            <a:avLst>
              <a:gd name="adj1" fmla="val 60819"/>
              <a:gd name="adj2" fmla="val 50000"/>
            </a:avLst>
          </a:prstGeom>
          <a:noFill/>
          <a:ln w="2857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2743200" y="5715000"/>
            <a:ext cx="171450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Saved </a:t>
            </a:r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2743200" y="4114800"/>
            <a:ext cx="1714500" cy="762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•</a:t>
            </a:r>
          </a:p>
          <a:p>
            <a:pPr algn="ctr"/>
            <a:r>
              <a:rPr lang="en-US" sz="1200"/>
              <a:t>•</a:t>
            </a:r>
          </a:p>
          <a:p>
            <a:pPr algn="ctr"/>
            <a:r>
              <a:rPr lang="en-US" sz="1200"/>
              <a:t>•</a:t>
            </a:r>
            <a:endParaRPr lang="en-US" sz="1200">
              <a:latin typeface="Courier New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2743200" y="3048000"/>
            <a:ext cx="1714500" cy="2641600"/>
          </a:xfrm>
          <a:prstGeom prst="rect">
            <a:avLst/>
          </a:prstGeom>
          <a:noFill/>
          <a:ln w="38100">
            <a:solidFill>
              <a:srgbClr val="0066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743200" y="5689600"/>
            <a:ext cx="1714500" cy="3048000"/>
          </a:xfrm>
          <a:prstGeom prst="rect">
            <a:avLst/>
          </a:prstGeom>
          <a:noFill/>
          <a:ln w="38100">
            <a:solidFill>
              <a:srgbClr val="0066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48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Times New Roman</vt:lpstr>
      <vt:lpstr>Helvetica</vt:lpstr>
      <vt:lpstr>Courier New</vt:lpstr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5</cp:revision>
  <cp:lastPrinted>2014-08-31T18:32:32Z</cp:lastPrinted>
  <dcterms:created xsi:type="dcterms:W3CDTF">2002-01-23T23:32:20Z</dcterms:created>
  <dcterms:modified xsi:type="dcterms:W3CDTF">2014-08-31T18:50:44Z</dcterms:modified>
</cp:coreProperties>
</file>