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FF"/>
    <a:srgbClr val="99FFCC"/>
    <a:srgbClr val="0066CC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4" d="100"/>
          <a:sy n="134" d="100"/>
        </p:scale>
        <p:origin x="-1600" y="616"/>
      </p:cViewPr>
      <p:guideLst>
        <p:guide orient="horz" pos="912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fld id="{5C60A4E0-864D-CA4E-8E56-3B949F421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4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D872F19D-BF10-414F-86EB-00386B226C9B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E63E2-9B39-274A-8681-36E87C8A1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EA96D-C90B-9D4B-9D3A-37DA24C0B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34E7C-B0C5-6046-B882-C16FB2B293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F2546-C671-4344-A80E-5E07EA83A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20130-BEBE-B346-A102-EC35792B87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8A31F-A76E-C246-943A-DC56675D1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1BFFB-81BE-094A-B72B-FEDEE68BE4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E1C46-664C-5349-807B-9B53B1CCE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6634E-738D-844F-A511-537551020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2E90B-E0CC-2542-918B-7E71514440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E0F20-2626-784F-9B0C-E8F060F69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fld id="{B17E765E-D1AC-3848-AA91-CC9F7EA9BE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43"/>
          <p:cNvSpPr txBox="1">
            <a:spLocks noChangeArrowheads="1"/>
          </p:cNvSpPr>
          <p:nvPr/>
        </p:nvSpPr>
        <p:spPr bwMode="auto">
          <a:xfrm>
            <a:off x="1828800" y="2743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grpSp>
        <p:nvGrpSpPr>
          <p:cNvPr id="2051" name="Group 20"/>
          <p:cNvGrpSpPr>
            <a:grpSpLocks/>
          </p:cNvGrpSpPr>
          <p:nvPr/>
        </p:nvGrpSpPr>
        <p:grpSpPr bwMode="auto">
          <a:xfrm>
            <a:off x="281039" y="2514600"/>
            <a:ext cx="1461859" cy="584776"/>
            <a:chOff x="609600" y="6124575"/>
            <a:chExt cx="1461859" cy="584776"/>
          </a:xfrm>
        </p:grpSpPr>
        <p:sp>
          <p:nvSpPr>
            <p:cNvPr id="2065" name="Text Box 345"/>
            <p:cNvSpPr txBox="1">
              <a:spLocks noChangeArrowheads="1"/>
            </p:cNvSpPr>
            <p:nvPr/>
          </p:nvSpPr>
          <p:spPr bwMode="auto">
            <a:xfrm>
              <a:off x="609600" y="6124575"/>
              <a:ext cx="146185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dirty="0" smtClean="0"/>
                <a:t>Frame </a:t>
              </a:r>
              <a:r>
                <a:rPr lang="en-US" dirty="0"/>
                <a:t>pointer</a:t>
              </a:r>
            </a:p>
            <a:p>
              <a:pPr algn="l" eaLnBrk="1" hangingPunct="1"/>
              <a:r>
                <a:rPr lang="en-US" dirty="0">
                  <a:latin typeface="Courier New" charset="0"/>
                </a:rPr>
                <a:t>%</a:t>
              </a:r>
              <a:r>
                <a:rPr lang="en-US" dirty="0" err="1" smtClean="0">
                  <a:latin typeface="Courier New" charset="0"/>
                </a:rPr>
                <a:t>rbp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2066" name="Line 346"/>
            <p:cNvSpPr>
              <a:spLocks noChangeShapeType="1"/>
            </p:cNvSpPr>
            <p:nvPr/>
          </p:nvSpPr>
          <p:spPr bwMode="auto">
            <a:xfrm>
              <a:off x="1447800" y="6553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9" name="Text Box 356"/>
          <p:cNvSpPr txBox="1">
            <a:spLocks noChangeArrowheads="1"/>
          </p:cNvSpPr>
          <p:nvPr/>
        </p:nvSpPr>
        <p:spPr bwMode="auto">
          <a:xfrm>
            <a:off x="1828800" y="2286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8</a:t>
            </a:r>
          </a:p>
        </p:txBody>
      </p:sp>
      <p:sp>
        <p:nvSpPr>
          <p:cNvPr id="2060" name="Rectangle 373"/>
          <p:cNvSpPr>
            <a:spLocks noChangeArrowheads="1"/>
          </p:cNvSpPr>
          <p:nvPr/>
        </p:nvSpPr>
        <p:spPr bwMode="auto">
          <a:xfrm>
            <a:off x="2133600" y="2057400"/>
            <a:ext cx="3048000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Return address</a:t>
            </a:r>
            <a:endParaRPr lang="en-US">
              <a:latin typeface="Courier New" charset="0"/>
            </a:endParaRPr>
          </a:p>
        </p:txBody>
      </p:sp>
      <p:sp>
        <p:nvSpPr>
          <p:cNvPr id="2061" name="Text Box 381"/>
          <p:cNvSpPr txBox="1">
            <a:spLocks noChangeArrowheads="1"/>
          </p:cNvSpPr>
          <p:nvPr/>
        </p:nvSpPr>
        <p:spPr bwMode="auto">
          <a:xfrm>
            <a:off x="1524000" y="31686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−8</a:t>
            </a:r>
            <a:endParaRPr lang="en-US" dirty="0"/>
          </a:p>
        </p:txBody>
      </p:sp>
      <p:sp>
        <p:nvSpPr>
          <p:cNvPr id="12" name="Rectangle 373"/>
          <p:cNvSpPr>
            <a:spLocks noChangeArrowheads="1"/>
          </p:cNvSpPr>
          <p:nvPr/>
        </p:nvSpPr>
        <p:spPr bwMode="auto">
          <a:xfrm>
            <a:off x="2133600" y="2514600"/>
            <a:ext cx="3048000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Saved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rbp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3" name="Rectangle 373"/>
          <p:cNvSpPr>
            <a:spLocks noChangeArrowheads="1"/>
          </p:cNvSpPr>
          <p:nvPr/>
        </p:nvSpPr>
        <p:spPr bwMode="auto">
          <a:xfrm>
            <a:off x="2133600" y="2971800"/>
            <a:ext cx="3048000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4" name="Rectangle 373"/>
          <p:cNvSpPr>
            <a:spLocks noChangeArrowheads="1"/>
          </p:cNvSpPr>
          <p:nvPr/>
        </p:nvSpPr>
        <p:spPr bwMode="auto">
          <a:xfrm>
            <a:off x="2133600" y="3886200"/>
            <a:ext cx="30480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ourier New" charset="0"/>
            </a:endParaRPr>
          </a:p>
        </p:txBody>
      </p:sp>
      <p:sp>
        <p:nvSpPr>
          <p:cNvPr id="15" name="Rectangle 373"/>
          <p:cNvSpPr>
            <a:spLocks noChangeArrowheads="1"/>
          </p:cNvSpPr>
          <p:nvPr/>
        </p:nvSpPr>
        <p:spPr bwMode="auto">
          <a:xfrm>
            <a:off x="2133600" y="4191000"/>
            <a:ext cx="3048000" cy="3276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p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Rectangle 373"/>
          <p:cNvSpPr>
            <a:spLocks noChangeArrowheads="1"/>
          </p:cNvSpPr>
          <p:nvPr/>
        </p:nvSpPr>
        <p:spPr bwMode="auto">
          <a:xfrm>
            <a:off x="2133600" y="7467600"/>
            <a:ext cx="30480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7315200"/>
            <a:ext cx="1447800" cy="584776"/>
            <a:chOff x="304800" y="6705600"/>
            <a:chExt cx="1447800" cy="584776"/>
          </a:xfrm>
        </p:grpSpPr>
        <p:sp>
          <p:nvSpPr>
            <p:cNvPr id="18" name="Text Box 345"/>
            <p:cNvSpPr txBox="1">
              <a:spLocks noChangeArrowheads="1"/>
            </p:cNvSpPr>
            <p:nvPr/>
          </p:nvSpPr>
          <p:spPr bwMode="auto">
            <a:xfrm>
              <a:off x="304800" y="6705600"/>
              <a:ext cx="138220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dirty="0" smtClean="0"/>
                <a:t>Stack </a:t>
              </a:r>
              <a:r>
                <a:rPr lang="en-US" dirty="0"/>
                <a:t>pointer</a:t>
              </a:r>
            </a:p>
            <a:p>
              <a:pPr algn="l" eaLnBrk="1" hangingPunct="1"/>
              <a:r>
                <a:rPr lang="en-US" dirty="0">
                  <a:latin typeface="Courier New" charset="0"/>
                </a:rPr>
                <a:t>%</a:t>
              </a:r>
              <a:r>
                <a:rPr lang="en-US" dirty="0" err="1" smtClean="0">
                  <a:latin typeface="Courier New" charset="0"/>
                </a:rPr>
                <a:t>rsp</a:t>
              </a:r>
              <a:endParaRPr lang="en-US" dirty="0">
                <a:latin typeface="Courier New" charset="0"/>
              </a:endParaRPr>
            </a:p>
          </p:txBody>
        </p:sp>
        <p:sp>
          <p:nvSpPr>
            <p:cNvPr id="19" name="Line 346"/>
            <p:cNvSpPr>
              <a:spLocks noChangeShapeType="1"/>
            </p:cNvSpPr>
            <p:nvPr/>
          </p:nvSpPr>
          <p:spPr bwMode="auto">
            <a:xfrm>
              <a:off x="1143000" y="7134225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ight Brace 1"/>
          <p:cNvSpPr/>
          <p:nvPr/>
        </p:nvSpPr>
        <p:spPr bwMode="auto">
          <a:xfrm>
            <a:off x="5181600" y="3900106"/>
            <a:ext cx="152400" cy="290893"/>
          </a:xfrm>
          <a:prstGeom prst="rightBrace">
            <a:avLst>
              <a:gd name="adj1" fmla="val 1554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 flipH="1">
            <a:off x="1828800" y="4191000"/>
            <a:ext cx="304800" cy="3276600"/>
          </a:xfrm>
          <a:prstGeom prst="rightBrace">
            <a:avLst>
              <a:gd name="adj1" fmla="val 1554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3" name="Text Box 356"/>
          <p:cNvSpPr txBox="1">
            <a:spLocks noChangeArrowheads="1"/>
          </p:cNvSpPr>
          <p:nvPr/>
        </p:nvSpPr>
        <p:spPr bwMode="auto">
          <a:xfrm>
            <a:off x="762000" y="5638800"/>
            <a:ext cx="106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8</a:t>
            </a:r>
            <a:r>
              <a:rPr lang="en-US" i="1" dirty="0" smtClean="0"/>
              <a:t>n </a:t>
            </a:r>
            <a:r>
              <a:rPr lang="en-US" dirty="0" smtClean="0"/>
              <a:t> bytes</a:t>
            </a:r>
            <a:endParaRPr lang="en-US" dirty="0"/>
          </a:p>
        </p:txBody>
      </p:sp>
      <p:sp>
        <p:nvSpPr>
          <p:cNvPr id="25" name="Rectangle 373"/>
          <p:cNvSpPr>
            <a:spLocks noChangeArrowheads="1"/>
          </p:cNvSpPr>
          <p:nvPr/>
        </p:nvSpPr>
        <p:spPr bwMode="auto">
          <a:xfrm>
            <a:off x="2133600" y="3429000"/>
            <a:ext cx="3048000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unused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Text Box 381"/>
          <p:cNvSpPr txBox="1">
            <a:spLocks noChangeArrowheads="1"/>
          </p:cNvSpPr>
          <p:nvPr/>
        </p:nvSpPr>
        <p:spPr bwMode="auto">
          <a:xfrm>
            <a:off x="1524000" y="36576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−16</a:t>
            </a:r>
            <a:endParaRPr lang="en-US" dirty="0"/>
          </a:p>
        </p:txBody>
      </p:sp>
      <p:sp>
        <p:nvSpPr>
          <p:cNvPr id="2062" name="Rectangle 355"/>
          <p:cNvSpPr>
            <a:spLocks noChangeArrowheads="1"/>
          </p:cNvSpPr>
          <p:nvPr/>
        </p:nvSpPr>
        <p:spPr bwMode="auto">
          <a:xfrm>
            <a:off x="2133600" y="2057400"/>
            <a:ext cx="3048000" cy="5715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ight Brace 26"/>
          <p:cNvSpPr/>
          <p:nvPr/>
        </p:nvSpPr>
        <p:spPr bwMode="auto">
          <a:xfrm>
            <a:off x="5181600" y="7467600"/>
            <a:ext cx="152400" cy="304800"/>
          </a:xfrm>
          <a:prstGeom prst="rightBrace">
            <a:avLst>
              <a:gd name="adj1" fmla="val 1554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Line 346"/>
          <p:cNvSpPr>
            <a:spLocks noChangeShapeType="1"/>
          </p:cNvSpPr>
          <p:nvPr/>
        </p:nvSpPr>
        <p:spPr bwMode="auto">
          <a:xfrm flipH="1">
            <a:off x="5334000" y="3886200"/>
            <a:ext cx="381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5499" y="3657600"/>
            <a:ext cx="46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i="1" dirty="0" smtClean="0">
                <a:latin typeface="+mj-lt"/>
              </a:rPr>
              <a:t>s</a:t>
            </a:r>
            <a:r>
              <a:rPr lang="en-US" sz="1800" baseline="-25000" dirty="0" smtClean="0">
                <a:latin typeface="+mj-lt"/>
              </a:rPr>
              <a:t>1</a:t>
            </a:r>
            <a:endParaRPr lang="en-US" sz="1800" baseline="-25000" dirty="0">
              <a:latin typeface="+mj-lt"/>
            </a:endParaRPr>
          </a:p>
        </p:txBody>
      </p:sp>
      <p:sp>
        <p:nvSpPr>
          <p:cNvPr id="31" name="Line 346"/>
          <p:cNvSpPr>
            <a:spLocks noChangeShapeType="1"/>
          </p:cNvSpPr>
          <p:nvPr/>
        </p:nvSpPr>
        <p:spPr bwMode="auto">
          <a:xfrm flipH="1">
            <a:off x="5334000" y="7772400"/>
            <a:ext cx="381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05499" y="7543800"/>
            <a:ext cx="46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i="1" dirty="0" smtClean="0">
                <a:latin typeface="+mj-lt"/>
              </a:rPr>
              <a:t>s</a:t>
            </a:r>
            <a:r>
              <a:rPr lang="en-US" sz="1800" baseline="-25000" dirty="0" smtClean="0">
                <a:latin typeface="+mj-lt"/>
              </a:rPr>
              <a:t>2</a:t>
            </a:r>
            <a:endParaRPr lang="en-US" sz="1800" baseline="-25000" dirty="0">
              <a:latin typeface="+mj-lt"/>
            </a:endParaRPr>
          </a:p>
        </p:txBody>
      </p:sp>
      <p:sp>
        <p:nvSpPr>
          <p:cNvPr id="33" name="Line 346"/>
          <p:cNvSpPr>
            <a:spLocks noChangeShapeType="1"/>
          </p:cNvSpPr>
          <p:nvPr/>
        </p:nvSpPr>
        <p:spPr bwMode="auto">
          <a:xfrm flipH="1">
            <a:off x="5334000" y="7467600"/>
            <a:ext cx="381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05499" y="7239000"/>
            <a:ext cx="46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i="1" dirty="0" smtClean="0">
                <a:latin typeface="+mj-lt"/>
              </a:rPr>
              <a:t>p</a:t>
            </a:r>
            <a:endParaRPr lang="en-US" sz="18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3810000"/>
            <a:ext cx="46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i="1" dirty="0" smtClean="0">
                <a:latin typeface="+mj-lt"/>
              </a:rPr>
              <a:t>e</a:t>
            </a:r>
            <a:r>
              <a:rPr lang="en-US" sz="1800" baseline="-25000" dirty="0" smtClean="0">
                <a:latin typeface="+mj-lt"/>
              </a:rPr>
              <a:t>1</a:t>
            </a:r>
            <a:endParaRPr lang="en-US" sz="1800" baseline="-250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0" y="7391400"/>
            <a:ext cx="46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i="1" dirty="0" smtClean="0">
                <a:latin typeface="+mj-lt"/>
              </a:rPr>
              <a:t>e</a:t>
            </a:r>
            <a:r>
              <a:rPr lang="en-US" sz="1800" baseline="-25000" dirty="0" smtClean="0">
                <a:latin typeface="+mj-lt"/>
              </a:rPr>
              <a:t>2</a:t>
            </a:r>
            <a:endParaRPr lang="en-US" sz="1800" baseline="-250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30</Words>
  <Application>Microsoft Macintosh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19</cp:revision>
  <cp:lastPrinted>2014-07-30T14:26:58Z</cp:lastPrinted>
  <dcterms:created xsi:type="dcterms:W3CDTF">2002-01-23T23:32:20Z</dcterms:created>
  <dcterms:modified xsi:type="dcterms:W3CDTF">2014-08-03T19:23:27Z</dcterms:modified>
</cp:coreProperties>
</file>