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84" y="-672"/>
      </p:cViewPr>
      <p:guideLst>
        <p:guide orient="horz" pos="2304"/>
        <p:guide pos="26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67D1B94B-D939-474C-BFA8-7A789E2ADD34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92583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23B04DED-3633-EF4E-BE63-B91F9C343FDE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578971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9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1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9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9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54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2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9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7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95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858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333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57" name="Oval 429"/>
          <p:cNvSpPr>
            <a:spLocks noChangeAspect="1" noChangeArrowheads="1"/>
          </p:cNvSpPr>
          <p:nvPr/>
        </p:nvSpPr>
        <p:spPr bwMode="auto">
          <a:xfrm>
            <a:off x="1130300" y="1706563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8" name="Rectangle 430"/>
          <p:cNvSpPr>
            <a:spLocks noChangeArrowheads="1"/>
          </p:cNvSpPr>
          <p:nvPr/>
        </p:nvSpPr>
        <p:spPr bwMode="auto">
          <a:xfrm>
            <a:off x="76200" y="1330325"/>
            <a:ext cx="1058863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Client 2</a:t>
            </a:r>
          </a:p>
        </p:txBody>
      </p:sp>
      <p:sp>
        <p:nvSpPr>
          <p:cNvPr id="48559" name="Text Box 431"/>
          <p:cNvSpPr txBox="1">
            <a:spLocks noChangeArrowheads="1"/>
          </p:cNvSpPr>
          <p:nvPr/>
        </p:nvSpPr>
        <p:spPr bwMode="auto">
          <a:xfrm>
            <a:off x="457200" y="1873250"/>
            <a:ext cx="1162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clientfd</a:t>
            </a:r>
          </a:p>
        </p:txBody>
      </p:sp>
      <p:sp>
        <p:nvSpPr>
          <p:cNvPr id="48568" name="Oval 440"/>
          <p:cNvSpPr>
            <a:spLocks noChangeAspect="1" noChangeArrowheads="1"/>
          </p:cNvSpPr>
          <p:nvPr/>
        </p:nvSpPr>
        <p:spPr bwMode="auto">
          <a:xfrm>
            <a:off x="1130300" y="452438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9" name="Rectangle 441"/>
          <p:cNvSpPr>
            <a:spLocks noChangeArrowheads="1"/>
          </p:cNvSpPr>
          <p:nvPr/>
        </p:nvSpPr>
        <p:spPr bwMode="auto">
          <a:xfrm>
            <a:off x="76200" y="76200"/>
            <a:ext cx="1058863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Client 1</a:t>
            </a:r>
          </a:p>
        </p:txBody>
      </p:sp>
      <p:sp>
        <p:nvSpPr>
          <p:cNvPr id="48570" name="Text Box 442"/>
          <p:cNvSpPr txBox="1">
            <a:spLocks noChangeArrowheads="1"/>
          </p:cNvSpPr>
          <p:nvPr/>
        </p:nvSpPr>
        <p:spPr bwMode="auto">
          <a:xfrm>
            <a:off x="457200" y="619125"/>
            <a:ext cx="1162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clientfd</a:t>
            </a:r>
          </a:p>
        </p:txBody>
      </p:sp>
      <p:sp>
        <p:nvSpPr>
          <p:cNvPr id="48581" name="Oval 453"/>
          <p:cNvSpPr>
            <a:spLocks noChangeAspect="1" noChangeArrowheads="1"/>
          </p:cNvSpPr>
          <p:nvPr/>
        </p:nvSpPr>
        <p:spPr bwMode="auto">
          <a:xfrm>
            <a:off x="2919413" y="715963"/>
            <a:ext cx="128587" cy="1285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2" name="Rectangle 454"/>
          <p:cNvSpPr>
            <a:spLocks noChangeArrowheads="1"/>
          </p:cNvSpPr>
          <p:nvPr/>
        </p:nvSpPr>
        <p:spPr bwMode="auto">
          <a:xfrm>
            <a:off x="3055938" y="631825"/>
            <a:ext cx="1058862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Server</a:t>
            </a:r>
          </a:p>
        </p:txBody>
      </p:sp>
      <p:sp>
        <p:nvSpPr>
          <p:cNvPr id="48583" name="Oval 455"/>
          <p:cNvSpPr>
            <a:spLocks noChangeAspect="1" noChangeArrowheads="1"/>
          </p:cNvSpPr>
          <p:nvPr/>
        </p:nvSpPr>
        <p:spPr bwMode="auto">
          <a:xfrm>
            <a:off x="2933700" y="1033463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4" name="Text Box 456"/>
          <p:cNvSpPr txBox="1">
            <a:spLocks noChangeArrowheads="1"/>
          </p:cNvSpPr>
          <p:nvPr/>
        </p:nvSpPr>
        <p:spPr bwMode="auto">
          <a:xfrm>
            <a:off x="2738438" y="1187450"/>
            <a:ext cx="1284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connfd(4)</a:t>
            </a:r>
          </a:p>
        </p:txBody>
      </p:sp>
      <p:sp>
        <p:nvSpPr>
          <p:cNvPr id="48585" name="Text Box 457"/>
          <p:cNvSpPr txBox="1">
            <a:spLocks noChangeArrowheads="1"/>
          </p:cNvSpPr>
          <p:nvPr/>
        </p:nvSpPr>
        <p:spPr bwMode="auto">
          <a:xfrm>
            <a:off x="2738438" y="349250"/>
            <a:ext cx="1528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listenfd(3)</a:t>
            </a:r>
          </a:p>
        </p:txBody>
      </p:sp>
      <p:sp>
        <p:nvSpPr>
          <p:cNvPr id="48586" name="Line 458"/>
          <p:cNvSpPr>
            <a:spLocks noChangeShapeType="1"/>
          </p:cNvSpPr>
          <p:nvPr/>
        </p:nvSpPr>
        <p:spPr bwMode="auto">
          <a:xfrm>
            <a:off x="1143000" y="228600"/>
            <a:ext cx="17526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7" name="Text Box 459"/>
          <p:cNvSpPr txBox="1">
            <a:spLocks noChangeArrowheads="1"/>
          </p:cNvSpPr>
          <p:nvPr/>
        </p:nvSpPr>
        <p:spPr bwMode="auto">
          <a:xfrm>
            <a:off x="1603375" y="-61913"/>
            <a:ext cx="1266825" cy="58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 Connection</a:t>
            </a:r>
          </a:p>
          <a:p>
            <a:r>
              <a:rPr lang="en-US"/>
              <a:t>request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23861</TotalTime>
  <Pages>20</Pages>
  <Words>18</Words>
  <Application>Microsoft Macintosh PowerPoint</Application>
  <PresentationFormat>Letter Paper (8.5x11 in)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Courier New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322</cp:revision>
  <cp:lastPrinted>2001-01-06T18:43:45Z</cp:lastPrinted>
  <dcterms:created xsi:type="dcterms:W3CDTF">1998-08-11T09:18:51Z</dcterms:created>
  <dcterms:modified xsi:type="dcterms:W3CDTF">2014-09-22T17:52:51Z</dcterms:modified>
</cp:coreProperties>
</file>