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672"/>
      </p:cViewPr>
      <p:guideLst>
        <p:guide orient="horz" pos="3552"/>
        <p:guide pos="7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C23D69B-7860-B24F-8E03-56588FC93D8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6717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984758C-1F26-C14D-9E6A-5E2FD524A373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812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0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7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07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47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98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7" name="Oval 429"/>
          <p:cNvSpPr>
            <a:spLocks noChangeAspect="1" noChangeArrowheads="1"/>
          </p:cNvSpPr>
          <p:nvPr/>
        </p:nvSpPr>
        <p:spPr bwMode="auto">
          <a:xfrm>
            <a:off x="1130300" y="23923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Rectangle 430"/>
          <p:cNvSpPr>
            <a:spLocks noChangeArrowheads="1"/>
          </p:cNvSpPr>
          <p:nvPr/>
        </p:nvSpPr>
        <p:spPr bwMode="auto">
          <a:xfrm>
            <a:off x="76200" y="20161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 2</a:t>
            </a:r>
          </a:p>
        </p:txBody>
      </p:sp>
      <p:sp>
        <p:nvSpPr>
          <p:cNvPr id="48559" name="Text Box 431"/>
          <p:cNvSpPr txBox="1">
            <a:spLocks noChangeArrowheads="1"/>
          </p:cNvSpPr>
          <p:nvPr/>
        </p:nvSpPr>
        <p:spPr bwMode="auto">
          <a:xfrm>
            <a:off x="457200" y="255905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68" name="Oval 440"/>
          <p:cNvSpPr>
            <a:spLocks noChangeAspect="1" noChangeArrowheads="1"/>
          </p:cNvSpPr>
          <p:nvPr/>
        </p:nvSpPr>
        <p:spPr bwMode="auto">
          <a:xfrm>
            <a:off x="1130300" y="113823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9" name="Rectangle 441"/>
          <p:cNvSpPr>
            <a:spLocks noChangeArrowheads="1"/>
          </p:cNvSpPr>
          <p:nvPr/>
        </p:nvSpPr>
        <p:spPr bwMode="auto">
          <a:xfrm>
            <a:off x="76200" y="762000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 1</a:t>
            </a:r>
          </a:p>
        </p:txBody>
      </p:sp>
      <p:sp>
        <p:nvSpPr>
          <p:cNvPr id="48570" name="Text Box 442"/>
          <p:cNvSpPr txBox="1">
            <a:spLocks noChangeArrowheads="1"/>
          </p:cNvSpPr>
          <p:nvPr/>
        </p:nvSpPr>
        <p:spPr bwMode="auto">
          <a:xfrm>
            <a:off x="457200" y="130492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81" name="Oval 453"/>
          <p:cNvSpPr>
            <a:spLocks noChangeAspect="1" noChangeArrowheads="1"/>
          </p:cNvSpPr>
          <p:nvPr/>
        </p:nvSpPr>
        <p:spPr bwMode="auto">
          <a:xfrm>
            <a:off x="2919413" y="14017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3055938" y="13176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48585" name="Text Box 457"/>
          <p:cNvSpPr txBox="1">
            <a:spLocks noChangeArrowheads="1"/>
          </p:cNvSpPr>
          <p:nvPr/>
        </p:nvSpPr>
        <p:spPr bwMode="auto">
          <a:xfrm>
            <a:off x="2738438" y="1035050"/>
            <a:ext cx="1528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listenfd(3)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3055938" y="5397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 Child 1</a:t>
            </a:r>
          </a:p>
        </p:txBody>
      </p:sp>
      <p:sp>
        <p:nvSpPr>
          <p:cNvPr id="48590" name="Oval 462"/>
          <p:cNvSpPr>
            <a:spLocks noChangeAspect="1" noChangeArrowheads="1"/>
          </p:cNvSpPr>
          <p:nvPr/>
        </p:nvSpPr>
        <p:spPr bwMode="auto">
          <a:xfrm>
            <a:off x="2933700" y="45561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1" name="Text Box 463"/>
          <p:cNvSpPr txBox="1">
            <a:spLocks noChangeArrowheads="1"/>
          </p:cNvSpPr>
          <p:nvPr/>
        </p:nvSpPr>
        <p:spPr bwMode="auto">
          <a:xfrm>
            <a:off x="2738438" y="60960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connfd(4)</a:t>
            </a:r>
          </a:p>
        </p:txBody>
      </p:sp>
      <p:sp>
        <p:nvSpPr>
          <p:cNvPr id="48593" name="Line 465"/>
          <p:cNvSpPr>
            <a:spLocks noChangeShapeType="1"/>
          </p:cNvSpPr>
          <p:nvPr/>
        </p:nvSpPr>
        <p:spPr bwMode="auto">
          <a:xfrm flipV="1">
            <a:off x="1257300" y="520700"/>
            <a:ext cx="1676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4" name="Text Box 466"/>
          <p:cNvSpPr txBox="1">
            <a:spLocks noChangeArrowheads="1"/>
          </p:cNvSpPr>
          <p:nvPr/>
        </p:nvSpPr>
        <p:spPr bwMode="auto">
          <a:xfrm>
            <a:off x="1462088" y="180975"/>
            <a:ext cx="976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 </a:t>
            </a:r>
          </a:p>
          <a:p>
            <a:r>
              <a:rPr lang="en-US"/>
              <a:t>transfers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20719</TotalTime>
  <Pages>20</Pages>
  <Words>20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324</cp:revision>
  <cp:lastPrinted>2001-01-02T23:14:13Z</cp:lastPrinted>
  <dcterms:created xsi:type="dcterms:W3CDTF">1998-08-11T09:18:51Z</dcterms:created>
  <dcterms:modified xsi:type="dcterms:W3CDTF">2014-09-22T17:52:45Z</dcterms:modified>
</cp:coreProperties>
</file>