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656"/>
      </p:cViewPr>
      <p:guideLst>
        <p:guide orient="horz" pos="3552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4FED9415-54AB-714E-AD36-82CDCCDAB2D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669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EE8A673-5FD1-2041-94FA-AB93394C4B93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53499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2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18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7" name="Oval 429"/>
          <p:cNvSpPr>
            <a:spLocks noChangeAspect="1" noChangeArrowheads="1"/>
          </p:cNvSpPr>
          <p:nvPr/>
        </p:nvSpPr>
        <p:spPr bwMode="auto">
          <a:xfrm>
            <a:off x="1130300" y="23923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76200" y="20161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 2</a:t>
            </a:r>
          </a:p>
        </p:txBody>
      </p: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457200" y="255905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130300" y="113823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76200" y="762000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 1</a:t>
            </a:r>
          </a:p>
        </p:txBody>
      </p:sp>
      <p:sp>
        <p:nvSpPr>
          <p:cNvPr id="48570" name="Text Box 442"/>
          <p:cNvSpPr txBox="1">
            <a:spLocks noChangeArrowheads="1"/>
          </p:cNvSpPr>
          <p:nvPr/>
        </p:nvSpPr>
        <p:spPr bwMode="auto">
          <a:xfrm>
            <a:off x="457200" y="13049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81" name="Oval 453"/>
          <p:cNvSpPr>
            <a:spLocks noChangeAspect="1" noChangeArrowheads="1"/>
          </p:cNvSpPr>
          <p:nvPr/>
        </p:nvSpPr>
        <p:spPr bwMode="auto">
          <a:xfrm>
            <a:off x="2919413" y="14017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3055938" y="13176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48585" name="Text Box 457"/>
          <p:cNvSpPr txBox="1">
            <a:spLocks noChangeArrowheads="1"/>
          </p:cNvSpPr>
          <p:nvPr/>
        </p:nvSpPr>
        <p:spPr bwMode="auto">
          <a:xfrm>
            <a:off x="2738438" y="1035050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listenfd(3)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3055938" y="5397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 Child 1</a:t>
            </a:r>
          </a:p>
        </p:txBody>
      </p:sp>
      <p:sp>
        <p:nvSpPr>
          <p:cNvPr id="48590" name="Oval 462"/>
          <p:cNvSpPr>
            <a:spLocks noChangeAspect="1" noChangeArrowheads="1"/>
          </p:cNvSpPr>
          <p:nvPr/>
        </p:nvSpPr>
        <p:spPr bwMode="auto">
          <a:xfrm>
            <a:off x="2933700" y="45561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1" name="Text Box 463"/>
          <p:cNvSpPr txBox="1">
            <a:spLocks noChangeArrowheads="1"/>
          </p:cNvSpPr>
          <p:nvPr/>
        </p:nvSpPr>
        <p:spPr bwMode="auto">
          <a:xfrm>
            <a:off x="2738438" y="60960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connfd(4)</a:t>
            </a:r>
          </a:p>
        </p:txBody>
      </p:sp>
      <p:sp>
        <p:nvSpPr>
          <p:cNvPr id="48593" name="Line 465"/>
          <p:cNvSpPr>
            <a:spLocks noChangeShapeType="1"/>
          </p:cNvSpPr>
          <p:nvPr/>
        </p:nvSpPr>
        <p:spPr bwMode="auto">
          <a:xfrm flipV="1">
            <a:off x="1257300" y="520700"/>
            <a:ext cx="1676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7" name="Line 469"/>
          <p:cNvSpPr>
            <a:spLocks noChangeShapeType="1"/>
          </p:cNvSpPr>
          <p:nvPr/>
        </p:nvSpPr>
        <p:spPr bwMode="auto">
          <a:xfrm flipV="1">
            <a:off x="1143000" y="1524000"/>
            <a:ext cx="17526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8" name="Text Box 470"/>
          <p:cNvSpPr txBox="1">
            <a:spLocks noChangeArrowheads="1"/>
          </p:cNvSpPr>
          <p:nvPr/>
        </p:nvSpPr>
        <p:spPr bwMode="auto">
          <a:xfrm>
            <a:off x="1457325" y="2009775"/>
            <a:ext cx="1209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Connection</a:t>
            </a:r>
          </a:p>
          <a:p>
            <a:r>
              <a:rPr lang="en-US"/>
              <a:t>request</a:t>
            </a:r>
          </a:p>
        </p:txBody>
      </p:sp>
      <p:sp>
        <p:nvSpPr>
          <p:cNvPr id="48599" name="Oval 471"/>
          <p:cNvSpPr>
            <a:spLocks noChangeAspect="1" noChangeArrowheads="1"/>
          </p:cNvSpPr>
          <p:nvPr/>
        </p:nvSpPr>
        <p:spPr bwMode="auto">
          <a:xfrm>
            <a:off x="2938463" y="171926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0" name="Text Box 472"/>
          <p:cNvSpPr txBox="1">
            <a:spLocks noChangeArrowheads="1"/>
          </p:cNvSpPr>
          <p:nvPr/>
        </p:nvSpPr>
        <p:spPr bwMode="auto">
          <a:xfrm>
            <a:off x="2743200" y="1873250"/>
            <a:ext cx="1284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connfd(5)</a:t>
            </a:r>
          </a:p>
        </p:txBody>
      </p:sp>
      <p:sp>
        <p:nvSpPr>
          <p:cNvPr id="48601" name="Text Box 473"/>
          <p:cNvSpPr txBox="1">
            <a:spLocks noChangeArrowheads="1"/>
          </p:cNvSpPr>
          <p:nvPr/>
        </p:nvSpPr>
        <p:spPr bwMode="auto">
          <a:xfrm>
            <a:off x="1462088" y="180975"/>
            <a:ext cx="976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 </a:t>
            </a:r>
          </a:p>
          <a:p>
            <a:r>
              <a:rPr lang="en-US"/>
              <a:t>transfers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20720</TotalTime>
  <Pages>20</Pages>
  <Words>26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326</cp:revision>
  <cp:lastPrinted>2001-01-02T23:14:13Z</cp:lastPrinted>
  <dcterms:created xsi:type="dcterms:W3CDTF">1998-08-11T09:18:51Z</dcterms:created>
  <dcterms:modified xsi:type="dcterms:W3CDTF">2014-09-22T17:52:37Z</dcterms:modified>
</cp:coreProperties>
</file>