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16"/>
      </p:cViewPr>
      <p:guideLst>
        <p:guide orient="horz" pos="3552"/>
        <p:guide pos="1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FDF9225-BABD-0942-957E-4C423C8EC65D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377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02ADDBD-4CD8-314D-94F0-B0CF54AE510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610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9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2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1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1130300" y="23923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76200" y="20161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2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457200" y="25590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130300" y="113823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76200" y="762000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 Client 1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457200" y="13049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81" name="Oval 453"/>
          <p:cNvSpPr>
            <a:spLocks noChangeAspect="1" noChangeArrowheads="1"/>
          </p:cNvSpPr>
          <p:nvPr/>
        </p:nvSpPr>
        <p:spPr bwMode="auto">
          <a:xfrm>
            <a:off x="2919413" y="14017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3055938" y="13176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2738438" y="1035050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3055938" y="539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 Child 1</a:t>
            </a:r>
          </a:p>
        </p:txBody>
      </p:sp>
      <p:sp>
        <p:nvSpPr>
          <p:cNvPr id="48590" name="Oval 462"/>
          <p:cNvSpPr>
            <a:spLocks noChangeAspect="1" noChangeArrowheads="1"/>
          </p:cNvSpPr>
          <p:nvPr/>
        </p:nvSpPr>
        <p:spPr bwMode="auto">
          <a:xfrm>
            <a:off x="2933700" y="4556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1" name="Text Box 463"/>
          <p:cNvSpPr txBox="1">
            <a:spLocks noChangeArrowheads="1"/>
          </p:cNvSpPr>
          <p:nvPr/>
        </p:nvSpPr>
        <p:spPr bwMode="auto">
          <a:xfrm>
            <a:off x="2738438" y="60960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connfd(4)</a:t>
            </a:r>
          </a:p>
        </p:txBody>
      </p:sp>
      <p:sp>
        <p:nvSpPr>
          <p:cNvPr id="48593" name="Line 465"/>
          <p:cNvSpPr>
            <a:spLocks noChangeShapeType="1"/>
          </p:cNvSpPr>
          <p:nvPr/>
        </p:nvSpPr>
        <p:spPr bwMode="auto">
          <a:xfrm flipV="1">
            <a:off x="1257300" y="520700"/>
            <a:ext cx="1676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1462088" y="180975"/>
            <a:ext cx="976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</a:t>
            </a:r>
          </a:p>
          <a:p>
            <a:r>
              <a:rPr lang="en-US"/>
              <a:t>transfers</a:t>
            </a:r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3060700" y="2514600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Child 2</a:t>
            </a:r>
          </a:p>
        </p:txBody>
      </p:sp>
      <p:sp>
        <p:nvSpPr>
          <p:cNvPr id="48605" name="Oval 477"/>
          <p:cNvSpPr>
            <a:spLocks noChangeAspect="1" noChangeArrowheads="1"/>
          </p:cNvSpPr>
          <p:nvPr/>
        </p:nvSpPr>
        <p:spPr bwMode="auto">
          <a:xfrm>
            <a:off x="2943225" y="291623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6" name="Text Box 478"/>
          <p:cNvSpPr txBox="1">
            <a:spLocks noChangeArrowheads="1"/>
          </p:cNvSpPr>
          <p:nvPr/>
        </p:nvSpPr>
        <p:spPr bwMode="auto">
          <a:xfrm>
            <a:off x="2747963" y="3070225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connfd(5)</a:t>
            </a:r>
          </a:p>
        </p:txBody>
      </p:sp>
      <p:sp>
        <p:nvSpPr>
          <p:cNvPr id="48608" name="Line 480"/>
          <p:cNvSpPr>
            <a:spLocks noChangeShapeType="1"/>
          </p:cNvSpPr>
          <p:nvPr/>
        </p:nvSpPr>
        <p:spPr bwMode="auto">
          <a:xfrm>
            <a:off x="1270000" y="2451100"/>
            <a:ext cx="1701800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9" name="Text Box 481"/>
          <p:cNvSpPr txBox="1">
            <a:spLocks noChangeArrowheads="1"/>
          </p:cNvSpPr>
          <p:nvPr/>
        </p:nvSpPr>
        <p:spPr bwMode="auto">
          <a:xfrm>
            <a:off x="1449388" y="1971675"/>
            <a:ext cx="976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</a:t>
            </a:r>
          </a:p>
          <a:p>
            <a:r>
              <a:rPr lang="en-US"/>
              <a:t>transfers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23860</TotalTime>
  <Pages>20</Pages>
  <Words>29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329</cp:revision>
  <cp:lastPrinted>2001-01-06T19:20:14Z</cp:lastPrinted>
  <dcterms:created xsi:type="dcterms:W3CDTF">1998-08-11T09:18:51Z</dcterms:created>
  <dcterms:modified xsi:type="dcterms:W3CDTF">2014-09-22T17:52:30Z</dcterms:modified>
</cp:coreProperties>
</file>