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576"/>
      </p:cViewPr>
      <p:guideLst>
        <p:guide orient="horz" pos="2928"/>
        <p:guide pos="24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B14C4B2C-AB08-7B49-B884-035B70A992D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2307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6C4BA26-13D0-DF4B-A46C-6AA75309C38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57102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69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3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3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3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Line 379"/>
          <p:cNvSpPr>
            <a:spLocks noChangeShapeType="1"/>
          </p:cNvSpPr>
          <p:nvPr/>
        </p:nvSpPr>
        <p:spPr bwMode="auto">
          <a:xfrm flipH="1">
            <a:off x="533400" y="76200"/>
            <a:ext cx="0" cy="357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8" name="Text Box 380"/>
          <p:cNvSpPr txBox="1">
            <a:spLocks noChangeArrowheads="1"/>
          </p:cNvSpPr>
          <p:nvPr/>
        </p:nvSpPr>
        <p:spPr bwMode="auto">
          <a:xfrm>
            <a:off x="-76200" y="11430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Time</a:t>
            </a:r>
          </a:p>
        </p:txBody>
      </p:sp>
      <p:sp>
        <p:nvSpPr>
          <p:cNvPr id="48509" name="Line 381"/>
          <p:cNvSpPr>
            <a:spLocks noChangeShapeType="1"/>
          </p:cNvSpPr>
          <p:nvPr/>
        </p:nvSpPr>
        <p:spPr bwMode="auto">
          <a:xfrm>
            <a:off x="1357313" y="685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0" name="Text Box 382"/>
          <p:cNvSpPr txBox="1">
            <a:spLocks noChangeArrowheads="1"/>
          </p:cNvSpPr>
          <p:nvPr/>
        </p:nvSpPr>
        <p:spPr bwMode="auto">
          <a:xfrm>
            <a:off x="685800" y="76200"/>
            <a:ext cx="1393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Thread 1</a:t>
            </a:r>
          </a:p>
          <a:p>
            <a:r>
              <a:rPr lang="en-US"/>
              <a:t>(main thread)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2179638" y="76200"/>
            <a:ext cx="13604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Thread 2</a:t>
            </a:r>
          </a:p>
          <a:p>
            <a:r>
              <a:rPr lang="en-US"/>
              <a:t>(peer thread)</a:t>
            </a:r>
          </a:p>
        </p:txBody>
      </p:sp>
      <p:sp>
        <p:nvSpPr>
          <p:cNvPr id="48513" name="Line 385"/>
          <p:cNvSpPr>
            <a:spLocks noChangeShapeType="1"/>
          </p:cNvSpPr>
          <p:nvPr/>
        </p:nvSpPr>
        <p:spPr bwMode="auto">
          <a:xfrm flipH="1">
            <a:off x="2865438" y="1219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5" name="Line 387"/>
          <p:cNvSpPr>
            <a:spLocks noChangeShapeType="1"/>
          </p:cNvSpPr>
          <p:nvPr/>
        </p:nvSpPr>
        <p:spPr bwMode="auto">
          <a:xfrm>
            <a:off x="1341438" y="205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Line 389"/>
          <p:cNvSpPr>
            <a:spLocks noChangeShapeType="1"/>
          </p:cNvSpPr>
          <p:nvPr/>
        </p:nvSpPr>
        <p:spPr bwMode="auto">
          <a:xfrm>
            <a:off x="900113" y="990600"/>
            <a:ext cx="2727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Line 390"/>
          <p:cNvSpPr>
            <a:spLocks noChangeShapeType="1"/>
          </p:cNvSpPr>
          <p:nvPr/>
        </p:nvSpPr>
        <p:spPr bwMode="auto">
          <a:xfrm>
            <a:off x="884238" y="24384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Line 391"/>
          <p:cNvSpPr>
            <a:spLocks noChangeShapeType="1"/>
          </p:cNvSpPr>
          <p:nvPr/>
        </p:nvSpPr>
        <p:spPr bwMode="auto">
          <a:xfrm>
            <a:off x="884238" y="32766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Line 393"/>
          <p:cNvSpPr>
            <a:spLocks noChangeShapeType="1"/>
          </p:cNvSpPr>
          <p:nvPr/>
        </p:nvSpPr>
        <p:spPr bwMode="auto">
          <a:xfrm>
            <a:off x="884238" y="1828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 flipV="1">
            <a:off x="884238" y="685800"/>
            <a:ext cx="2743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Line 395"/>
          <p:cNvSpPr>
            <a:spLocks noChangeShapeType="1"/>
          </p:cNvSpPr>
          <p:nvPr/>
        </p:nvSpPr>
        <p:spPr bwMode="auto">
          <a:xfrm>
            <a:off x="884238" y="1219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>
            <a:off x="1341438" y="9906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Line 398"/>
          <p:cNvSpPr>
            <a:spLocks noChangeShapeType="1"/>
          </p:cNvSpPr>
          <p:nvPr/>
        </p:nvSpPr>
        <p:spPr bwMode="auto">
          <a:xfrm flipH="1">
            <a:off x="1341438" y="18288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Line 401"/>
          <p:cNvSpPr>
            <a:spLocks noChangeShapeType="1"/>
          </p:cNvSpPr>
          <p:nvPr/>
        </p:nvSpPr>
        <p:spPr bwMode="auto">
          <a:xfrm>
            <a:off x="884238" y="20574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>
            <a:off x="884238" y="26670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Text Box 408"/>
          <p:cNvSpPr txBox="1">
            <a:spLocks noChangeArrowheads="1"/>
          </p:cNvSpPr>
          <p:nvPr/>
        </p:nvSpPr>
        <p:spPr bwMode="auto">
          <a:xfrm>
            <a:off x="3703638" y="914400"/>
            <a:ext cx="195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/>
              <a:t>Thread context switch </a:t>
            </a:r>
          </a:p>
        </p:txBody>
      </p:sp>
      <p:sp>
        <p:nvSpPr>
          <p:cNvPr id="48545" name="Line 417"/>
          <p:cNvSpPr>
            <a:spLocks noChangeShapeType="1"/>
          </p:cNvSpPr>
          <p:nvPr/>
        </p:nvSpPr>
        <p:spPr bwMode="auto">
          <a:xfrm flipH="1">
            <a:off x="2155825" y="1524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51" name="Line 423"/>
          <p:cNvSpPr>
            <a:spLocks noChangeShapeType="1"/>
          </p:cNvSpPr>
          <p:nvPr/>
        </p:nvSpPr>
        <p:spPr bwMode="auto">
          <a:xfrm>
            <a:off x="1341438" y="2438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Line 424"/>
          <p:cNvSpPr>
            <a:spLocks noChangeShapeType="1"/>
          </p:cNvSpPr>
          <p:nvPr/>
        </p:nvSpPr>
        <p:spPr bwMode="auto">
          <a:xfrm flipH="1">
            <a:off x="2865438" y="2667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AutoShape 426"/>
          <p:cNvSpPr>
            <a:spLocks/>
          </p:cNvSpPr>
          <p:nvPr/>
        </p:nvSpPr>
        <p:spPr bwMode="auto">
          <a:xfrm>
            <a:off x="3679825" y="990600"/>
            <a:ext cx="76200" cy="228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Text Box 427"/>
          <p:cNvSpPr txBox="1">
            <a:spLocks noChangeArrowheads="1"/>
          </p:cNvSpPr>
          <p:nvPr/>
        </p:nvSpPr>
        <p:spPr bwMode="auto">
          <a:xfrm>
            <a:off x="3703638" y="1752600"/>
            <a:ext cx="195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/>
              <a:t>Thread context switch </a:t>
            </a:r>
          </a:p>
        </p:txBody>
      </p:sp>
      <p:sp>
        <p:nvSpPr>
          <p:cNvPr id="48556" name="AutoShape 428"/>
          <p:cNvSpPr>
            <a:spLocks/>
          </p:cNvSpPr>
          <p:nvPr/>
        </p:nvSpPr>
        <p:spPr bwMode="auto">
          <a:xfrm>
            <a:off x="3679825" y="1828800"/>
            <a:ext cx="76200" cy="228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Text Box 429"/>
          <p:cNvSpPr txBox="1">
            <a:spLocks noChangeArrowheads="1"/>
          </p:cNvSpPr>
          <p:nvPr/>
        </p:nvSpPr>
        <p:spPr bwMode="auto">
          <a:xfrm>
            <a:off x="3779838" y="2362200"/>
            <a:ext cx="195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/>
              <a:t>Thread context switch </a:t>
            </a:r>
          </a:p>
        </p:txBody>
      </p:sp>
      <p:sp>
        <p:nvSpPr>
          <p:cNvPr id="48558" name="AutoShape 430"/>
          <p:cNvSpPr>
            <a:spLocks/>
          </p:cNvSpPr>
          <p:nvPr/>
        </p:nvSpPr>
        <p:spPr bwMode="auto">
          <a:xfrm>
            <a:off x="3756025" y="2438400"/>
            <a:ext cx="76200" cy="228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20643</TotalTime>
  <Pages>20</Pages>
  <Words>22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315</cp:revision>
  <cp:lastPrinted>2000-11-14T07:09:20Z</cp:lastPrinted>
  <dcterms:created xsi:type="dcterms:W3CDTF">1998-08-11T09:18:51Z</dcterms:created>
  <dcterms:modified xsi:type="dcterms:W3CDTF">2014-09-22T17:52:23Z</dcterms:modified>
</cp:coreProperties>
</file>