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4" y="-536"/>
      </p:cViewPr>
      <p:guideLst>
        <p:guide orient="horz" pos="3312"/>
        <p:guide pos="4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87815BDD-7F8A-5548-908A-60CCF2592A6E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95669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E6DA5E3D-574F-9549-9C1B-A1F7A3249DEA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47062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56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1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71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5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90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15" name="Text Box 387"/>
          <p:cNvSpPr txBox="1">
            <a:spLocks noChangeArrowheads="1"/>
          </p:cNvSpPr>
          <p:nvPr/>
        </p:nvSpPr>
        <p:spPr bwMode="auto">
          <a:xfrm>
            <a:off x="-20638" y="-76200"/>
            <a:ext cx="132397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All programs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76200" y="228600"/>
            <a:ext cx="25146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2590800" y="228600"/>
            <a:ext cx="25146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Text Box 390"/>
          <p:cNvSpPr txBox="1">
            <a:spLocks noChangeArrowheads="1"/>
          </p:cNvSpPr>
          <p:nvPr/>
        </p:nvSpPr>
        <p:spPr bwMode="auto">
          <a:xfrm>
            <a:off x="2857500" y="960438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Sequential programs</a:t>
            </a:r>
          </a:p>
        </p:txBody>
      </p:sp>
      <p:sp>
        <p:nvSpPr>
          <p:cNvPr id="48519" name="Text Box 391"/>
          <p:cNvSpPr txBox="1">
            <a:spLocks noChangeArrowheads="1"/>
          </p:cNvSpPr>
          <p:nvPr/>
        </p:nvSpPr>
        <p:spPr bwMode="auto">
          <a:xfrm>
            <a:off x="244475" y="350838"/>
            <a:ext cx="210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Concurrent programs</a:t>
            </a:r>
          </a:p>
        </p:txBody>
      </p:sp>
      <p:sp>
        <p:nvSpPr>
          <p:cNvPr id="48520" name="Oval 392"/>
          <p:cNvSpPr>
            <a:spLocks noChangeArrowheads="1"/>
          </p:cNvSpPr>
          <p:nvPr/>
        </p:nvSpPr>
        <p:spPr bwMode="auto">
          <a:xfrm>
            <a:off x="533400" y="838200"/>
            <a:ext cx="1524000" cy="1143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Parallel</a:t>
            </a:r>
          </a:p>
          <a:p>
            <a:r>
              <a:rPr lang="en-US"/>
              <a:t>programs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20537</TotalTime>
  <Pages>20</Pages>
  <Words>8</Words>
  <Application>Microsoft Macintosh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315</cp:revision>
  <cp:lastPrinted>2000-07-20T16:50:16Z</cp:lastPrinted>
  <dcterms:created xsi:type="dcterms:W3CDTF">1998-08-11T09:18:51Z</dcterms:created>
  <dcterms:modified xsi:type="dcterms:W3CDTF">2014-09-22T17:52:14Z</dcterms:modified>
</cp:coreProperties>
</file>