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2B2B2"/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44" y="-96"/>
      </p:cViewPr>
      <p:guideLst>
        <p:guide orient="horz" pos="3264"/>
        <p:guide pos="55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8A5DC3C4-0B56-864D-A627-7CDFEE9D03A4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80350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8AB02B67-B389-CB46-BBB4-7A29174DBC6F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199668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63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6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1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8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597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5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532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9428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82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06" name="Rectangle 578"/>
          <p:cNvSpPr>
            <a:spLocks noChangeArrowheads="1"/>
          </p:cNvSpPr>
          <p:nvPr/>
        </p:nvSpPr>
        <p:spPr bwMode="auto">
          <a:xfrm>
            <a:off x="2978150" y="1930400"/>
            <a:ext cx="1917700" cy="18669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508" name="Line 380"/>
          <p:cNvSpPr>
            <a:spLocks noChangeAspect="1" noChangeShapeType="1"/>
          </p:cNvSpPr>
          <p:nvPr/>
        </p:nvSpPr>
        <p:spPr bwMode="auto">
          <a:xfrm flipV="1">
            <a:off x="1579563" y="5168900"/>
            <a:ext cx="5092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509" name="Line 381"/>
          <p:cNvSpPr>
            <a:spLocks noChangeAspect="1" noChangeShapeType="1"/>
          </p:cNvSpPr>
          <p:nvPr/>
        </p:nvSpPr>
        <p:spPr bwMode="auto">
          <a:xfrm flipH="1" flipV="1">
            <a:off x="1589088" y="338138"/>
            <a:ext cx="0" cy="4830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516" name="Text Box 388"/>
          <p:cNvSpPr txBox="1">
            <a:spLocks noChangeAspect="1" noChangeArrowheads="1"/>
          </p:cNvSpPr>
          <p:nvPr/>
        </p:nvSpPr>
        <p:spPr bwMode="auto">
          <a:xfrm>
            <a:off x="1708150" y="5162550"/>
            <a:ext cx="4079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48517" name="Text Box 389"/>
          <p:cNvSpPr txBox="1">
            <a:spLocks noChangeAspect="1" noChangeArrowheads="1"/>
          </p:cNvSpPr>
          <p:nvPr/>
        </p:nvSpPr>
        <p:spPr bwMode="auto">
          <a:xfrm>
            <a:off x="2293938" y="5162550"/>
            <a:ext cx="557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P(s)</a:t>
            </a:r>
          </a:p>
        </p:txBody>
      </p:sp>
      <p:sp>
        <p:nvSpPr>
          <p:cNvPr id="48519" name="Text Box 391"/>
          <p:cNvSpPr txBox="1">
            <a:spLocks noChangeAspect="1" noChangeArrowheads="1"/>
          </p:cNvSpPr>
          <p:nvPr/>
        </p:nvSpPr>
        <p:spPr bwMode="auto">
          <a:xfrm>
            <a:off x="5013325" y="5162550"/>
            <a:ext cx="557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V(s)</a:t>
            </a:r>
          </a:p>
        </p:txBody>
      </p:sp>
      <p:sp>
        <p:nvSpPr>
          <p:cNvPr id="48520" name="Text Box 392"/>
          <p:cNvSpPr txBox="1">
            <a:spLocks noChangeAspect="1" noChangeArrowheads="1"/>
          </p:cNvSpPr>
          <p:nvPr/>
        </p:nvSpPr>
        <p:spPr bwMode="auto">
          <a:xfrm>
            <a:off x="5754688" y="5162550"/>
            <a:ext cx="385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48558" name="Text Box 430"/>
          <p:cNvSpPr txBox="1">
            <a:spLocks noChangeAspect="1" noChangeArrowheads="1"/>
          </p:cNvSpPr>
          <p:nvPr/>
        </p:nvSpPr>
        <p:spPr bwMode="auto">
          <a:xfrm>
            <a:off x="6775450" y="4991100"/>
            <a:ext cx="996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Thread 1</a:t>
            </a:r>
          </a:p>
        </p:txBody>
      </p:sp>
      <p:sp>
        <p:nvSpPr>
          <p:cNvPr id="48559" name="Text Box 431"/>
          <p:cNvSpPr txBox="1">
            <a:spLocks noChangeAspect="1" noChangeArrowheads="1"/>
          </p:cNvSpPr>
          <p:nvPr/>
        </p:nvSpPr>
        <p:spPr bwMode="auto">
          <a:xfrm>
            <a:off x="1108075" y="0"/>
            <a:ext cx="996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Thread 2</a:t>
            </a:r>
          </a:p>
        </p:txBody>
      </p:sp>
      <p:sp>
        <p:nvSpPr>
          <p:cNvPr id="48533" name="Oval 405"/>
          <p:cNvSpPr>
            <a:spLocks noChangeAspect="1" noChangeArrowheads="1"/>
          </p:cNvSpPr>
          <p:nvPr/>
        </p:nvSpPr>
        <p:spPr bwMode="auto">
          <a:xfrm>
            <a:off x="2247900" y="4487863"/>
            <a:ext cx="36513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34" name="Oval 406"/>
          <p:cNvSpPr>
            <a:spLocks noChangeAspect="1" noChangeArrowheads="1"/>
          </p:cNvSpPr>
          <p:nvPr/>
        </p:nvSpPr>
        <p:spPr bwMode="auto">
          <a:xfrm>
            <a:off x="2917825" y="4487863"/>
            <a:ext cx="38100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35" name="Oval 407"/>
          <p:cNvSpPr>
            <a:spLocks noChangeAspect="1" noChangeArrowheads="1"/>
          </p:cNvSpPr>
          <p:nvPr/>
        </p:nvSpPr>
        <p:spPr bwMode="auto">
          <a:xfrm>
            <a:off x="3590925" y="4487863"/>
            <a:ext cx="36513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36" name="Oval 408"/>
          <p:cNvSpPr>
            <a:spLocks noChangeAspect="1" noChangeArrowheads="1"/>
          </p:cNvSpPr>
          <p:nvPr/>
        </p:nvSpPr>
        <p:spPr bwMode="auto">
          <a:xfrm>
            <a:off x="4260850" y="4487863"/>
            <a:ext cx="36513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37" name="Oval 409"/>
          <p:cNvSpPr>
            <a:spLocks noChangeAspect="1" noChangeArrowheads="1"/>
          </p:cNvSpPr>
          <p:nvPr/>
        </p:nvSpPr>
        <p:spPr bwMode="auto">
          <a:xfrm>
            <a:off x="4932363" y="4487863"/>
            <a:ext cx="36512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66" name="Oval 438"/>
          <p:cNvSpPr>
            <a:spLocks noChangeAspect="1" noChangeArrowheads="1"/>
          </p:cNvSpPr>
          <p:nvPr/>
        </p:nvSpPr>
        <p:spPr bwMode="auto">
          <a:xfrm>
            <a:off x="1577975" y="4487863"/>
            <a:ext cx="36513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654" name="Oval 526"/>
          <p:cNvSpPr>
            <a:spLocks noChangeAspect="1" noChangeArrowheads="1"/>
          </p:cNvSpPr>
          <p:nvPr/>
        </p:nvSpPr>
        <p:spPr bwMode="auto">
          <a:xfrm>
            <a:off x="5602288" y="4487863"/>
            <a:ext cx="36512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660" name="Oval 532"/>
          <p:cNvSpPr>
            <a:spLocks noChangeAspect="1" noChangeArrowheads="1"/>
          </p:cNvSpPr>
          <p:nvPr/>
        </p:nvSpPr>
        <p:spPr bwMode="auto">
          <a:xfrm>
            <a:off x="6273800" y="4487863"/>
            <a:ext cx="36513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38" name="Oval 410"/>
          <p:cNvSpPr>
            <a:spLocks noChangeAspect="1" noChangeArrowheads="1"/>
          </p:cNvSpPr>
          <p:nvPr/>
        </p:nvSpPr>
        <p:spPr bwMode="auto">
          <a:xfrm>
            <a:off x="2247900" y="3833813"/>
            <a:ext cx="36513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39" name="Oval 411"/>
          <p:cNvSpPr>
            <a:spLocks noChangeAspect="1" noChangeArrowheads="1"/>
          </p:cNvSpPr>
          <p:nvPr/>
        </p:nvSpPr>
        <p:spPr bwMode="auto">
          <a:xfrm>
            <a:off x="2917825" y="3833813"/>
            <a:ext cx="38100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40" name="Oval 412"/>
          <p:cNvSpPr>
            <a:spLocks noChangeAspect="1" noChangeArrowheads="1"/>
          </p:cNvSpPr>
          <p:nvPr/>
        </p:nvSpPr>
        <p:spPr bwMode="auto">
          <a:xfrm>
            <a:off x="3590925" y="3833813"/>
            <a:ext cx="36513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41" name="Oval 413"/>
          <p:cNvSpPr>
            <a:spLocks noChangeAspect="1" noChangeArrowheads="1"/>
          </p:cNvSpPr>
          <p:nvPr/>
        </p:nvSpPr>
        <p:spPr bwMode="auto">
          <a:xfrm>
            <a:off x="4260850" y="3833813"/>
            <a:ext cx="36513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42" name="Oval 414"/>
          <p:cNvSpPr>
            <a:spLocks noChangeAspect="1" noChangeArrowheads="1"/>
          </p:cNvSpPr>
          <p:nvPr/>
        </p:nvSpPr>
        <p:spPr bwMode="auto">
          <a:xfrm>
            <a:off x="4932363" y="3833813"/>
            <a:ext cx="36512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67" name="Oval 439"/>
          <p:cNvSpPr>
            <a:spLocks noChangeAspect="1" noChangeArrowheads="1"/>
          </p:cNvSpPr>
          <p:nvPr/>
        </p:nvSpPr>
        <p:spPr bwMode="auto">
          <a:xfrm>
            <a:off x="1577975" y="3833813"/>
            <a:ext cx="36513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655" name="Oval 527"/>
          <p:cNvSpPr>
            <a:spLocks noChangeAspect="1" noChangeArrowheads="1"/>
          </p:cNvSpPr>
          <p:nvPr/>
        </p:nvSpPr>
        <p:spPr bwMode="auto">
          <a:xfrm>
            <a:off x="5602288" y="3833813"/>
            <a:ext cx="36512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661" name="Oval 533"/>
          <p:cNvSpPr>
            <a:spLocks noChangeAspect="1" noChangeArrowheads="1"/>
          </p:cNvSpPr>
          <p:nvPr/>
        </p:nvSpPr>
        <p:spPr bwMode="auto">
          <a:xfrm>
            <a:off x="6273800" y="3833813"/>
            <a:ext cx="36513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43" name="Oval 415"/>
          <p:cNvSpPr>
            <a:spLocks noChangeAspect="1" noChangeArrowheads="1"/>
          </p:cNvSpPr>
          <p:nvPr/>
        </p:nvSpPr>
        <p:spPr bwMode="auto">
          <a:xfrm>
            <a:off x="2247900" y="3179763"/>
            <a:ext cx="36513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44" name="Oval 416"/>
          <p:cNvSpPr>
            <a:spLocks noChangeAspect="1" noChangeArrowheads="1"/>
          </p:cNvSpPr>
          <p:nvPr/>
        </p:nvSpPr>
        <p:spPr bwMode="auto">
          <a:xfrm>
            <a:off x="2917825" y="3179763"/>
            <a:ext cx="38100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45" name="Oval 417"/>
          <p:cNvSpPr>
            <a:spLocks noChangeAspect="1" noChangeArrowheads="1"/>
          </p:cNvSpPr>
          <p:nvPr/>
        </p:nvSpPr>
        <p:spPr bwMode="auto">
          <a:xfrm>
            <a:off x="3590925" y="3179763"/>
            <a:ext cx="36513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46" name="Oval 418"/>
          <p:cNvSpPr>
            <a:spLocks noChangeAspect="1" noChangeArrowheads="1"/>
          </p:cNvSpPr>
          <p:nvPr/>
        </p:nvSpPr>
        <p:spPr bwMode="auto">
          <a:xfrm>
            <a:off x="4260850" y="3179763"/>
            <a:ext cx="36513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47" name="Oval 419"/>
          <p:cNvSpPr>
            <a:spLocks noChangeAspect="1" noChangeArrowheads="1"/>
          </p:cNvSpPr>
          <p:nvPr/>
        </p:nvSpPr>
        <p:spPr bwMode="auto">
          <a:xfrm>
            <a:off x="4932363" y="3179763"/>
            <a:ext cx="36512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68" name="Oval 440"/>
          <p:cNvSpPr>
            <a:spLocks noChangeAspect="1" noChangeArrowheads="1"/>
          </p:cNvSpPr>
          <p:nvPr/>
        </p:nvSpPr>
        <p:spPr bwMode="auto">
          <a:xfrm>
            <a:off x="1577975" y="3179763"/>
            <a:ext cx="36513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656" name="Oval 528"/>
          <p:cNvSpPr>
            <a:spLocks noChangeAspect="1" noChangeArrowheads="1"/>
          </p:cNvSpPr>
          <p:nvPr/>
        </p:nvSpPr>
        <p:spPr bwMode="auto">
          <a:xfrm>
            <a:off x="5602288" y="3179763"/>
            <a:ext cx="36512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662" name="Oval 534"/>
          <p:cNvSpPr>
            <a:spLocks noChangeAspect="1" noChangeArrowheads="1"/>
          </p:cNvSpPr>
          <p:nvPr/>
        </p:nvSpPr>
        <p:spPr bwMode="auto">
          <a:xfrm>
            <a:off x="6273800" y="3179763"/>
            <a:ext cx="36513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48" name="Oval 420"/>
          <p:cNvSpPr>
            <a:spLocks noChangeAspect="1" noChangeArrowheads="1"/>
          </p:cNvSpPr>
          <p:nvPr/>
        </p:nvSpPr>
        <p:spPr bwMode="auto">
          <a:xfrm>
            <a:off x="2247900" y="2525713"/>
            <a:ext cx="36513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49" name="Oval 421"/>
          <p:cNvSpPr>
            <a:spLocks noChangeAspect="1" noChangeArrowheads="1"/>
          </p:cNvSpPr>
          <p:nvPr/>
        </p:nvSpPr>
        <p:spPr bwMode="auto">
          <a:xfrm>
            <a:off x="2917825" y="2525713"/>
            <a:ext cx="38100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50" name="Oval 422"/>
          <p:cNvSpPr>
            <a:spLocks noChangeAspect="1" noChangeArrowheads="1"/>
          </p:cNvSpPr>
          <p:nvPr/>
        </p:nvSpPr>
        <p:spPr bwMode="auto">
          <a:xfrm>
            <a:off x="3590925" y="2525713"/>
            <a:ext cx="36513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51" name="Oval 423"/>
          <p:cNvSpPr>
            <a:spLocks noChangeAspect="1" noChangeArrowheads="1"/>
          </p:cNvSpPr>
          <p:nvPr/>
        </p:nvSpPr>
        <p:spPr bwMode="auto">
          <a:xfrm>
            <a:off x="4260850" y="2525713"/>
            <a:ext cx="36513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52" name="Oval 424"/>
          <p:cNvSpPr>
            <a:spLocks noChangeAspect="1" noChangeArrowheads="1"/>
          </p:cNvSpPr>
          <p:nvPr/>
        </p:nvSpPr>
        <p:spPr bwMode="auto">
          <a:xfrm>
            <a:off x="4932363" y="2525713"/>
            <a:ext cx="36512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69" name="Oval 441"/>
          <p:cNvSpPr>
            <a:spLocks noChangeAspect="1" noChangeArrowheads="1"/>
          </p:cNvSpPr>
          <p:nvPr/>
        </p:nvSpPr>
        <p:spPr bwMode="auto">
          <a:xfrm>
            <a:off x="1577975" y="2525713"/>
            <a:ext cx="36513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657" name="Oval 529"/>
          <p:cNvSpPr>
            <a:spLocks noChangeAspect="1" noChangeArrowheads="1"/>
          </p:cNvSpPr>
          <p:nvPr/>
        </p:nvSpPr>
        <p:spPr bwMode="auto">
          <a:xfrm>
            <a:off x="5602288" y="2525713"/>
            <a:ext cx="36512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663" name="Oval 535"/>
          <p:cNvSpPr>
            <a:spLocks noChangeAspect="1" noChangeArrowheads="1"/>
          </p:cNvSpPr>
          <p:nvPr/>
        </p:nvSpPr>
        <p:spPr bwMode="auto">
          <a:xfrm>
            <a:off x="6273800" y="2525713"/>
            <a:ext cx="36513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53" name="Oval 425"/>
          <p:cNvSpPr>
            <a:spLocks noChangeAspect="1" noChangeArrowheads="1"/>
          </p:cNvSpPr>
          <p:nvPr/>
        </p:nvSpPr>
        <p:spPr bwMode="auto">
          <a:xfrm>
            <a:off x="2247900" y="1871663"/>
            <a:ext cx="36513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54" name="Oval 426"/>
          <p:cNvSpPr>
            <a:spLocks noChangeAspect="1" noChangeArrowheads="1"/>
          </p:cNvSpPr>
          <p:nvPr/>
        </p:nvSpPr>
        <p:spPr bwMode="auto">
          <a:xfrm>
            <a:off x="2917825" y="1871663"/>
            <a:ext cx="38100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55" name="Oval 427"/>
          <p:cNvSpPr>
            <a:spLocks noChangeAspect="1" noChangeArrowheads="1"/>
          </p:cNvSpPr>
          <p:nvPr/>
        </p:nvSpPr>
        <p:spPr bwMode="auto">
          <a:xfrm>
            <a:off x="3590925" y="1871663"/>
            <a:ext cx="36513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56" name="Oval 428"/>
          <p:cNvSpPr>
            <a:spLocks noChangeAspect="1" noChangeArrowheads="1"/>
          </p:cNvSpPr>
          <p:nvPr/>
        </p:nvSpPr>
        <p:spPr bwMode="auto">
          <a:xfrm>
            <a:off x="4260850" y="1871663"/>
            <a:ext cx="36513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57" name="Oval 429"/>
          <p:cNvSpPr>
            <a:spLocks noChangeAspect="1" noChangeArrowheads="1"/>
          </p:cNvSpPr>
          <p:nvPr/>
        </p:nvSpPr>
        <p:spPr bwMode="auto">
          <a:xfrm>
            <a:off x="4932363" y="1871663"/>
            <a:ext cx="36512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70" name="Oval 442"/>
          <p:cNvSpPr>
            <a:spLocks noChangeAspect="1" noChangeArrowheads="1"/>
          </p:cNvSpPr>
          <p:nvPr/>
        </p:nvSpPr>
        <p:spPr bwMode="auto">
          <a:xfrm>
            <a:off x="1577975" y="1871663"/>
            <a:ext cx="36513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658" name="Oval 530"/>
          <p:cNvSpPr>
            <a:spLocks noChangeAspect="1" noChangeArrowheads="1"/>
          </p:cNvSpPr>
          <p:nvPr/>
        </p:nvSpPr>
        <p:spPr bwMode="auto">
          <a:xfrm>
            <a:off x="5602288" y="1871663"/>
            <a:ext cx="36512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664" name="Oval 536"/>
          <p:cNvSpPr>
            <a:spLocks noChangeAspect="1" noChangeArrowheads="1"/>
          </p:cNvSpPr>
          <p:nvPr/>
        </p:nvSpPr>
        <p:spPr bwMode="auto">
          <a:xfrm>
            <a:off x="6273800" y="1871663"/>
            <a:ext cx="36513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61" name="Oval 433"/>
          <p:cNvSpPr>
            <a:spLocks noChangeAspect="1" noChangeArrowheads="1"/>
          </p:cNvSpPr>
          <p:nvPr/>
        </p:nvSpPr>
        <p:spPr bwMode="auto">
          <a:xfrm>
            <a:off x="2247900" y="5145088"/>
            <a:ext cx="36513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62" name="Oval 434"/>
          <p:cNvSpPr>
            <a:spLocks noChangeAspect="1" noChangeArrowheads="1"/>
          </p:cNvSpPr>
          <p:nvPr/>
        </p:nvSpPr>
        <p:spPr bwMode="auto">
          <a:xfrm>
            <a:off x="2917825" y="5143500"/>
            <a:ext cx="38100" cy="38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63" name="Oval 435"/>
          <p:cNvSpPr>
            <a:spLocks noChangeAspect="1" noChangeArrowheads="1"/>
          </p:cNvSpPr>
          <p:nvPr/>
        </p:nvSpPr>
        <p:spPr bwMode="auto">
          <a:xfrm>
            <a:off x="3589338" y="5143500"/>
            <a:ext cx="36512" cy="38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64" name="Oval 436"/>
          <p:cNvSpPr>
            <a:spLocks noChangeAspect="1" noChangeArrowheads="1"/>
          </p:cNvSpPr>
          <p:nvPr/>
        </p:nvSpPr>
        <p:spPr bwMode="auto">
          <a:xfrm>
            <a:off x="4259263" y="5143500"/>
            <a:ext cx="36512" cy="38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65" name="Oval 437"/>
          <p:cNvSpPr>
            <a:spLocks noChangeAspect="1" noChangeArrowheads="1"/>
          </p:cNvSpPr>
          <p:nvPr/>
        </p:nvSpPr>
        <p:spPr bwMode="auto">
          <a:xfrm>
            <a:off x="4929188" y="5143500"/>
            <a:ext cx="38100" cy="38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72" name="Oval 444"/>
          <p:cNvSpPr>
            <a:spLocks noChangeAspect="1" noChangeArrowheads="1"/>
          </p:cNvSpPr>
          <p:nvPr/>
        </p:nvSpPr>
        <p:spPr bwMode="auto">
          <a:xfrm>
            <a:off x="1577975" y="5143500"/>
            <a:ext cx="36513" cy="38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659" name="Oval 531"/>
          <p:cNvSpPr>
            <a:spLocks noChangeAspect="1" noChangeArrowheads="1"/>
          </p:cNvSpPr>
          <p:nvPr/>
        </p:nvSpPr>
        <p:spPr bwMode="auto">
          <a:xfrm>
            <a:off x="5600700" y="5143500"/>
            <a:ext cx="38100" cy="38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665" name="Oval 537"/>
          <p:cNvSpPr>
            <a:spLocks noChangeAspect="1" noChangeArrowheads="1"/>
          </p:cNvSpPr>
          <p:nvPr/>
        </p:nvSpPr>
        <p:spPr bwMode="auto">
          <a:xfrm>
            <a:off x="6272213" y="5143500"/>
            <a:ext cx="38100" cy="38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666" name="Oval 538"/>
          <p:cNvSpPr>
            <a:spLocks noChangeAspect="1" noChangeArrowheads="1"/>
          </p:cNvSpPr>
          <p:nvPr/>
        </p:nvSpPr>
        <p:spPr bwMode="auto">
          <a:xfrm>
            <a:off x="2247900" y="1217613"/>
            <a:ext cx="36513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667" name="Oval 539"/>
          <p:cNvSpPr>
            <a:spLocks noChangeAspect="1" noChangeArrowheads="1"/>
          </p:cNvSpPr>
          <p:nvPr/>
        </p:nvSpPr>
        <p:spPr bwMode="auto">
          <a:xfrm>
            <a:off x="2917825" y="1217613"/>
            <a:ext cx="38100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668" name="Oval 540"/>
          <p:cNvSpPr>
            <a:spLocks noChangeAspect="1" noChangeArrowheads="1"/>
          </p:cNvSpPr>
          <p:nvPr/>
        </p:nvSpPr>
        <p:spPr bwMode="auto">
          <a:xfrm>
            <a:off x="3589338" y="1217613"/>
            <a:ext cx="36512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669" name="Oval 541"/>
          <p:cNvSpPr>
            <a:spLocks noChangeAspect="1" noChangeArrowheads="1"/>
          </p:cNvSpPr>
          <p:nvPr/>
        </p:nvSpPr>
        <p:spPr bwMode="auto">
          <a:xfrm>
            <a:off x="4260850" y="1217613"/>
            <a:ext cx="36513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670" name="Oval 542"/>
          <p:cNvSpPr>
            <a:spLocks noChangeAspect="1" noChangeArrowheads="1"/>
          </p:cNvSpPr>
          <p:nvPr/>
        </p:nvSpPr>
        <p:spPr bwMode="auto">
          <a:xfrm>
            <a:off x="4930775" y="1217613"/>
            <a:ext cx="36513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671" name="Oval 543"/>
          <p:cNvSpPr>
            <a:spLocks noChangeAspect="1" noChangeArrowheads="1"/>
          </p:cNvSpPr>
          <p:nvPr/>
        </p:nvSpPr>
        <p:spPr bwMode="auto">
          <a:xfrm>
            <a:off x="1577975" y="1217613"/>
            <a:ext cx="36513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678" name="Oval 550"/>
          <p:cNvSpPr>
            <a:spLocks noChangeAspect="1" noChangeArrowheads="1"/>
          </p:cNvSpPr>
          <p:nvPr/>
        </p:nvSpPr>
        <p:spPr bwMode="auto">
          <a:xfrm>
            <a:off x="5600700" y="1217613"/>
            <a:ext cx="36513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679" name="Oval 551"/>
          <p:cNvSpPr>
            <a:spLocks noChangeAspect="1" noChangeArrowheads="1"/>
          </p:cNvSpPr>
          <p:nvPr/>
        </p:nvSpPr>
        <p:spPr bwMode="auto">
          <a:xfrm>
            <a:off x="6272213" y="1217613"/>
            <a:ext cx="36512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680" name="Oval 552"/>
          <p:cNvSpPr>
            <a:spLocks noChangeAspect="1" noChangeArrowheads="1"/>
          </p:cNvSpPr>
          <p:nvPr/>
        </p:nvSpPr>
        <p:spPr bwMode="auto">
          <a:xfrm>
            <a:off x="2247900" y="563563"/>
            <a:ext cx="36513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681" name="Oval 553"/>
          <p:cNvSpPr>
            <a:spLocks noChangeAspect="1" noChangeArrowheads="1"/>
          </p:cNvSpPr>
          <p:nvPr/>
        </p:nvSpPr>
        <p:spPr bwMode="auto">
          <a:xfrm>
            <a:off x="2917825" y="563563"/>
            <a:ext cx="38100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682" name="Oval 554"/>
          <p:cNvSpPr>
            <a:spLocks noChangeAspect="1" noChangeArrowheads="1"/>
          </p:cNvSpPr>
          <p:nvPr/>
        </p:nvSpPr>
        <p:spPr bwMode="auto">
          <a:xfrm>
            <a:off x="3589338" y="563563"/>
            <a:ext cx="36512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683" name="Oval 555"/>
          <p:cNvSpPr>
            <a:spLocks noChangeAspect="1" noChangeArrowheads="1"/>
          </p:cNvSpPr>
          <p:nvPr/>
        </p:nvSpPr>
        <p:spPr bwMode="auto">
          <a:xfrm>
            <a:off x="4260850" y="563563"/>
            <a:ext cx="36513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684" name="Oval 556"/>
          <p:cNvSpPr>
            <a:spLocks noChangeAspect="1" noChangeArrowheads="1"/>
          </p:cNvSpPr>
          <p:nvPr/>
        </p:nvSpPr>
        <p:spPr bwMode="auto">
          <a:xfrm>
            <a:off x="4930775" y="563563"/>
            <a:ext cx="36513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685" name="Oval 557"/>
          <p:cNvSpPr>
            <a:spLocks noChangeAspect="1" noChangeArrowheads="1"/>
          </p:cNvSpPr>
          <p:nvPr/>
        </p:nvSpPr>
        <p:spPr bwMode="auto">
          <a:xfrm>
            <a:off x="1577975" y="563563"/>
            <a:ext cx="36513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692" name="Oval 564"/>
          <p:cNvSpPr>
            <a:spLocks noChangeAspect="1" noChangeArrowheads="1"/>
          </p:cNvSpPr>
          <p:nvPr/>
        </p:nvSpPr>
        <p:spPr bwMode="auto">
          <a:xfrm>
            <a:off x="5600700" y="563563"/>
            <a:ext cx="36513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693" name="Oval 565"/>
          <p:cNvSpPr>
            <a:spLocks noChangeAspect="1" noChangeArrowheads="1"/>
          </p:cNvSpPr>
          <p:nvPr/>
        </p:nvSpPr>
        <p:spPr bwMode="auto">
          <a:xfrm>
            <a:off x="6272213" y="563563"/>
            <a:ext cx="36512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703" name="Text Box 575"/>
          <p:cNvSpPr txBox="1">
            <a:spLocks noChangeAspect="1" noChangeArrowheads="1"/>
          </p:cNvSpPr>
          <p:nvPr/>
        </p:nvSpPr>
        <p:spPr bwMode="auto">
          <a:xfrm>
            <a:off x="3082925" y="5162550"/>
            <a:ext cx="374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48704" name="Text Box 576"/>
          <p:cNvSpPr txBox="1">
            <a:spLocks noChangeAspect="1" noChangeArrowheads="1"/>
          </p:cNvSpPr>
          <p:nvPr/>
        </p:nvSpPr>
        <p:spPr bwMode="auto">
          <a:xfrm>
            <a:off x="3727450" y="5162550"/>
            <a:ext cx="4079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48705" name="Text Box 577"/>
          <p:cNvSpPr txBox="1">
            <a:spLocks noChangeAspect="1" noChangeArrowheads="1"/>
          </p:cNvSpPr>
          <p:nvPr/>
        </p:nvSpPr>
        <p:spPr bwMode="auto">
          <a:xfrm>
            <a:off x="4406900" y="5162550"/>
            <a:ext cx="396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48707" name="Text Box 579"/>
          <p:cNvSpPr txBox="1">
            <a:spLocks noChangeAspect="1" noChangeArrowheads="1"/>
          </p:cNvSpPr>
          <p:nvPr/>
        </p:nvSpPr>
        <p:spPr bwMode="auto">
          <a:xfrm>
            <a:off x="1187450" y="4629150"/>
            <a:ext cx="4079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48708" name="Text Box 580"/>
          <p:cNvSpPr txBox="1">
            <a:spLocks noChangeAspect="1" noChangeArrowheads="1"/>
          </p:cNvSpPr>
          <p:nvPr/>
        </p:nvSpPr>
        <p:spPr bwMode="auto">
          <a:xfrm>
            <a:off x="1038225" y="3994150"/>
            <a:ext cx="557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P(s)</a:t>
            </a:r>
          </a:p>
        </p:txBody>
      </p:sp>
      <p:sp>
        <p:nvSpPr>
          <p:cNvPr id="48709" name="Text Box 581"/>
          <p:cNvSpPr txBox="1">
            <a:spLocks noChangeAspect="1" noChangeArrowheads="1"/>
          </p:cNvSpPr>
          <p:nvPr/>
        </p:nvSpPr>
        <p:spPr bwMode="auto">
          <a:xfrm>
            <a:off x="1038225" y="1390650"/>
            <a:ext cx="557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V(s)</a:t>
            </a:r>
          </a:p>
        </p:txBody>
      </p:sp>
      <p:sp>
        <p:nvSpPr>
          <p:cNvPr id="48710" name="Text Box 582"/>
          <p:cNvSpPr txBox="1">
            <a:spLocks noChangeAspect="1" noChangeArrowheads="1"/>
          </p:cNvSpPr>
          <p:nvPr/>
        </p:nvSpPr>
        <p:spPr bwMode="auto">
          <a:xfrm>
            <a:off x="1209675" y="704850"/>
            <a:ext cx="385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48711" name="Text Box 583"/>
          <p:cNvSpPr txBox="1">
            <a:spLocks noChangeAspect="1" noChangeArrowheads="1"/>
          </p:cNvSpPr>
          <p:nvPr/>
        </p:nvSpPr>
        <p:spPr bwMode="auto">
          <a:xfrm>
            <a:off x="1220788" y="3333750"/>
            <a:ext cx="374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48712" name="Text Box 584"/>
          <p:cNvSpPr txBox="1">
            <a:spLocks noChangeAspect="1" noChangeArrowheads="1"/>
          </p:cNvSpPr>
          <p:nvPr/>
        </p:nvSpPr>
        <p:spPr bwMode="auto">
          <a:xfrm>
            <a:off x="1187450" y="2711450"/>
            <a:ext cx="4079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48713" name="Text Box 585"/>
          <p:cNvSpPr txBox="1">
            <a:spLocks noChangeAspect="1" noChangeArrowheads="1"/>
          </p:cNvSpPr>
          <p:nvPr/>
        </p:nvSpPr>
        <p:spPr bwMode="auto">
          <a:xfrm>
            <a:off x="1198563" y="2038350"/>
            <a:ext cx="396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48714" name="Text Box 586"/>
          <p:cNvSpPr txBox="1">
            <a:spLocks noChangeArrowheads="1"/>
          </p:cNvSpPr>
          <p:nvPr/>
        </p:nvSpPr>
        <p:spPr bwMode="auto">
          <a:xfrm>
            <a:off x="3270250" y="2714625"/>
            <a:ext cx="14478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Unsafe region</a:t>
            </a:r>
          </a:p>
        </p:txBody>
      </p:sp>
      <p:sp>
        <p:nvSpPr>
          <p:cNvPr id="48715" name="Rectangle 587"/>
          <p:cNvSpPr>
            <a:spLocks noChangeArrowheads="1"/>
          </p:cNvSpPr>
          <p:nvPr/>
        </p:nvSpPr>
        <p:spPr bwMode="auto">
          <a:xfrm>
            <a:off x="2876550" y="1841500"/>
            <a:ext cx="21082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716" name="Text Box 588"/>
          <p:cNvSpPr txBox="1">
            <a:spLocks noChangeArrowheads="1"/>
          </p:cNvSpPr>
          <p:nvPr/>
        </p:nvSpPr>
        <p:spPr bwMode="auto">
          <a:xfrm>
            <a:off x="3089275" y="1508125"/>
            <a:ext cx="1717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Forbidden region</a:t>
            </a:r>
          </a:p>
        </p:txBody>
      </p:sp>
      <p:grpSp>
        <p:nvGrpSpPr>
          <p:cNvPr id="48783" name="Group 655"/>
          <p:cNvGrpSpPr>
            <a:grpSpLocks/>
          </p:cNvGrpSpPr>
          <p:nvPr/>
        </p:nvGrpSpPr>
        <p:grpSpPr bwMode="auto">
          <a:xfrm>
            <a:off x="1566863" y="4906963"/>
            <a:ext cx="5032375" cy="274637"/>
            <a:chOff x="647" y="3139"/>
            <a:chExt cx="3170" cy="173"/>
          </a:xfrm>
        </p:grpSpPr>
        <p:sp>
          <p:nvSpPr>
            <p:cNvPr id="48672" name="Text Box 544"/>
            <p:cNvSpPr txBox="1">
              <a:spLocks noChangeArrowheads="1"/>
            </p:cNvSpPr>
            <p:nvPr/>
          </p:nvSpPr>
          <p:spPr bwMode="auto">
            <a:xfrm>
              <a:off x="647" y="3139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48717" name="Text Box 589"/>
            <p:cNvSpPr txBox="1">
              <a:spLocks noChangeArrowheads="1"/>
            </p:cNvSpPr>
            <p:nvPr/>
          </p:nvSpPr>
          <p:spPr bwMode="auto">
            <a:xfrm>
              <a:off x="1104" y="3139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48718" name="Text Box 590"/>
            <p:cNvSpPr txBox="1">
              <a:spLocks noChangeArrowheads="1"/>
            </p:cNvSpPr>
            <p:nvPr/>
          </p:nvSpPr>
          <p:spPr bwMode="auto">
            <a:xfrm>
              <a:off x="1536" y="3139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48719" name="Text Box 591"/>
            <p:cNvSpPr txBox="1">
              <a:spLocks noChangeArrowheads="1"/>
            </p:cNvSpPr>
            <p:nvPr/>
          </p:nvSpPr>
          <p:spPr bwMode="auto">
            <a:xfrm>
              <a:off x="1920" y="3139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48720" name="Text Box 592"/>
            <p:cNvSpPr txBox="1">
              <a:spLocks noChangeArrowheads="1"/>
            </p:cNvSpPr>
            <p:nvPr/>
          </p:nvSpPr>
          <p:spPr bwMode="auto">
            <a:xfrm>
              <a:off x="2352" y="3139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48721" name="Text Box 593"/>
            <p:cNvSpPr txBox="1">
              <a:spLocks noChangeArrowheads="1"/>
            </p:cNvSpPr>
            <p:nvPr/>
          </p:nvSpPr>
          <p:spPr bwMode="auto">
            <a:xfrm>
              <a:off x="2784" y="3139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48722" name="Text Box 594"/>
            <p:cNvSpPr txBox="1">
              <a:spLocks noChangeArrowheads="1"/>
            </p:cNvSpPr>
            <p:nvPr/>
          </p:nvSpPr>
          <p:spPr bwMode="auto">
            <a:xfrm>
              <a:off x="3216" y="3139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48723" name="Text Box 595"/>
            <p:cNvSpPr txBox="1">
              <a:spLocks noChangeArrowheads="1"/>
            </p:cNvSpPr>
            <p:nvPr/>
          </p:nvSpPr>
          <p:spPr bwMode="auto">
            <a:xfrm>
              <a:off x="3648" y="3139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grpSp>
        <p:nvGrpSpPr>
          <p:cNvPr id="48784" name="Group 656"/>
          <p:cNvGrpSpPr>
            <a:grpSpLocks/>
          </p:cNvGrpSpPr>
          <p:nvPr/>
        </p:nvGrpSpPr>
        <p:grpSpPr bwMode="auto">
          <a:xfrm>
            <a:off x="1603375" y="4191000"/>
            <a:ext cx="5032375" cy="274638"/>
            <a:chOff x="624" y="2688"/>
            <a:chExt cx="3170" cy="173"/>
          </a:xfrm>
        </p:grpSpPr>
        <p:sp>
          <p:nvSpPr>
            <p:cNvPr id="48724" name="Text Box 596"/>
            <p:cNvSpPr txBox="1">
              <a:spLocks noChangeArrowheads="1"/>
            </p:cNvSpPr>
            <p:nvPr/>
          </p:nvSpPr>
          <p:spPr bwMode="auto">
            <a:xfrm>
              <a:off x="624" y="2688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48725" name="Text Box 597"/>
            <p:cNvSpPr txBox="1">
              <a:spLocks noChangeArrowheads="1"/>
            </p:cNvSpPr>
            <p:nvPr/>
          </p:nvSpPr>
          <p:spPr bwMode="auto">
            <a:xfrm>
              <a:off x="1081" y="2688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48726" name="Text Box 598"/>
            <p:cNvSpPr txBox="1">
              <a:spLocks noChangeArrowheads="1"/>
            </p:cNvSpPr>
            <p:nvPr/>
          </p:nvSpPr>
          <p:spPr bwMode="auto">
            <a:xfrm>
              <a:off x="1513" y="2688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48727" name="Text Box 599"/>
            <p:cNvSpPr txBox="1">
              <a:spLocks noChangeArrowheads="1"/>
            </p:cNvSpPr>
            <p:nvPr/>
          </p:nvSpPr>
          <p:spPr bwMode="auto">
            <a:xfrm>
              <a:off x="1897" y="2688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48728" name="Text Box 600"/>
            <p:cNvSpPr txBox="1">
              <a:spLocks noChangeArrowheads="1"/>
            </p:cNvSpPr>
            <p:nvPr/>
          </p:nvSpPr>
          <p:spPr bwMode="auto">
            <a:xfrm>
              <a:off x="2329" y="2688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48729" name="Text Box 601"/>
            <p:cNvSpPr txBox="1">
              <a:spLocks noChangeArrowheads="1"/>
            </p:cNvSpPr>
            <p:nvPr/>
          </p:nvSpPr>
          <p:spPr bwMode="auto">
            <a:xfrm>
              <a:off x="2761" y="2688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48730" name="Text Box 602"/>
            <p:cNvSpPr txBox="1">
              <a:spLocks noChangeArrowheads="1"/>
            </p:cNvSpPr>
            <p:nvPr/>
          </p:nvSpPr>
          <p:spPr bwMode="auto">
            <a:xfrm>
              <a:off x="3193" y="2688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48731" name="Text Box 603"/>
            <p:cNvSpPr txBox="1">
              <a:spLocks noChangeArrowheads="1"/>
            </p:cNvSpPr>
            <p:nvPr/>
          </p:nvSpPr>
          <p:spPr bwMode="auto">
            <a:xfrm>
              <a:off x="3625" y="2688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sp>
        <p:nvSpPr>
          <p:cNvPr id="48732" name="Text Box 604"/>
          <p:cNvSpPr txBox="1">
            <a:spLocks noChangeArrowheads="1"/>
          </p:cNvSpPr>
          <p:nvPr/>
        </p:nvSpPr>
        <p:spPr bwMode="auto">
          <a:xfrm>
            <a:off x="1603375" y="3581400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48733" name="Text Box 605"/>
          <p:cNvSpPr txBox="1">
            <a:spLocks noChangeArrowheads="1"/>
          </p:cNvSpPr>
          <p:nvPr/>
        </p:nvSpPr>
        <p:spPr bwMode="auto">
          <a:xfrm>
            <a:off x="2328863" y="3581400"/>
            <a:ext cx="268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48734" name="Text Box 606"/>
          <p:cNvSpPr txBox="1">
            <a:spLocks noChangeArrowheads="1"/>
          </p:cNvSpPr>
          <p:nvPr/>
        </p:nvSpPr>
        <p:spPr bwMode="auto">
          <a:xfrm>
            <a:off x="2989263" y="3535363"/>
            <a:ext cx="3190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48735" name="Text Box 607"/>
          <p:cNvSpPr txBox="1">
            <a:spLocks noChangeArrowheads="1"/>
          </p:cNvSpPr>
          <p:nvPr/>
        </p:nvSpPr>
        <p:spPr bwMode="auto">
          <a:xfrm>
            <a:off x="3587750" y="3535363"/>
            <a:ext cx="3190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48736" name="Text Box 608"/>
          <p:cNvSpPr txBox="1">
            <a:spLocks noChangeArrowheads="1"/>
          </p:cNvSpPr>
          <p:nvPr/>
        </p:nvSpPr>
        <p:spPr bwMode="auto">
          <a:xfrm>
            <a:off x="4183063" y="3535363"/>
            <a:ext cx="3190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48737" name="Text Box 609"/>
          <p:cNvSpPr txBox="1">
            <a:spLocks noChangeArrowheads="1"/>
          </p:cNvSpPr>
          <p:nvPr/>
        </p:nvSpPr>
        <p:spPr bwMode="auto">
          <a:xfrm>
            <a:off x="4640263" y="3535363"/>
            <a:ext cx="3190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48738" name="Text Box 610"/>
          <p:cNvSpPr txBox="1">
            <a:spLocks noChangeArrowheads="1"/>
          </p:cNvSpPr>
          <p:nvPr/>
        </p:nvSpPr>
        <p:spPr bwMode="auto">
          <a:xfrm>
            <a:off x="5681663" y="3581400"/>
            <a:ext cx="268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48739" name="Text Box 611"/>
          <p:cNvSpPr txBox="1">
            <a:spLocks noChangeArrowheads="1"/>
          </p:cNvSpPr>
          <p:nvPr/>
        </p:nvSpPr>
        <p:spPr bwMode="auto">
          <a:xfrm>
            <a:off x="6367463" y="3581400"/>
            <a:ext cx="268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48740" name="Text Box 612"/>
          <p:cNvSpPr txBox="1">
            <a:spLocks noChangeArrowheads="1"/>
          </p:cNvSpPr>
          <p:nvPr/>
        </p:nvSpPr>
        <p:spPr bwMode="auto">
          <a:xfrm>
            <a:off x="1606550" y="2895600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48741" name="Text Box 613"/>
          <p:cNvSpPr txBox="1">
            <a:spLocks noChangeArrowheads="1"/>
          </p:cNvSpPr>
          <p:nvPr/>
        </p:nvSpPr>
        <p:spPr bwMode="auto">
          <a:xfrm>
            <a:off x="2332038" y="2895600"/>
            <a:ext cx="268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48742" name="Text Box 614"/>
          <p:cNvSpPr txBox="1">
            <a:spLocks noChangeArrowheads="1"/>
          </p:cNvSpPr>
          <p:nvPr/>
        </p:nvSpPr>
        <p:spPr bwMode="auto">
          <a:xfrm>
            <a:off x="2992438" y="3048000"/>
            <a:ext cx="3190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48743" name="Text Box 615"/>
          <p:cNvSpPr txBox="1">
            <a:spLocks noChangeArrowheads="1"/>
          </p:cNvSpPr>
          <p:nvPr/>
        </p:nvSpPr>
        <p:spPr bwMode="auto">
          <a:xfrm>
            <a:off x="3602038" y="3048000"/>
            <a:ext cx="3190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48744" name="Text Box 616"/>
          <p:cNvSpPr txBox="1">
            <a:spLocks noChangeArrowheads="1"/>
          </p:cNvSpPr>
          <p:nvPr/>
        </p:nvSpPr>
        <p:spPr bwMode="auto">
          <a:xfrm>
            <a:off x="4287838" y="3048000"/>
            <a:ext cx="3190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48745" name="Text Box 617"/>
          <p:cNvSpPr txBox="1">
            <a:spLocks noChangeArrowheads="1"/>
          </p:cNvSpPr>
          <p:nvPr/>
        </p:nvSpPr>
        <p:spPr bwMode="auto">
          <a:xfrm>
            <a:off x="4640263" y="3048000"/>
            <a:ext cx="3190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48746" name="Text Box 618"/>
          <p:cNvSpPr txBox="1">
            <a:spLocks noChangeArrowheads="1"/>
          </p:cNvSpPr>
          <p:nvPr/>
        </p:nvSpPr>
        <p:spPr bwMode="auto">
          <a:xfrm>
            <a:off x="5684838" y="2895600"/>
            <a:ext cx="268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48747" name="Text Box 619"/>
          <p:cNvSpPr txBox="1">
            <a:spLocks noChangeArrowheads="1"/>
          </p:cNvSpPr>
          <p:nvPr/>
        </p:nvSpPr>
        <p:spPr bwMode="auto">
          <a:xfrm>
            <a:off x="6370638" y="2895600"/>
            <a:ext cx="268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48748" name="Text Box 620"/>
          <p:cNvSpPr txBox="1">
            <a:spLocks noChangeArrowheads="1"/>
          </p:cNvSpPr>
          <p:nvPr/>
        </p:nvSpPr>
        <p:spPr bwMode="auto">
          <a:xfrm>
            <a:off x="1606550" y="2286000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48749" name="Text Box 621"/>
          <p:cNvSpPr txBox="1">
            <a:spLocks noChangeArrowheads="1"/>
          </p:cNvSpPr>
          <p:nvPr/>
        </p:nvSpPr>
        <p:spPr bwMode="auto">
          <a:xfrm>
            <a:off x="2332038" y="2286000"/>
            <a:ext cx="268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48750" name="Text Box 622"/>
          <p:cNvSpPr txBox="1">
            <a:spLocks noChangeArrowheads="1"/>
          </p:cNvSpPr>
          <p:nvPr/>
        </p:nvSpPr>
        <p:spPr bwMode="auto">
          <a:xfrm>
            <a:off x="2952750" y="2392363"/>
            <a:ext cx="3190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48751" name="Text Box 623"/>
          <p:cNvSpPr txBox="1">
            <a:spLocks noChangeArrowheads="1"/>
          </p:cNvSpPr>
          <p:nvPr/>
        </p:nvSpPr>
        <p:spPr bwMode="auto">
          <a:xfrm>
            <a:off x="3598863" y="2392363"/>
            <a:ext cx="3190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48752" name="Text Box 624"/>
          <p:cNvSpPr txBox="1">
            <a:spLocks noChangeArrowheads="1"/>
          </p:cNvSpPr>
          <p:nvPr/>
        </p:nvSpPr>
        <p:spPr bwMode="auto">
          <a:xfrm>
            <a:off x="4284663" y="2392363"/>
            <a:ext cx="3190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48753" name="Text Box 625"/>
          <p:cNvSpPr txBox="1">
            <a:spLocks noChangeArrowheads="1"/>
          </p:cNvSpPr>
          <p:nvPr/>
        </p:nvSpPr>
        <p:spPr bwMode="auto">
          <a:xfrm>
            <a:off x="4640263" y="2392363"/>
            <a:ext cx="3190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48754" name="Text Box 626"/>
          <p:cNvSpPr txBox="1">
            <a:spLocks noChangeArrowheads="1"/>
          </p:cNvSpPr>
          <p:nvPr/>
        </p:nvSpPr>
        <p:spPr bwMode="auto">
          <a:xfrm>
            <a:off x="5684838" y="2286000"/>
            <a:ext cx="268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48755" name="Text Box 627"/>
          <p:cNvSpPr txBox="1">
            <a:spLocks noChangeArrowheads="1"/>
          </p:cNvSpPr>
          <p:nvPr/>
        </p:nvSpPr>
        <p:spPr bwMode="auto">
          <a:xfrm>
            <a:off x="6370638" y="2286000"/>
            <a:ext cx="268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48756" name="Text Box 628"/>
          <p:cNvSpPr txBox="1">
            <a:spLocks noChangeArrowheads="1"/>
          </p:cNvSpPr>
          <p:nvPr/>
        </p:nvSpPr>
        <p:spPr bwMode="auto">
          <a:xfrm>
            <a:off x="1603375" y="1630363"/>
            <a:ext cx="268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48757" name="Text Box 629"/>
          <p:cNvSpPr txBox="1">
            <a:spLocks noChangeArrowheads="1"/>
          </p:cNvSpPr>
          <p:nvPr/>
        </p:nvSpPr>
        <p:spPr bwMode="auto">
          <a:xfrm>
            <a:off x="2328863" y="1630363"/>
            <a:ext cx="268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48758" name="Text Box 630"/>
          <p:cNvSpPr txBox="1">
            <a:spLocks noChangeArrowheads="1"/>
          </p:cNvSpPr>
          <p:nvPr/>
        </p:nvSpPr>
        <p:spPr bwMode="auto">
          <a:xfrm>
            <a:off x="2963863" y="1905000"/>
            <a:ext cx="3190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48759" name="Text Box 631"/>
          <p:cNvSpPr txBox="1">
            <a:spLocks noChangeArrowheads="1"/>
          </p:cNvSpPr>
          <p:nvPr/>
        </p:nvSpPr>
        <p:spPr bwMode="auto">
          <a:xfrm>
            <a:off x="3435350" y="1905000"/>
            <a:ext cx="3190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48760" name="Text Box 632"/>
          <p:cNvSpPr txBox="1">
            <a:spLocks noChangeArrowheads="1"/>
          </p:cNvSpPr>
          <p:nvPr/>
        </p:nvSpPr>
        <p:spPr bwMode="auto">
          <a:xfrm>
            <a:off x="4121150" y="1905000"/>
            <a:ext cx="3190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48761" name="Text Box 633"/>
          <p:cNvSpPr txBox="1">
            <a:spLocks noChangeArrowheads="1"/>
          </p:cNvSpPr>
          <p:nvPr/>
        </p:nvSpPr>
        <p:spPr bwMode="auto">
          <a:xfrm>
            <a:off x="4640263" y="1905000"/>
            <a:ext cx="3190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48762" name="Text Box 634"/>
          <p:cNvSpPr txBox="1">
            <a:spLocks noChangeArrowheads="1"/>
          </p:cNvSpPr>
          <p:nvPr/>
        </p:nvSpPr>
        <p:spPr bwMode="auto">
          <a:xfrm>
            <a:off x="5681663" y="1630363"/>
            <a:ext cx="268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48763" name="Text Box 635"/>
          <p:cNvSpPr txBox="1">
            <a:spLocks noChangeArrowheads="1"/>
          </p:cNvSpPr>
          <p:nvPr/>
        </p:nvSpPr>
        <p:spPr bwMode="auto">
          <a:xfrm>
            <a:off x="6367463" y="1630363"/>
            <a:ext cx="268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grpSp>
        <p:nvGrpSpPr>
          <p:cNvPr id="48781" name="Group 653"/>
          <p:cNvGrpSpPr>
            <a:grpSpLocks/>
          </p:cNvGrpSpPr>
          <p:nvPr/>
        </p:nvGrpSpPr>
        <p:grpSpPr bwMode="auto">
          <a:xfrm>
            <a:off x="1603375" y="990600"/>
            <a:ext cx="5032375" cy="274638"/>
            <a:chOff x="670" y="672"/>
            <a:chExt cx="3170" cy="173"/>
          </a:xfrm>
        </p:grpSpPr>
        <p:sp>
          <p:nvSpPr>
            <p:cNvPr id="48764" name="Text Box 636"/>
            <p:cNvSpPr txBox="1">
              <a:spLocks noChangeArrowheads="1"/>
            </p:cNvSpPr>
            <p:nvPr/>
          </p:nvSpPr>
          <p:spPr bwMode="auto">
            <a:xfrm>
              <a:off x="670" y="672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48765" name="Text Box 637"/>
            <p:cNvSpPr txBox="1">
              <a:spLocks noChangeArrowheads="1"/>
            </p:cNvSpPr>
            <p:nvPr/>
          </p:nvSpPr>
          <p:spPr bwMode="auto">
            <a:xfrm>
              <a:off x="1127" y="672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48766" name="Text Box 638"/>
            <p:cNvSpPr txBox="1">
              <a:spLocks noChangeArrowheads="1"/>
            </p:cNvSpPr>
            <p:nvPr/>
          </p:nvSpPr>
          <p:spPr bwMode="auto">
            <a:xfrm>
              <a:off x="1559" y="672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48767" name="Text Box 639"/>
            <p:cNvSpPr txBox="1">
              <a:spLocks noChangeArrowheads="1"/>
            </p:cNvSpPr>
            <p:nvPr/>
          </p:nvSpPr>
          <p:spPr bwMode="auto">
            <a:xfrm>
              <a:off x="1943" y="672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48768" name="Text Box 640"/>
            <p:cNvSpPr txBox="1">
              <a:spLocks noChangeArrowheads="1"/>
            </p:cNvSpPr>
            <p:nvPr/>
          </p:nvSpPr>
          <p:spPr bwMode="auto">
            <a:xfrm>
              <a:off x="2375" y="672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48769" name="Text Box 641"/>
            <p:cNvSpPr txBox="1">
              <a:spLocks noChangeArrowheads="1"/>
            </p:cNvSpPr>
            <p:nvPr/>
          </p:nvSpPr>
          <p:spPr bwMode="auto">
            <a:xfrm>
              <a:off x="2807" y="672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48770" name="Text Box 642"/>
            <p:cNvSpPr txBox="1">
              <a:spLocks noChangeArrowheads="1"/>
            </p:cNvSpPr>
            <p:nvPr/>
          </p:nvSpPr>
          <p:spPr bwMode="auto">
            <a:xfrm>
              <a:off x="3239" y="672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48771" name="Text Box 643"/>
            <p:cNvSpPr txBox="1">
              <a:spLocks noChangeArrowheads="1"/>
            </p:cNvSpPr>
            <p:nvPr/>
          </p:nvSpPr>
          <p:spPr bwMode="auto">
            <a:xfrm>
              <a:off x="3671" y="672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grpSp>
        <p:nvGrpSpPr>
          <p:cNvPr id="48780" name="Group 652"/>
          <p:cNvGrpSpPr>
            <a:grpSpLocks/>
          </p:cNvGrpSpPr>
          <p:nvPr/>
        </p:nvGrpSpPr>
        <p:grpSpPr bwMode="auto">
          <a:xfrm>
            <a:off x="1603375" y="304800"/>
            <a:ext cx="5032375" cy="274638"/>
            <a:chOff x="670" y="240"/>
            <a:chExt cx="3170" cy="173"/>
          </a:xfrm>
        </p:grpSpPr>
        <p:sp>
          <p:nvSpPr>
            <p:cNvPr id="48772" name="Text Box 644"/>
            <p:cNvSpPr txBox="1">
              <a:spLocks noChangeArrowheads="1"/>
            </p:cNvSpPr>
            <p:nvPr/>
          </p:nvSpPr>
          <p:spPr bwMode="auto">
            <a:xfrm>
              <a:off x="670" y="240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48773" name="Text Box 645"/>
            <p:cNvSpPr txBox="1">
              <a:spLocks noChangeArrowheads="1"/>
            </p:cNvSpPr>
            <p:nvPr/>
          </p:nvSpPr>
          <p:spPr bwMode="auto">
            <a:xfrm>
              <a:off x="1127" y="240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48774" name="Text Box 646"/>
            <p:cNvSpPr txBox="1">
              <a:spLocks noChangeArrowheads="1"/>
            </p:cNvSpPr>
            <p:nvPr/>
          </p:nvSpPr>
          <p:spPr bwMode="auto">
            <a:xfrm>
              <a:off x="1559" y="240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48775" name="Text Box 647"/>
            <p:cNvSpPr txBox="1">
              <a:spLocks noChangeArrowheads="1"/>
            </p:cNvSpPr>
            <p:nvPr/>
          </p:nvSpPr>
          <p:spPr bwMode="auto">
            <a:xfrm>
              <a:off x="1943" y="240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48776" name="Text Box 648"/>
            <p:cNvSpPr txBox="1">
              <a:spLocks noChangeArrowheads="1"/>
            </p:cNvSpPr>
            <p:nvPr/>
          </p:nvSpPr>
          <p:spPr bwMode="auto">
            <a:xfrm>
              <a:off x="2375" y="240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48777" name="Text Box 649"/>
            <p:cNvSpPr txBox="1">
              <a:spLocks noChangeArrowheads="1"/>
            </p:cNvSpPr>
            <p:nvPr/>
          </p:nvSpPr>
          <p:spPr bwMode="auto">
            <a:xfrm>
              <a:off x="2807" y="240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48778" name="Text Box 650"/>
            <p:cNvSpPr txBox="1">
              <a:spLocks noChangeArrowheads="1"/>
            </p:cNvSpPr>
            <p:nvPr/>
          </p:nvSpPr>
          <p:spPr bwMode="auto">
            <a:xfrm>
              <a:off x="3239" y="240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48779" name="Text Box 651"/>
            <p:cNvSpPr txBox="1">
              <a:spLocks noChangeArrowheads="1"/>
            </p:cNvSpPr>
            <p:nvPr/>
          </p:nvSpPr>
          <p:spPr bwMode="auto">
            <a:xfrm>
              <a:off x="3671" y="240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sp>
        <p:nvSpPr>
          <p:cNvPr id="48789" name="Text Box 661"/>
          <p:cNvSpPr txBox="1">
            <a:spLocks noChangeArrowheads="1"/>
          </p:cNvSpPr>
          <p:nvPr/>
        </p:nvSpPr>
        <p:spPr bwMode="auto">
          <a:xfrm>
            <a:off x="76200" y="4587875"/>
            <a:ext cx="815975" cy="593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Initially</a:t>
            </a:r>
          </a:p>
          <a:p>
            <a:r>
              <a:rPr lang="en-US"/>
              <a:t>s =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20798</TotalTime>
  <Pages>20</Pages>
  <Words>118</Words>
  <Application>Microsoft Macintosh PowerPoint</Application>
  <PresentationFormat>Letter Paper (8.5x11 in)</PresentationFormat>
  <Paragraphs>84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</vt:lpstr>
      <vt:lpstr>Helvetica</vt:lpstr>
      <vt:lpstr>Century Gothic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337</cp:revision>
  <cp:lastPrinted>2000-11-18T05:07:42Z</cp:lastPrinted>
  <dcterms:created xsi:type="dcterms:W3CDTF">1998-08-11T09:18:51Z</dcterms:created>
  <dcterms:modified xsi:type="dcterms:W3CDTF">2014-09-22T17:50:16Z</dcterms:modified>
</cp:coreProperties>
</file>