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4" y="-120"/>
      </p:cViewPr>
      <p:guideLst>
        <p:guide orient="horz" pos="1440"/>
        <p:guide pos="3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E3D1F60-6DBD-3A41-9C07-8795DBE7DDD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0475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BF2B3193-2091-1E4C-9797-58AEC99BD67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056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1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6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39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2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3697288" y="-76200"/>
            <a:ext cx="210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Transition: </a:t>
            </a:r>
          </a:p>
          <a:p>
            <a:r>
              <a:rPr lang="ja-JP">
                <a:latin typeface="Arial"/>
              </a:rPr>
              <a:t>”</a:t>
            </a:r>
            <a:r>
              <a:rPr lang="en-US"/>
              <a:t>read a text line from </a:t>
            </a:r>
          </a:p>
          <a:p>
            <a:r>
              <a:rPr lang="en-US"/>
              <a:t>descriptor </a:t>
            </a:r>
            <a:r>
              <a:rPr lang="en-US" i="1"/>
              <a:t>d</a:t>
            </a:r>
            <a:r>
              <a:rPr lang="en-US" i="1" baseline="-25000"/>
              <a:t>k</a:t>
            </a:r>
            <a:r>
              <a:rPr lang="en-US" baseline="-25000"/>
              <a:t> </a:t>
            </a:r>
            <a:r>
              <a:rPr lang="en-US"/>
              <a:t>"</a:t>
            </a:r>
          </a:p>
        </p:txBody>
      </p:sp>
      <p:sp>
        <p:nvSpPr>
          <p:cNvPr id="48582" name="AutoShape 454"/>
          <p:cNvSpPr>
            <a:spLocks noChangeArrowheads="1"/>
          </p:cNvSpPr>
          <p:nvPr/>
        </p:nvSpPr>
        <p:spPr bwMode="auto">
          <a:xfrm rot="-77395">
            <a:off x="2266950" y="381000"/>
            <a:ext cx="1981200" cy="685800"/>
          </a:xfrm>
          <a:prstGeom prst="curvedDownArrow">
            <a:avLst>
              <a:gd name="adj1" fmla="val 36793"/>
              <a:gd name="adj2" fmla="val 119207"/>
              <a:gd name="adj3" fmla="val 277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5" name="Oval 447"/>
          <p:cNvSpPr>
            <a:spLocks noChangeArrowheads="1"/>
          </p:cNvSpPr>
          <p:nvPr/>
        </p:nvSpPr>
        <p:spPr bwMode="auto">
          <a:xfrm>
            <a:off x="1631950" y="990600"/>
            <a:ext cx="2984500" cy="1308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r>
              <a:rPr lang="en-US"/>
              <a:t>State: </a:t>
            </a:r>
          </a:p>
          <a:p>
            <a:r>
              <a:rPr lang="ja-JP">
                <a:latin typeface="Arial"/>
              </a:rPr>
              <a:t>”</a:t>
            </a:r>
            <a:r>
              <a:rPr lang="en-US"/>
              <a:t>waiting for  descriptor</a:t>
            </a:r>
            <a:r>
              <a:rPr lang="en-US" i="1"/>
              <a:t> d</a:t>
            </a:r>
            <a:r>
              <a:rPr lang="en-US" i="1" baseline="-25000"/>
              <a:t>k</a:t>
            </a:r>
            <a:r>
              <a:rPr lang="en-US" baseline="-25000"/>
              <a:t> </a:t>
            </a:r>
            <a:r>
              <a:rPr lang="en-US"/>
              <a:t>to</a:t>
            </a:r>
          </a:p>
          <a:p>
            <a:r>
              <a:rPr lang="en-US"/>
              <a:t> be ready for reading</a:t>
            </a:r>
            <a:r>
              <a:rPr lang="ja-JP">
                <a:latin typeface="Arial"/>
              </a:rPr>
              <a:t>”</a:t>
            </a:r>
            <a:endParaRPr lang="en-US"/>
          </a:p>
        </p:txBody>
      </p: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76200" y="393700"/>
            <a:ext cx="19954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Input event: </a:t>
            </a:r>
          </a:p>
          <a:p>
            <a:r>
              <a:rPr lang="ja-JP">
                <a:latin typeface="Arial"/>
              </a:rPr>
              <a:t>”</a:t>
            </a:r>
            <a:r>
              <a:rPr lang="en-US"/>
              <a:t>descriptor </a:t>
            </a:r>
            <a:r>
              <a:rPr lang="en-US" i="1"/>
              <a:t>d</a:t>
            </a:r>
            <a:r>
              <a:rPr lang="en-US" i="1" baseline="-25000"/>
              <a:t>k</a:t>
            </a:r>
            <a:r>
              <a:rPr lang="en-US" baseline="-25000"/>
              <a:t> </a:t>
            </a:r>
          </a:p>
          <a:p>
            <a:r>
              <a:rPr lang="en-US"/>
              <a:t>is ready for reading"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23355</TotalTime>
  <Pages>20</Pages>
  <Words>36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324</cp:revision>
  <cp:lastPrinted>2002-01-04T16:24:43Z</cp:lastPrinted>
  <dcterms:created xsi:type="dcterms:W3CDTF">1998-08-11T09:18:51Z</dcterms:created>
  <dcterms:modified xsi:type="dcterms:W3CDTF">2014-09-22T17:49:27Z</dcterms:modified>
</cp:coreProperties>
</file>