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80" y="-112"/>
      </p:cViewPr>
      <p:guideLst>
        <p:guide orient="horz" pos="3312"/>
        <p:guide pos="4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24149BCB-3B22-2E41-8F33-41AEC9DDDBE2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80788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72251AE0-FAC2-7240-A043-FD09F0ADD061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58904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4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3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8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277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8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37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5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130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11" name="Oval 383"/>
          <p:cNvSpPr>
            <a:spLocks noChangeArrowheads="1"/>
          </p:cNvSpPr>
          <p:nvPr/>
        </p:nvSpPr>
        <p:spPr bwMode="auto">
          <a:xfrm>
            <a:off x="533400" y="838200"/>
            <a:ext cx="1524000" cy="1143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Reentrant</a:t>
            </a:r>
          </a:p>
          <a:p>
            <a:r>
              <a:rPr lang="en-US"/>
              <a:t>functions</a:t>
            </a:r>
          </a:p>
        </p:txBody>
      </p:sp>
      <p:sp>
        <p:nvSpPr>
          <p:cNvPr id="48515" name="Text Box 387"/>
          <p:cNvSpPr txBox="1">
            <a:spLocks noChangeArrowheads="1"/>
          </p:cNvSpPr>
          <p:nvPr/>
        </p:nvSpPr>
        <p:spPr bwMode="auto">
          <a:xfrm>
            <a:off x="0" y="-76200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All functions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76200" y="228600"/>
            <a:ext cx="25146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2590800" y="228600"/>
            <a:ext cx="25146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Text Box 390"/>
          <p:cNvSpPr txBox="1">
            <a:spLocks noChangeArrowheads="1"/>
          </p:cNvSpPr>
          <p:nvPr/>
        </p:nvSpPr>
        <p:spPr bwMode="auto">
          <a:xfrm>
            <a:off x="3124200" y="838200"/>
            <a:ext cx="15049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Thread-unsafe</a:t>
            </a:r>
          </a:p>
          <a:p>
            <a:r>
              <a:rPr lang="en-US"/>
              <a:t>functions</a:t>
            </a:r>
          </a:p>
        </p:txBody>
      </p:sp>
      <p:sp>
        <p:nvSpPr>
          <p:cNvPr id="48519" name="Text Box 391"/>
          <p:cNvSpPr txBox="1">
            <a:spLocks noChangeArrowheads="1"/>
          </p:cNvSpPr>
          <p:nvPr/>
        </p:nvSpPr>
        <p:spPr bwMode="auto">
          <a:xfrm>
            <a:off x="647700" y="228600"/>
            <a:ext cx="1279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Thread-safe</a:t>
            </a:r>
          </a:p>
          <a:p>
            <a:r>
              <a:rPr lang="en-US"/>
              <a:t>functions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20532</TotalTime>
  <Pages>20</Pages>
  <Words>12</Words>
  <Application>Microsoft Macintosh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313</cp:revision>
  <cp:lastPrinted>2000-07-20T16:50:16Z</cp:lastPrinted>
  <dcterms:created xsi:type="dcterms:W3CDTF">1998-08-11T09:18:51Z</dcterms:created>
  <dcterms:modified xsi:type="dcterms:W3CDTF">2014-09-22T17:49:06Z</dcterms:modified>
</cp:coreProperties>
</file>