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4" y="1656"/>
      </p:cViewPr>
      <p:guideLst>
        <p:guide orient="horz" pos="3024"/>
        <p:guide pos="7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7A6DBA0D-5340-3843-9EF3-167B5AFDD0AC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8104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C783C826-3174-1842-AEF6-8CC8F6FB302A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745592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69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2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45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42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8" name="Line 380"/>
          <p:cNvSpPr>
            <a:spLocks noChangeAspect="1" noChangeShapeType="1"/>
          </p:cNvSpPr>
          <p:nvPr/>
        </p:nvSpPr>
        <p:spPr bwMode="auto">
          <a:xfrm flipV="1">
            <a:off x="531813" y="4092575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09" name="Line 381"/>
          <p:cNvSpPr>
            <a:spLocks noChangeAspect="1" noChangeShapeType="1"/>
          </p:cNvSpPr>
          <p:nvPr/>
        </p:nvSpPr>
        <p:spPr bwMode="auto">
          <a:xfrm flipH="1" flipV="1">
            <a:off x="531813" y="252413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16" name="Text Box 388"/>
          <p:cNvSpPr txBox="1">
            <a:spLocks noChangeAspect="1" noChangeArrowheads="1"/>
          </p:cNvSpPr>
          <p:nvPr/>
        </p:nvSpPr>
        <p:spPr bwMode="auto">
          <a:xfrm>
            <a:off x="685800" y="4095750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17" name="Text Box 389"/>
          <p:cNvSpPr txBox="1">
            <a:spLocks noChangeAspect="1" noChangeArrowheads="1"/>
          </p:cNvSpPr>
          <p:nvPr/>
        </p:nvSpPr>
        <p:spPr bwMode="auto">
          <a:xfrm>
            <a:off x="1476375" y="4095750"/>
            <a:ext cx="37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18" name="Text Box 390"/>
          <p:cNvSpPr txBox="1">
            <a:spLocks noChangeAspect="1" noChangeArrowheads="1"/>
          </p:cNvSpPr>
          <p:nvPr/>
        </p:nvSpPr>
        <p:spPr bwMode="auto">
          <a:xfrm>
            <a:off x="2108200" y="4095750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19" name="Text Box 391"/>
          <p:cNvSpPr txBox="1">
            <a:spLocks noChangeAspect="1" noChangeArrowheads="1"/>
          </p:cNvSpPr>
          <p:nvPr/>
        </p:nvSpPr>
        <p:spPr bwMode="auto">
          <a:xfrm>
            <a:off x="2825750" y="4095750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20" name="Text Box 392"/>
          <p:cNvSpPr txBox="1">
            <a:spLocks noChangeAspect="1" noChangeArrowheads="1"/>
          </p:cNvSpPr>
          <p:nvPr/>
        </p:nvSpPr>
        <p:spPr bwMode="auto">
          <a:xfrm>
            <a:off x="3551238" y="4095750"/>
            <a:ext cx="38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28" name="Text Box 400"/>
          <p:cNvSpPr txBox="1">
            <a:spLocks noChangeAspect="1" noChangeArrowheads="1"/>
          </p:cNvSpPr>
          <p:nvPr/>
        </p:nvSpPr>
        <p:spPr bwMode="auto">
          <a:xfrm>
            <a:off x="150813" y="3575050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529" name="Text Box 401"/>
          <p:cNvSpPr txBox="1">
            <a:spLocks noChangeAspect="1" noChangeArrowheads="1"/>
          </p:cNvSpPr>
          <p:nvPr/>
        </p:nvSpPr>
        <p:spPr bwMode="auto">
          <a:xfrm>
            <a:off x="184150" y="2879725"/>
            <a:ext cx="37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530" name="Text Box 402"/>
          <p:cNvSpPr txBox="1">
            <a:spLocks noChangeAspect="1" noChangeArrowheads="1"/>
          </p:cNvSpPr>
          <p:nvPr/>
        </p:nvSpPr>
        <p:spPr bwMode="auto">
          <a:xfrm>
            <a:off x="150813" y="2171700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531" name="Text Box 403"/>
          <p:cNvSpPr txBox="1">
            <a:spLocks noChangeAspect="1" noChangeArrowheads="1"/>
          </p:cNvSpPr>
          <p:nvPr/>
        </p:nvSpPr>
        <p:spPr bwMode="auto">
          <a:xfrm>
            <a:off x="161925" y="1439863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532" name="Text Box 404"/>
          <p:cNvSpPr txBox="1">
            <a:spLocks noChangeAspect="1" noChangeArrowheads="1"/>
          </p:cNvSpPr>
          <p:nvPr/>
        </p:nvSpPr>
        <p:spPr bwMode="auto">
          <a:xfrm>
            <a:off x="173038" y="771525"/>
            <a:ext cx="38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533" name="Oval 405"/>
          <p:cNvSpPr>
            <a:spLocks noChangeAspect="1" noChangeArrowheads="1"/>
          </p:cNvSpPr>
          <p:nvPr/>
        </p:nvSpPr>
        <p:spPr bwMode="auto">
          <a:xfrm>
            <a:off x="1141413" y="337502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4" name="Oval 406"/>
          <p:cNvSpPr>
            <a:spLocks noChangeAspect="1" noChangeArrowheads="1"/>
          </p:cNvSpPr>
          <p:nvPr/>
        </p:nvSpPr>
        <p:spPr bwMode="auto">
          <a:xfrm>
            <a:off x="1906588" y="3362325"/>
            <a:ext cx="38100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5" name="Oval 407"/>
          <p:cNvSpPr>
            <a:spLocks noChangeAspect="1" noChangeArrowheads="1"/>
          </p:cNvSpPr>
          <p:nvPr/>
        </p:nvSpPr>
        <p:spPr bwMode="auto">
          <a:xfrm>
            <a:off x="2609850" y="336232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6" name="Oval 408"/>
          <p:cNvSpPr>
            <a:spLocks noChangeAspect="1" noChangeArrowheads="1"/>
          </p:cNvSpPr>
          <p:nvPr/>
        </p:nvSpPr>
        <p:spPr bwMode="auto">
          <a:xfrm>
            <a:off x="3309938" y="336232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7" name="Oval 409"/>
          <p:cNvSpPr>
            <a:spLocks noChangeAspect="1" noChangeArrowheads="1"/>
          </p:cNvSpPr>
          <p:nvPr/>
        </p:nvSpPr>
        <p:spPr bwMode="auto">
          <a:xfrm>
            <a:off x="4006850" y="336232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8" name="Oval 410"/>
          <p:cNvSpPr>
            <a:spLocks noChangeAspect="1" noChangeArrowheads="1"/>
          </p:cNvSpPr>
          <p:nvPr/>
        </p:nvSpPr>
        <p:spPr bwMode="auto">
          <a:xfrm>
            <a:off x="1141413" y="26749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9" name="Oval 411"/>
          <p:cNvSpPr>
            <a:spLocks noChangeAspect="1" noChangeArrowheads="1"/>
          </p:cNvSpPr>
          <p:nvPr/>
        </p:nvSpPr>
        <p:spPr bwMode="auto">
          <a:xfrm>
            <a:off x="1906588" y="2662238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0" name="Oval 412"/>
          <p:cNvSpPr>
            <a:spLocks noChangeAspect="1" noChangeArrowheads="1"/>
          </p:cNvSpPr>
          <p:nvPr/>
        </p:nvSpPr>
        <p:spPr bwMode="auto">
          <a:xfrm>
            <a:off x="2605088" y="26622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1" name="Oval 413"/>
          <p:cNvSpPr>
            <a:spLocks noChangeAspect="1" noChangeArrowheads="1"/>
          </p:cNvSpPr>
          <p:nvPr/>
        </p:nvSpPr>
        <p:spPr bwMode="auto">
          <a:xfrm>
            <a:off x="3309938" y="26622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2" name="Oval 414"/>
          <p:cNvSpPr>
            <a:spLocks noChangeAspect="1" noChangeArrowheads="1"/>
          </p:cNvSpPr>
          <p:nvPr/>
        </p:nvSpPr>
        <p:spPr bwMode="auto">
          <a:xfrm>
            <a:off x="4006850" y="266223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3" name="Oval 415"/>
          <p:cNvSpPr>
            <a:spLocks noChangeAspect="1" noChangeArrowheads="1"/>
          </p:cNvSpPr>
          <p:nvPr/>
        </p:nvSpPr>
        <p:spPr bwMode="auto">
          <a:xfrm>
            <a:off x="1141413" y="195897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4" name="Oval 416"/>
          <p:cNvSpPr>
            <a:spLocks noChangeAspect="1" noChangeArrowheads="1"/>
          </p:cNvSpPr>
          <p:nvPr/>
        </p:nvSpPr>
        <p:spPr bwMode="auto">
          <a:xfrm>
            <a:off x="1906588" y="1958975"/>
            <a:ext cx="38100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5" name="Oval 417"/>
          <p:cNvSpPr>
            <a:spLocks noChangeAspect="1" noChangeArrowheads="1"/>
          </p:cNvSpPr>
          <p:nvPr/>
        </p:nvSpPr>
        <p:spPr bwMode="auto">
          <a:xfrm>
            <a:off x="2605088" y="195897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6" name="Oval 418"/>
          <p:cNvSpPr>
            <a:spLocks noChangeAspect="1" noChangeArrowheads="1"/>
          </p:cNvSpPr>
          <p:nvPr/>
        </p:nvSpPr>
        <p:spPr bwMode="auto">
          <a:xfrm>
            <a:off x="3309938" y="195897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7" name="Oval 419"/>
          <p:cNvSpPr>
            <a:spLocks noChangeAspect="1" noChangeArrowheads="1"/>
          </p:cNvSpPr>
          <p:nvPr/>
        </p:nvSpPr>
        <p:spPr bwMode="auto">
          <a:xfrm>
            <a:off x="4006850" y="195897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8" name="Oval 420"/>
          <p:cNvSpPr>
            <a:spLocks noChangeAspect="1" noChangeArrowheads="1"/>
          </p:cNvSpPr>
          <p:nvPr/>
        </p:nvSpPr>
        <p:spPr bwMode="auto">
          <a:xfrm>
            <a:off x="1141413" y="125412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9" name="Oval 421"/>
          <p:cNvSpPr>
            <a:spLocks noChangeAspect="1" noChangeArrowheads="1"/>
          </p:cNvSpPr>
          <p:nvPr/>
        </p:nvSpPr>
        <p:spPr bwMode="auto">
          <a:xfrm>
            <a:off x="1906588" y="1254125"/>
            <a:ext cx="38100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0" name="Oval 422"/>
          <p:cNvSpPr>
            <a:spLocks noChangeAspect="1" noChangeArrowheads="1"/>
          </p:cNvSpPr>
          <p:nvPr/>
        </p:nvSpPr>
        <p:spPr bwMode="auto">
          <a:xfrm>
            <a:off x="2605088" y="125412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1" name="Oval 423"/>
          <p:cNvSpPr>
            <a:spLocks noChangeAspect="1" noChangeArrowheads="1"/>
          </p:cNvSpPr>
          <p:nvPr/>
        </p:nvSpPr>
        <p:spPr bwMode="auto">
          <a:xfrm>
            <a:off x="3309938" y="125412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2" name="Oval 424"/>
          <p:cNvSpPr>
            <a:spLocks noChangeAspect="1" noChangeArrowheads="1"/>
          </p:cNvSpPr>
          <p:nvPr/>
        </p:nvSpPr>
        <p:spPr bwMode="auto">
          <a:xfrm>
            <a:off x="4006850" y="125412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3" name="Oval 425"/>
          <p:cNvSpPr>
            <a:spLocks noChangeAspect="1" noChangeArrowheads="1"/>
          </p:cNvSpPr>
          <p:nvPr/>
        </p:nvSpPr>
        <p:spPr bwMode="auto">
          <a:xfrm>
            <a:off x="1141413" y="5667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4" name="Oval 426"/>
          <p:cNvSpPr>
            <a:spLocks noChangeAspect="1" noChangeArrowheads="1"/>
          </p:cNvSpPr>
          <p:nvPr/>
        </p:nvSpPr>
        <p:spPr bwMode="auto">
          <a:xfrm>
            <a:off x="1906588" y="554038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5" name="Oval 427"/>
          <p:cNvSpPr>
            <a:spLocks noChangeAspect="1" noChangeArrowheads="1"/>
          </p:cNvSpPr>
          <p:nvPr/>
        </p:nvSpPr>
        <p:spPr bwMode="auto">
          <a:xfrm>
            <a:off x="2605088" y="5540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6" name="Oval 428"/>
          <p:cNvSpPr>
            <a:spLocks noChangeAspect="1" noChangeArrowheads="1"/>
          </p:cNvSpPr>
          <p:nvPr/>
        </p:nvSpPr>
        <p:spPr bwMode="auto">
          <a:xfrm>
            <a:off x="3309938" y="5540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7" name="Oval 429"/>
          <p:cNvSpPr>
            <a:spLocks noChangeAspect="1" noChangeArrowheads="1"/>
          </p:cNvSpPr>
          <p:nvPr/>
        </p:nvSpPr>
        <p:spPr bwMode="auto">
          <a:xfrm>
            <a:off x="4006850" y="55403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8" name="Text Box 430"/>
          <p:cNvSpPr txBox="1">
            <a:spLocks noChangeAspect="1" noChangeArrowheads="1"/>
          </p:cNvSpPr>
          <p:nvPr/>
        </p:nvSpPr>
        <p:spPr bwMode="auto">
          <a:xfrm>
            <a:off x="4337050" y="392430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 1</a:t>
            </a:r>
          </a:p>
        </p:txBody>
      </p:sp>
      <p:sp>
        <p:nvSpPr>
          <p:cNvPr id="48559" name="Text Box 431"/>
          <p:cNvSpPr txBox="1">
            <a:spLocks noChangeAspect="1" noChangeArrowheads="1"/>
          </p:cNvSpPr>
          <p:nvPr/>
        </p:nvSpPr>
        <p:spPr bwMode="auto">
          <a:xfrm>
            <a:off x="0" y="-6350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 2</a:t>
            </a:r>
          </a:p>
        </p:txBody>
      </p:sp>
      <p:sp>
        <p:nvSpPr>
          <p:cNvPr id="48561" name="Oval 433"/>
          <p:cNvSpPr>
            <a:spLocks noChangeAspect="1" noChangeArrowheads="1"/>
          </p:cNvSpPr>
          <p:nvPr/>
        </p:nvSpPr>
        <p:spPr bwMode="auto">
          <a:xfrm>
            <a:off x="1143000" y="4070350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2" name="Oval 434"/>
          <p:cNvSpPr>
            <a:spLocks noChangeAspect="1" noChangeArrowheads="1"/>
          </p:cNvSpPr>
          <p:nvPr/>
        </p:nvSpPr>
        <p:spPr bwMode="auto">
          <a:xfrm>
            <a:off x="1919288" y="4067175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3" name="Oval 435"/>
          <p:cNvSpPr>
            <a:spLocks noChangeAspect="1" noChangeArrowheads="1"/>
          </p:cNvSpPr>
          <p:nvPr/>
        </p:nvSpPr>
        <p:spPr bwMode="auto">
          <a:xfrm>
            <a:off x="2620963" y="4067175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4" name="Oval 436"/>
          <p:cNvSpPr>
            <a:spLocks noChangeAspect="1" noChangeArrowheads="1"/>
          </p:cNvSpPr>
          <p:nvPr/>
        </p:nvSpPr>
        <p:spPr bwMode="auto">
          <a:xfrm>
            <a:off x="3325813" y="4067175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5" name="Oval 437"/>
          <p:cNvSpPr>
            <a:spLocks noChangeAspect="1" noChangeArrowheads="1"/>
          </p:cNvSpPr>
          <p:nvPr/>
        </p:nvSpPr>
        <p:spPr bwMode="auto">
          <a:xfrm>
            <a:off x="3997325" y="4067175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6" name="Oval 438"/>
          <p:cNvSpPr>
            <a:spLocks noChangeAspect="1" noChangeArrowheads="1"/>
          </p:cNvSpPr>
          <p:nvPr/>
        </p:nvSpPr>
        <p:spPr bwMode="auto">
          <a:xfrm>
            <a:off x="517525" y="336232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7" name="Oval 439"/>
          <p:cNvSpPr>
            <a:spLocks noChangeAspect="1" noChangeArrowheads="1"/>
          </p:cNvSpPr>
          <p:nvPr/>
        </p:nvSpPr>
        <p:spPr bwMode="auto">
          <a:xfrm>
            <a:off x="511175" y="266223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8" name="Oval 440"/>
          <p:cNvSpPr>
            <a:spLocks noChangeAspect="1" noChangeArrowheads="1"/>
          </p:cNvSpPr>
          <p:nvPr/>
        </p:nvSpPr>
        <p:spPr bwMode="auto">
          <a:xfrm>
            <a:off x="511175" y="1962150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9" name="Oval 441"/>
          <p:cNvSpPr>
            <a:spLocks noChangeAspect="1" noChangeArrowheads="1"/>
          </p:cNvSpPr>
          <p:nvPr/>
        </p:nvSpPr>
        <p:spPr bwMode="auto">
          <a:xfrm>
            <a:off x="511175" y="1244600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70" name="Oval 442"/>
          <p:cNvSpPr>
            <a:spLocks noChangeAspect="1" noChangeArrowheads="1"/>
          </p:cNvSpPr>
          <p:nvPr/>
        </p:nvSpPr>
        <p:spPr bwMode="auto">
          <a:xfrm>
            <a:off x="517525" y="54768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72" name="Oval 444"/>
          <p:cNvSpPr>
            <a:spLocks noChangeAspect="1" noChangeArrowheads="1"/>
          </p:cNvSpPr>
          <p:nvPr/>
        </p:nvSpPr>
        <p:spPr bwMode="auto">
          <a:xfrm>
            <a:off x="511175" y="4067175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75" name="Line 447"/>
          <p:cNvSpPr>
            <a:spLocks noChangeShapeType="1"/>
          </p:cNvSpPr>
          <p:nvPr/>
        </p:nvSpPr>
        <p:spPr bwMode="auto">
          <a:xfrm>
            <a:off x="550863" y="4094163"/>
            <a:ext cx="6111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6" name="Line 448"/>
          <p:cNvSpPr>
            <a:spLocks noChangeShapeType="1"/>
          </p:cNvSpPr>
          <p:nvPr/>
        </p:nvSpPr>
        <p:spPr bwMode="auto">
          <a:xfrm>
            <a:off x="1171575" y="4094163"/>
            <a:ext cx="739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7" name="Line 449"/>
          <p:cNvSpPr>
            <a:spLocks noChangeShapeType="1"/>
          </p:cNvSpPr>
          <p:nvPr/>
        </p:nvSpPr>
        <p:spPr bwMode="auto">
          <a:xfrm>
            <a:off x="1965325" y="4094163"/>
            <a:ext cx="655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8" name="Line 450"/>
          <p:cNvSpPr>
            <a:spLocks noChangeShapeType="1"/>
          </p:cNvSpPr>
          <p:nvPr/>
        </p:nvSpPr>
        <p:spPr bwMode="auto">
          <a:xfrm flipV="1">
            <a:off x="2636838" y="3411538"/>
            <a:ext cx="0" cy="633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9" name="Line 451"/>
          <p:cNvSpPr>
            <a:spLocks noChangeShapeType="1"/>
          </p:cNvSpPr>
          <p:nvPr/>
        </p:nvSpPr>
        <p:spPr bwMode="auto">
          <a:xfrm flipV="1">
            <a:off x="2627313" y="270192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0" name="Line 452"/>
          <p:cNvSpPr>
            <a:spLocks noChangeShapeType="1"/>
          </p:cNvSpPr>
          <p:nvPr/>
        </p:nvSpPr>
        <p:spPr bwMode="auto">
          <a:xfrm>
            <a:off x="2655888" y="2679700"/>
            <a:ext cx="6556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1" name="Line 453"/>
          <p:cNvSpPr>
            <a:spLocks noChangeShapeType="1"/>
          </p:cNvSpPr>
          <p:nvPr/>
        </p:nvSpPr>
        <p:spPr bwMode="auto">
          <a:xfrm>
            <a:off x="3346450" y="2679700"/>
            <a:ext cx="655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2" name="Line 454"/>
          <p:cNvSpPr>
            <a:spLocks noChangeShapeType="1"/>
          </p:cNvSpPr>
          <p:nvPr/>
        </p:nvSpPr>
        <p:spPr bwMode="auto">
          <a:xfrm flipV="1">
            <a:off x="4027488" y="20018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3" name="Line 455"/>
          <p:cNvSpPr>
            <a:spLocks noChangeShapeType="1"/>
          </p:cNvSpPr>
          <p:nvPr/>
        </p:nvSpPr>
        <p:spPr bwMode="auto">
          <a:xfrm flipV="1">
            <a:off x="4027488" y="1287463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4" name="Line 456"/>
          <p:cNvSpPr>
            <a:spLocks noChangeShapeType="1"/>
          </p:cNvSpPr>
          <p:nvPr/>
        </p:nvSpPr>
        <p:spPr bwMode="auto">
          <a:xfrm flipV="1">
            <a:off x="4027488" y="5873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20668</TotalTime>
  <Pages>20</Pages>
  <Words>14</Words>
  <Application>Microsoft Macintosh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317</cp:revision>
  <cp:lastPrinted>2000-11-13T05:00:53Z</cp:lastPrinted>
  <dcterms:created xsi:type="dcterms:W3CDTF">1998-08-11T09:18:51Z</dcterms:created>
  <dcterms:modified xsi:type="dcterms:W3CDTF">2014-09-22T17:48:57Z</dcterms:modified>
</cp:coreProperties>
</file>