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8" autoAdjust="0"/>
    <p:restoredTop sz="90929"/>
  </p:normalViewPr>
  <p:slideViewPr>
    <p:cSldViewPr>
      <p:cViewPr varScale="1">
        <p:scale>
          <a:sx n="134" d="100"/>
          <a:sy n="134" d="100"/>
        </p:scale>
        <p:origin x="-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6CE03-195A-F54B-B754-FECD3DC92D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B1068-CA38-F143-960A-F37B89723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48931-3127-4343-B97A-2AA3D024FB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94B2E-3810-D74C-9757-C443CA38CE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C34A9-FF23-234F-950C-1FD0798994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5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5D8E9-E587-C540-98C5-3CE0816941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A239-F8F4-8E4C-B068-54AAD92CF8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EFC5D-6A3B-6D4C-8DEB-0985C30D13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CF355-F7E8-1A4B-B34A-65799D4402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4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E77E3-2BBA-3E4A-A67C-2206689AF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C9205-FC60-6845-A0AD-D5B849BE3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179C39-DCDC-9C48-B9E4-61C9190FA9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1" name="Group 203"/>
          <p:cNvGrpSpPr>
            <a:grpSpLocks/>
          </p:cNvGrpSpPr>
          <p:nvPr/>
        </p:nvGrpSpPr>
        <p:grpSpPr bwMode="auto">
          <a:xfrm>
            <a:off x="1347788" y="552450"/>
            <a:ext cx="6438900" cy="5753100"/>
            <a:chOff x="849" y="348"/>
            <a:chExt cx="4056" cy="3624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849" y="348"/>
              <a:ext cx="4056" cy="362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auto">
            <a:xfrm>
              <a:off x="1221" y="2088"/>
              <a:ext cx="3360" cy="1590"/>
            </a:xfrm>
            <a:custGeom>
              <a:avLst/>
              <a:gdLst>
                <a:gd name="T0" fmla="*/ 0 w 3360"/>
                <a:gd name="T1" fmla="*/ 1116 h 1590"/>
                <a:gd name="T2" fmla="*/ 1974 w 3360"/>
                <a:gd name="T3" fmla="*/ 0 h 1590"/>
                <a:gd name="T4" fmla="*/ 3360 w 3360"/>
                <a:gd name="T5" fmla="*/ 294 h 1590"/>
                <a:gd name="T6" fmla="*/ 1596 w 3360"/>
                <a:gd name="T7" fmla="*/ 1590 h 1590"/>
                <a:gd name="T8" fmla="*/ 0 w 3360"/>
                <a:gd name="T9" fmla="*/ 1116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0" h="1590">
                  <a:moveTo>
                    <a:pt x="0" y="1116"/>
                  </a:moveTo>
                  <a:lnTo>
                    <a:pt x="1974" y="0"/>
                  </a:lnTo>
                  <a:lnTo>
                    <a:pt x="3360" y="294"/>
                  </a:lnTo>
                  <a:lnTo>
                    <a:pt x="1596" y="159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auto">
            <a:xfrm>
              <a:off x="1131" y="750"/>
              <a:ext cx="2070" cy="2454"/>
            </a:xfrm>
            <a:custGeom>
              <a:avLst/>
              <a:gdLst>
                <a:gd name="T0" fmla="*/ 90 w 2070"/>
                <a:gd name="T1" fmla="*/ 2454 h 2454"/>
                <a:gd name="T2" fmla="*/ 0 w 2070"/>
                <a:gd name="T3" fmla="*/ 828 h 2454"/>
                <a:gd name="T4" fmla="*/ 2070 w 2070"/>
                <a:gd name="T5" fmla="*/ 0 h 2454"/>
                <a:gd name="T6" fmla="*/ 2064 w 2070"/>
                <a:gd name="T7" fmla="*/ 1338 h 2454"/>
                <a:gd name="T8" fmla="*/ 90 w 2070"/>
                <a:gd name="T9" fmla="*/ 2454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2454">
                  <a:moveTo>
                    <a:pt x="90" y="2454"/>
                  </a:moveTo>
                  <a:lnTo>
                    <a:pt x="0" y="828"/>
                  </a:lnTo>
                  <a:lnTo>
                    <a:pt x="2070" y="0"/>
                  </a:lnTo>
                  <a:lnTo>
                    <a:pt x="2064" y="1338"/>
                  </a:lnTo>
                  <a:lnTo>
                    <a:pt x="90" y="245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auto">
            <a:xfrm>
              <a:off x="3195" y="750"/>
              <a:ext cx="1452" cy="1632"/>
            </a:xfrm>
            <a:custGeom>
              <a:avLst/>
              <a:gdLst>
                <a:gd name="T0" fmla="*/ 0 w 1452"/>
                <a:gd name="T1" fmla="*/ 1338 h 1632"/>
                <a:gd name="T2" fmla="*/ 6 w 1452"/>
                <a:gd name="T3" fmla="*/ 0 h 1632"/>
                <a:gd name="T4" fmla="*/ 1452 w 1452"/>
                <a:gd name="T5" fmla="*/ 216 h 1632"/>
                <a:gd name="T6" fmla="*/ 1386 w 1452"/>
                <a:gd name="T7" fmla="*/ 1632 h 1632"/>
                <a:gd name="T8" fmla="*/ 0 w 1452"/>
                <a:gd name="T9" fmla="*/ 1338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1632">
                  <a:moveTo>
                    <a:pt x="0" y="1338"/>
                  </a:moveTo>
                  <a:lnTo>
                    <a:pt x="6" y="0"/>
                  </a:lnTo>
                  <a:lnTo>
                    <a:pt x="1452" y="216"/>
                  </a:lnTo>
                  <a:lnTo>
                    <a:pt x="1386" y="1632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auto">
            <a:xfrm>
              <a:off x="1215" y="2004"/>
              <a:ext cx="3372" cy="1104"/>
            </a:xfrm>
            <a:custGeom>
              <a:avLst/>
              <a:gdLst>
                <a:gd name="T0" fmla="*/ 0 w 562"/>
                <a:gd name="T1" fmla="*/ 184 h 184"/>
                <a:gd name="T2" fmla="*/ 330 w 562"/>
                <a:gd name="T3" fmla="*/ 0 h 184"/>
                <a:gd name="T4" fmla="*/ 562 w 562"/>
                <a:gd name="T5" fmla="*/ 4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2" h="184">
                  <a:moveTo>
                    <a:pt x="0" y="184"/>
                  </a:moveTo>
                  <a:lnTo>
                    <a:pt x="330" y="0"/>
                  </a:lnTo>
                  <a:lnTo>
                    <a:pt x="562" y="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auto">
            <a:xfrm>
              <a:off x="1203" y="1842"/>
              <a:ext cx="3390" cy="1068"/>
            </a:xfrm>
            <a:custGeom>
              <a:avLst/>
              <a:gdLst>
                <a:gd name="T0" fmla="*/ 0 w 565"/>
                <a:gd name="T1" fmla="*/ 178 h 178"/>
                <a:gd name="T2" fmla="*/ 332 w 565"/>
                <a:gd name="T3" fmla="*/ 0 h 178"/>
                <a:gd name="T4" fmla="*/ 565 w 565"/>
                <a:gd name="T5" fmla="*/ 4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5" h="178">
                  <a:moveTo>
                    <a:pt x="0" y="178"/>
                  </a:moveTo>
                  <a:lnTo>
                    <a:pt x="332" y="0"/>
                  </a:lnTo>
                  <a:lnTo>
                    <a:pt x="565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auto">
            <a:xfrm>
              <a:off x="1191" y="1680"/>
              <a:ext cx="3414" cy="1032"/>
            </a:xfrm>
            <a:custGeom>
              <a:avLst/>
              <a:gdLst>
                <a:gd name="T0" fmla="*/ 0 w 569"/>
                <a:gd name="T1" fmla="*/ 172 h 172"/>
                <a:gd name="T2" fmla="*/ 334 w 569"/>
                <a:gd name="T3" fmla="*/ 0 h 172"/>
                <a:gd name="T4" fmla="*/ 569 w 569"/>
                <a:gd name="T5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9" h="172">
                  <a:moveTo>
                    <a:pt x="0" y="172"/>
                  </a:moveTo>
                  <a:lnTo>
                    <a:pt x="334" y="0"/>
                  </a:lnTo>
                  <a:lnTo>
                    <a:pt x="569" y="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auto">
            <a:xfrm>
              <a:off x="1179" y="1512"/>
              <a:ext cx="3432" cy="1002"/>
            </a:xfrm>
            <a:custGeom>
              <a:avLst/>
              <a:gdLst>
                <a:gd name="T0" fmla="*/ 0 w 572"/>
                <a:gd name="T1" fmla="*/ 167 h 167"/>
                <a:gd name="T2" fmla="*/ 336 w 572"/>
                <a:gd name="T3" fmla="*/ 0 h 167"/>
                <a:gd name="T4" fmla="*/ 572 w 572"/>
                <a:gd name="T5" fmla="*/ 4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2" h="167">
                  <a:moveTo>
                    <a:pt x="0" y="167"/>
                  </a:moveTo>
                  <a:lnTo>
                    <a:pt x="336" y="0"/>
                  </a:lnTo>
                  <a:lnTo>
                    <a:pt x="572" y="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1167" y="1350"/>
              <a:ext cx="3450" cy="960"/>
            </a:xfrm>
            <a:custGeom>
              <a:avLst/>
              <a:gdLst>
                <a:gd name="T0" fmla="*/ 0 w 575"/>
                <a:gd name="T1" fmla="*/ 160 h 160"/>
                <a:gd name="T2" fmla="*/ 338 w 575"/>
                <a:gd name="T3" fmla="*/ 0 h 160"/>
                <a:gd name="T4" fmla="*/ 575 w 575"/>
                <a:gd name="T5" fmla="*/ 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5" h="160">
                  <a:moveTo>
                    <a:pt x="0" y="160"/>
                  </a:moveTo>
                  <a:lnTo>
                    <a:pt x="338" y="0"/>
                  </a:lnTo>
                  <a:lnTo>
                    <a:pt x="575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1161" y="1176"/>
              <a:ext cx="3468" cy="924"/>
            </a:xfrm>
            <a:custGeom>
              <a:avLst/>
              <a:gdLst>
                <a:gd name="T0" fmla="*/ 0 w 578"/>
                <a:gd name="T1" fmla="*/ 154 h 154"/>
                <a:gd name="T2" fmla="*/ 340 w 578"/>
                <a:gd name="T3" fmla="*/ 0 h 154"/>
                <a:gd name="T4" fmla="*/ 578 w 578"/>
                <a:gd name="T5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8" h="154">
                  <a:moveTo>
                    <a:pt x="0" y="154"/>
                  </a:moveTo>
                  <a:lnTo>
                    <a:pt x="340" y="0"/>
                  </a:lnTo>
                  <a:lnTo>
                    <a:pt x="578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1149" y="1008"/>
              <a:ext cx="3486" cy="888"/>
            </a:xfrm>
            <a:custGeom>
              <a:avLst/>
              <a:gdLst>
                <a:gd name="T0" fmla="*/ 0 w 581"/>
                <a:gd name="T1" fmla="*/ 148 h 148"/>
                <a:gd name="T2" fmla="*/ 342 w 581"/>
                <a:gd name="T3" fmla="*/ 0 h 148"/>
                <a:gd name="T4" fmla="*/ 581 w 581"/>
                <a:gd name="T5" fmla="*/ 3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1" h="148">
                  <a:moveTo>
                    <a:pt x="0" y="148"/>
                  </a:moveTo>
                  <a:lnTo>
                    <a:pt x="342" y="0"/>
                  </a:lnTo>
                  <a:lnTo>
                    <a:pt x="581" y="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1137" y="834"/>
              <a:ext cx="3504" cy="846"/>
            </a:xfrm>
            <a:custGeom>
              <a:avLst/>
              <a:gdLst>
                <a:gd name="T0" fmla="*/ 0 w 584"/>
                <a:gd name="T1" fmla="*/ 141 h 141"/>
                <a:gd name="T2" fmla="*/ 344 w 584"/>
                <a:gd name="T3" fmla="*/ 0 h 141"/>
                <a:gd name="T4" fmla="*/ 584 w 584"/>
                <a:gd name="T5" fmla="*/ 3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4" h="141">
                  <a:moveTo>
                    <a:pt x="0" y="141"/>
                  </a:moveTo>
                  <a:lnTo>
                    <a:pt x="344" y="0"/>
                  </a:lnTo>
                  <a:lnTo>
                    <a:pt x="584" y="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1221" y="2088"/>
              <a:ext cx="3360" cy="1116"/>
            </a:xfrm>
            <a:custGeom>
              <a:avLst/>
              <a:gdLst>
                <a:gd name="T0" fmla="*/ 0 w 560"/>
                <a:gd name="T1" fmla="*/ 186 h 186"/>
                <a:gd name="T2" fmla="*/ 329 w 560"/>
                <a:gd name="T3" fmla="*/ 0 h 186"/>
                <a:gd name="T4" fmla="*/ 560 w 560"/>
                <a:gd name="T5" fmla="*/ 4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86">
                  <a:moveTo>
                    <a:pt x="0" y="186"/>
                  </a:moveTo>
                  <a:lnTo>
                    <a:pt x="329" y="0"/>
                  </a:lnTo>
                  <a:lnTo>
                    <a:pt x="560" y="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1209" y="1926"/>
              <a:ext cx="3384" cy="1086"/>
            </a:xfrm>
            <a:custGeom>
              <a:avLst/>
              <a:gdLst>
                <a:gd name="T0" fmla="*/ 0 w 564"/>
                <a:gd name="T1" fmla="*/ 181 h 181"/>
                <a:gd name="T2" fmla="*/ 331 w 564"/>
                <a:gd name="T3" fmla="*/ 0 h 181"/>
                <a:gd name="T4" fmla="*/ 564 w 564"/>
                <a:gd name="T5" fmla="*/ 4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4" h="181">
                  <a:moveTo>
                    <a:pt x="0" y="181"/>
                  </a:moveTo>
                  <a:lnTo>
                    <a:pt x="331" y="0"/>
                  </a:lnTo>
                  <a:lnTo>
                    <a:pt x="564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1197" y="1764"/>
              <a:ext cx="3402" cy="1050"/>
            </a:xfrm>
            <a:custGeom>
              <a:avLst/>
              <a:gdLst>
                <a:gd name="T0" fmla="*/ 0 w 567"/>
                <a:gd name="T1" fmla="*/ 175 h 175"/>
                <a:gd name="T2" fmla="*/ 333 w 567"/>
                <a:gd name="T3" fmla="*/ 0 h 175"/>
                <a:gd name="T4" fmla="*/ 567 w 567"/>
                <a:gd name="T5" fmla="*/ 4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175">
                  <a:moveTo>
                    <a:pt x="0" y="175"/>
                  </a:moveTo>
                  <a:lnTo>
                    <a:pt x="333" y="0"/>
                  </a:lnTo>
                  <a:lnTo>
                    <a:pt x="567" y="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1185" y="1596"/>
              <a:ext cx="3420" cy="1014"/>
            </a:xfrm>
            <a:custGeom>
              <a:avLst/>
              <a:gdLst>
                <a:gd name="T0" fmla="*/ 0 w 570"/>
                <a:gd name="T1" fmla="*/ 169 h 169"/>
                <a:gd name="T2" fmla="*/ 335 w 570"/>
                <a:gd name="T3" fmla="*/ 0 h 169"/>
                <a:gd name="T4" fmla="*/ 570 w 570"/>
                <a:gd name="T5" fmla="*/ 4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9">
                  <a:moveTo>
                    <a:pt x="0" y="169"/>
                  </a:moveTo>
                  <a:lnTo>
                    <a:pt x="335" y="0"/>
                  </a:lnTo>
                  <a:lnTo>
                    <a:pt x="570" y="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1173" y="1428"/>
              <a:ext cx="3444" cy="984"/>
            </a:xfrm>
            <a:custGeom>
              <a:avLst/>
              <a:gdLst>
                <a:gd name="T0" fmla="*/ 0 w 574"/>
                <a:gd name="T1" fmla="*/ 164 h 164"/>
                <a:gd name="T2" fmla="*/ 337 w 574"/>
                <a:gd name="T3" fmla="*/ 0 h 164"/>
                <a:gd name="T4" fmla="*/ 574 w 574"/>
                <a:gd name="T5" fmla="*/ 4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4" h="164">
                  <a:moveTo>
                    <a:pt x="0" y="164"/>
                  </a:moveTo>
                  <a:lnTo>
                    <a:pt x="337" y="0"/>
                  </a:lnTo>
                  <a:lnTo>
                    <a:pt x="574" y="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1167" y="1260"/>
              <a:ext cx="3456" cy="948"/>
            </a:xfrm>
            <a:custGeom>
              <a:avLst/>
              <a:gdLst>
                <a:gd name="T0" fmla="*/ 0 w 576"/>
                <a:gd name="T1" fmla="*/ 158 h 158"/>
                <a:gd name="T2" fmla="*/ 339 w 576"/>
                <a:gd name="T3" fmla="*/ 0 h 158"/>
                <a:gd name="T4" fmla="*/ 576 w 576"/>
                <a:gd name="T5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58">
                  <a:moveTo>
                    <a:pt x="0" y="158"/>
                  </a:moveTo>
                  <a:lnTo>
                    <a:pt x="339" y="0"/>
                  </a:lnTo>
                  <a:lnTo>
                    <a:pt x="576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1155" y="1092"/>
              <a:ext cx="3474" cy="906"/>
            </a:xfrm>
            <a:custGeom>
              <a:avLst/>
              <a:gdLst>
                <a:gd name="T0" fmla="*/ 0 w 579"/>
                <a:gd name="T1" fmla="*/ 151 h 151"/>
                <a:gd name="T2" fmla="*/ 341 w 579"/>
                <a:gd name="T3" fmla="*/ 0 h 151"/>
                <a:gd name="T4" fmla="*/ 579 w 579"/>
                <a:gd name="T5" fmla="*/ 4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9" h="151">
                  <a:moveTo>
                    <a:pt x="0" y="151"/>
                  </a:moveTo>
                  <a:lnTo>
                    <a:pt x="341" y="0"/>
                  </a:lnTo>
                  <a:lnTo>
                    <a:pt x="579" y="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1143" y="924"/>
              <a:ext cx="3498" cy="864"/>
            </a:xfrm>
            <a:custGeom>
              <a:avLst/>
              <a:gdLst>
                <a:gd name="T0" fmla="*/ 0 w 583"/>
                <a:gd name="T1" fmla="*/ 144 h 144"/>
                <a:gd name="T2" fmla="*/ 343 w 583"/>
                <a:gd name="T3" fmla="*/ 0 h 144"/>
                <a:gd name="T4" fmla="*/ 583 w 583"/>
                <a:gd name="T5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3" h="144">
                  <a:moveTo>
                    <a:pt x="0" y="144"/>
                  </a:moveTo>
                  <a:lnTo>
                    <a:pt x="343" y="0"/>
                  </a:lnTo>
                  <a:lnTo>
                    <a:pt x="583" y="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1131" y="750"/>
              <a:ext cx="3516" cy="828"/>
            </a:xfrm>
            <a:custGeom>
              <a:avLst/>
              <a:gdLst>
                <a:gd name="T0" fmla="*/ 0 w 586"/>
                <a:gd name="T1" fmla="*/ 138 h 138"/>
                <a:gd name="T2" fmla="*/ 345 w 586"/>
                <a:gd name="T3" fmla="*/ 0 h 138"/>
                <a:gd name="T4" fmla="*/ 586 w 586"/>
                <a:gd name="T5" fmla="*/ 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6" h="138">
                  <a:moveTo>
                    <a:pt x="0" y="138"/>
                  </a:moveTo>
                  <a:lnTo>
                    <a:pt x="345" y="0"/>
                  </a:lnTo>
                  <a:lnTo>
                    <a:pt x="58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1221" y="2088"/>
              <a:ext cx="3360" cy="1590"/>
            </a:xfrm>
            <a:custGeom>
              <a:avLst/>
              <a:gdLst>
                <a:gd name="T0" fmla="*/ 3360 w 3360"/>
                <a:gd name="T1" fmla="*/ 294 h 1590"/>
                <a:gd name="T2" fmla="*/ 1596 w 3360"/>
                <a:gd name="T3" fmla="*/ 1590 h 1590"/>
                <a:gd name="T4" fmla="*/ 0 w 3360"/>
                <a:gd name="T5" fmla="*/ 1116 h 1590"/>
                <a:gd name="T6" fmla="*/ 1974 w 3360"/>
                <a:gd name="T7" fmla="*/ 0 h 1590"/>
                <a:gd name="T8" fmla="*/ 3360 w 3360"/>
                <a:gd name="T9" fmla="*/ 294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0" h="1590">
                  <a:moveTo>
                    <a:pt x="3360" y="294"/>
                  </a:moveTo>
                  <a:lnTo>
                    <a:pt x="1596" y="1590"/>
                  </a:lnTo>
                  <a:lnTo>
                    <a:pt x="0" y="1116"/>
                  </a:lnTo>
                  <a:lnTo>
                    <a:pt x="1974" y="0"/>
                  </a:lnTo>
                  <a:lnTo>
                    <a:pt x="3360" y="29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1131" y="750"/>
              <a:ext cx="2070" cy="2454"/>
            </a:xfrm>
            <a:custGeom>
              <a:avLst/>
              <a:gdLst>
                <a:gd name="T0" fmla="*/ 90 w 2070"/>
                <a:gd name="T1" fmla="*/ 2454 h 2454"/>
                <a:gd name="T2" fmla="*/ 0 w 2070"/>
                <a:gd name="T3" fmla="*/ 828 h 2454"/>
                <a:gd name="T4" fmla="*/ 2070 w 2070"/>
                <a:gd name="T5" fmla="*/ 0 h 2454"/>
                <a:gd name="T6" fmla="*/ 2064 w 2070"/>
                <a:gd name="T7" fmla="*/ 1338 h 2454"/>
                <a:gd name="T8" fmla="*/ 90 w 2070"/>
                <a:gd name="T9" fmla="*/ 2454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2454">
                  <a:moveTo>
                    <a:pt x="90" y="2454"/>
                  </a:moveTo>
                  <a:lnTo>
                    <a:pt x="0" y="828"/>
                  </a:lnTo>
                  <a:lnTo>
                    <a:pt x="2070" y="0"/>
                  </a:lnTo>
                  <a:lnTo>
                    <a:pt x="2064" y="1338"/>
                  </a:lnTo>
                  <a:lnTo>
                    <a:pt x="90" y="2454"/>
                  </a:lnTo>
                  <a:close/>
                </a:path>
              </a:pathLst>
            </a:cu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3195" y="750"/>
              <a:ext cx="1452" cy="1632"/>
            </a:xfrm>
            <a:custGeom>
              <a:avLst/>
              <a:gdLst>
                <a:gd name="T0" fmla="*/ 0 w 1452"/>
                <a:gd name="T1" fmla="*/ 1338 h 1632"/>
                <a:gd name="T2" fmla="*/ 6 w 1452"/>
                <a:gd name="T3" fmla="*/ 0 h 1632"/>
                <a:gd name="T4" fmla="*/ 1452 w 1452"/>
                <a:gd name="T5" fmla="*/ 216 h 1632"/>
                <a:gd name="T6" fmla="*/ 1386 w 1452"/>
                <a:gd name="T7" fmla="*/ 1632 h 1632"/>
                <a:gd name="T8" fmla="*/ 0 w 1452"/>
                <a:gd name="T9" fmla="*/ 1338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1632">
                  <a:moveTo>
                    <a:pt x="0" y="1338"/>
                  </a:moveTo>
                  <a:lnTo>
                    <a:pt x="6" y="0"/>
                  </a:lnTo>
                  <a:lnTo>
                    <a:pt x="1452" y="216"/>
                  </a:lnTo>
                  <a:lnTo>
                    <a:pt x="1386" y="1632"/>
                  </a:lnTo>
                  <a:lnTo>
                    <a:pt x="0" y="1338"/>
                  </a:lnTo>
                  <a:close/>
                </a:path>
              </a:pathLst>
            </a:cu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1221" y="3204"/>
              <a:ext cx="1596" cy="4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1221" y="3204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1311" y="3234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1407" y="325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1497" y="328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1593" y="331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1689" y="334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1791" y="337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1887" y="340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1983" y="343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2085" y="346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2187" y="349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2289" y="352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2391" y="355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>
              <a:off x="2493" y="358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2601" y="3612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>
              <a:off x="2709" y="364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2817" y="367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1245" y="3306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1431" y="3366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1617" y="3420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1815" y="3480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7217" name="Rectangle 49"/>
            <p:cNvSpPr>
              <a:spLocks noChangeArrowheads="1"/>
            </p:cNvSpPr>
            <p:nvPr/>
          </p:nvSpPr>
          <p:spPr bwMode="auto">
            <a:xfrm>
              <a:off x="2013" y="3534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181" y="3594"/>
              <a:ext cx="1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>
              <a:off x="2391" y="3660"/>
              <a:ext cx="1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7220" name="Rectangle 52"/>
            <p:cNvSpPr>
              <a:spLocks noChangeArrowheads="1"/>
            </p:cNvSpPr>
            <p:nvPr/>
          </p:nvSpPr>
          <p:spPr bwMode="auto">
            <a:xfrm>
              <a:off x="2601" y="3720"/>
              <a:ext cx="1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14</a:t>
              </a:r>
              <a:endParaRPr lang="en-U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H="1">
              <a:off x="2817" y="2382"/>
              <a:ext cx="1764" cy="12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2817" y="3678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>
              <a:off x="2955" y="3576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>
              <a:off x="3087" y="3480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>
              <a:off x="3213" y="3384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>
              <a:off x="3339" y="3294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>
              <a:off x="3459" y="3204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>
              <a:off x="3579" y="3120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>
              <a:off x="3693" y="3036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>
              <a:off x="3801" y="2952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>
              <a:off x="3909" y="2874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>
              <a:off x="4017" y="2802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>
              <a:off x="4113" y="2724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>
              <a:off x="4215" y="2652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>
              <a:off x="4311" y="2586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>
              <a:off x="4401" y="2514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>
              <a:off x="4491" y="2448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>
              <a:off x="4581" y="2382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Rectangle 71"/>
            <p:cNvSpPr>
              <a:spLocks noChangeArrowheads="1"/>
            </p:cNvSpPr>
            <p:nvPr/>
          </p:nvSpPr>
          <p:spPr bwMode="auto">
            <a:xfrm>
              <a:off x="3051" y="3570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7240" name="Rectangle 72"/>
            <p:cNvSpPr>
              <a:spLocks noChangeArrowheads="1"/>
            </p:cNvSpPr>
            <p:nvPr/>
          </p:nvSpPr>
          <p:spPr bwMode="auto">
            <a:xfrm>
              <a:off x="3321" y="3378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3567" y="3192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7242" name="Rectangle 74"/>
            <p:cNvSpPr>
              <a:spLocks noChangeArrowheads="1"/>
            </p:cNvSpPr>
            <p:nvPr/>
          </p:nvSpPr>
          <p:spPr bwMode="auto">
            <a:xfrm>
              <a:off x="3807" y="3024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7243" name="Rectangle 75"/>
            <p:cNvSpPr>
              <a:spLocks noChangeArrowheads="1"/>
            </p:cNvSpPr>
            <p:nvPr/>
          </p:nvSpPr>
          <p:spPr bwMode="auto">
            <a:xfrm>
              <a:off x="4023" y="2862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7244" name="Rectangle 76"/>
            <p:cNvSpPr>
              <a:spLocks noChangeArrowheads="1"/>
            </p:cNvSpPr>
            <p:nvPr/>
          </p:nvSpPr>
          <p:spPr bwMode="auto">
            <a:xfrm>
              <a:off x="4233" y="2706"/>
              <a:ext cx="1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7245" name="Rectangle 77"/>
            <p:cNvSpPr>
              <a:spLocks noChangeArrowheads="1"/>
            </p:cNvSpPr>
            <p:nvPr/>
          </p:nvSpPr>
          <p:spPr bwMode="auto">
            <a:xfrm>
              <a:off x="4431" y="2562"/>
              <a:ext cx="1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7246" name="Rectangle 78"/>
            <p:cNvSpPr>
              <a:spLocks noChangeArrowheads="1"/>
            </p:cNvSpPr>
            <p:nvPr/>
          </p:nvSpPr>
          <p:spPr bwMode="auto">
            <a:xfrm>
              <a:off x="4617" y="2430"/>
              <a:ext cx="1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14</a:t>
              </a:r>
              <a:endParaRPr lang="en-US"/>
            </a:p>
          </p:txBody>
        </p:sp>
        <p:sp>
          <p:nvSpPr>
            <p:cNvPr id="7247" name="Freeform 79"/>
            <p:cNvSpPr>
              <a:spLocks/>
            </p:cNvSpPr>
            <p:nvPr/>
          </p:nvSpPr>
          <p:spPr bwMode="auto">
            <a:xfrm>
              <a:off x="3177" y="1488"/>
              <a:ext cx="102" cy="672"/>
            </a:xfrm>
            <a:custGeom>
              <a:avLst/>
              <a:gdLst>
                <a:gd name="T0" fmla="*/ 0 w 102"/>
                <a:gd name="T1" fmla="*/ 672 h 672"/>
                <a:gd name="T2" fmla="*/ 0 w 102"/>
                <a:gd name="T3" fmla="*/ 48 h 672"/>
                <a:gd name="T4" fmla="*/ 102 w 102"/>
                <a:gd name="T5" fmla="*/ 0 h 672"/>
                <a:gd name="T6" fmla="*/ 102 w 102"/>
                <a:gd name="T7" fmla="*/ 618 h 672"/>
                <a:gd name="T8" fmla="*/ 0 w 102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72">
                  <a:moveTo>
                    <a:pt x="0" y="672"/>
                  </a:moveTo>
                  <a:lnTo>
                    <a:pt x="0" y="48"/>
                  </a:lnTo>
                  <a:lnTo>
                    <a:pt x="102" y="0"/>
                  </a:lnTo>
                  <a:lnTo>
                    <a:pt x="102" y="618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8" name="Freeform 80"/>
            <p:cNvSpPr>
              <a:spLocks/>
            </p:cNvSpPr>
            <p:nvPr/>
          </p:nvSpPr>
          <p:spPr bwMode="auto">
            <a:xfrm>
              <a:off x="3093" y="1524"/>
              <a:ext cx="84" cy="636"/>
            </a:xfrm>
            <a:custGeom>
              <a:avLst/>
              <a:gdLst>
                <a:gd name="T0" fmla="*/ 0 w 84"/>
                <a:gd name="T1" fmla="*/ 618 h 636"/>
                <a:gd name="T2" fmla="*/ 0 w 84"/>
                <a:gd name="T3" fmla="*/ 0 h 636"/>
                <a:gd name="T4" fmla="*/ 84 w 84"/>
                <a:gd name="T5" fmla="*/ 12 h 636"/>
                <a:gd name="T6" fmla="*/ 84 w 84"/>
                <a:gd name="T7" fmla="*/ 636 h 636"/>
                <a:gd name="T8" fmla="*/ 0 w 84"/>
                <a:gd name="T9" fmla="*/ 61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36">
                  <a:moveTo>
                    <a:pt x="0" y="618"/>
                  </a:moveTo>
                  <a:lnTo>
                    <a:pt x="0" y="0"/>
                  </a:lnTo>
                  <a:lnTo>
                    <a:pt x="84" y="12"/>
                  </a:lnTo>
                  <a:lnTo>
                    <a:pt x="84" y="636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9" name="Freeform 81"/>
            <p:cNvSpPr>
              <a:spLocks/>
            </p:cNvSpPr>
            <p:nvPr/>
          </p:nvSpPr>
          <p:spPr bwMode="auto">
            <a:xfrm>
              <a:off x="3093" y="1470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8 h 66"/>
                <a:gd name="T4" fmla="*/ 102 w 186"/>
                <a:gd name="T5" fmla="*/ 0 h 66"/>
                <a:gd name="T6" fmla="*/ 0 w 186"/>
                <a:gd name="T7" fmla="*/ 54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0" name="Freeform 82"/>
            <p:cNvSpPr>
              <a:spLocks/>
            </p:cNvSpPr>
            <p:nvPr/>
          </p:nvSpPr>
          <p:spPr bwMode="auto">
            <a:xfrm>
              <a:off x="3261" y="1464"/>
              <a:ext cx="102" cy="714"/>
            </a:xfrm>
            <a:custGeom>
              <a:avLst/>
              <a:gdLst>
                <a:gd name="T0" fmla="*/ 0 w 102"/>
                <a:gd name="T1" fmla="*/ 714 h 714"/>
                <a:gd name="T2" fmla="*/ 0 w 102"/>
                <a:gd name="T3" fmla="*/ 48 h 714"/>
                <a:gd name="T4" fmla="*/ 102 w 102"/>
                <a:gd name="T5" fmla="*/ 0 h 714"/>
                <a:gd name="T6" fmla="*/ 96 w 102"/>
                <a:gd name="T7" fmla="*/ 660 h 714"/>
                <a:gd name="T8" fmla="*/ 0 w 102"/>
                <a:gd name="T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4">
                  <a:moveTo>
                    <a:pt x="0" y="714"/>
                  </a:moveTo>
                  <a:lnTo>
                    <a:pt x="0" y="48"/>
                  </a:lnTo>
                  <a:lnTo>
                    <a:pt x="102" y="0"/>
                  </a:lnTo>
                  <a:lnTo>
                    <a:pt x="96" y="660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1" name="Freeform 83"/>
            <p:cNvSpPr>
              <a:spLocks/>
            </p:cNvSpPr>
            <p:nvPr/>
          </p:nvSpPr>
          <p:spPr bwMode="auto">
            <a:xfrm>
              <a:off x="3177" y="1494"/>
              <a:ext cx="84" cy="684"/>
            </a:xfrm>
            <a:custGeom>
              <a:avLst/>
              <a:gdLst>
                <a:gd name="T0" fmla="*/ 0 w 84"/>
                <a:gd name="T1" fmla="*/ 666 h 684"/>
                <a:gd name="T2" fmla="*/ 0 w 84"/>
                <a:gd name="T3" fmla="*/ 0 h 684"/>
                <a:gd name="T4" fmla="*/ 84 w 84"/>
                <a:gd name="T5" fmla="*/ 18 h 684"/>
                <a:gd name="T6" fmla="*/ 84 w 84"/>
                <a:gd name="T7" fmla="*/ 684 h 684"/>
                <a:gd name="T8" fmla="*/ 0 w 84"/>
                <a:gd name="T9" fmla="*/ 66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84">
                  <a:moveTo>
                    <a:pt x="0" y="66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684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2" name="Freeform 84"/>
            <p:cNvSpPr>
              <a:spLocks/>
            </p:cNvSpPr>
            <p:nvPr/>
          </p:nvSpPr>
          <p:spPr bwMode="auto">
            <a:xfrm>
              <a:off x="3177" y="1446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8 h 66"/>
                <a:gd name="T4" fmla="*/ 102 w 186"/>
                <a:gd name="T5" fmla="*/ 0 h 66"/>
                <a:gd name="T6" fmla="*/ 0 w 186"/>
                <a:gd name="T7" fmla="*/ 48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Freeform 85"/>
            <p:cNvSpPr>
              <a:spLocks/>
            </p:cNvSpPr>
            <p:nvPr/>
          </p:nvSpPr>
          <p:spPr bwMode="auto">
            <a:xfrm>
              <a:off x="3345" y="1434"/>
              <a:ext cx="102" cy="762"/>
            </a:xfrm>
            <a:custGeom>
              <a:avLst/>
              <a:gdLst>
                <a:gd name="T0" fmla="*/ 0 w 102"/>
                <a:gd name="T1" fmla="*/ 762 h 762"/>
                <a:gd name="T2" fmla="*/ 6 w 102"/>
                <a:gd name="T3" fmla="*/ 54 h 762"/>
                <a:gd name="T4" fmla="*/ 102 w 102"/>
                <a:gd name="T5" fmla="*/ 0 h 762"/>
                <a:gd name="T6" fmla="*/ 96 w 102"/>
                <a:gd name="T7" fmla="*/ 708 h 762"/>
                <a:gd name="T8" fmla="*/ 0 w 102"/>
                <a:gd name="T9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62">
                  <a:moveTo>
                    <a:pt x="0" y="762"/>
                  </a:moveTo>
                  <a:lnTo>
                    <a:pt x="6" y="54"/>
                  </a:lnTo>
                  <a:lnTo>
                    <a:pt x="102" y="0"/>
                  </a:lnTo>
                  <a:lnTo>
                    <a:pt x="96" y="708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4" name="Freeform 86"/>
            <p:cNvSpPr>
              <a:spLocks/>
            </p:cNvSpPr>
            <p:nvPr/>
          </p:nvSpPr>
          <p:spPr bwMode="auto">
            <a:xfrm>
              <a:off x="3261" y="1470"/>
              <a:ext cx="90" cy="726"/>
            </a:xfrm>
            <a:custGeom>
              <a:avLst/>
              <a:gdLst>
                <a:gd name="T0" fmla="*/ 0 w 90"/>
                <a:gd name="T1" fmla="*/ 708 h 726"/>
                <a:gd name="T2" fmla="*/ 6 w 90"/>
                <a:gd name="T3" fmla="*/ 0 h 726"/>
                <a:gd name="T4" fmla="*/ 90 w 90"/>
                <a:gd name="T5" fmla="*/ 18 h 726"/>
                <a:gd name="T6" fmla="*/ 84 w 90"/>
                <a:gd name="T7" fmla="*/ 726 h 726"/>
                <a:gd name="T8" fmla="*/ 0 w 90"/>
                <a:gd name="T9" fmla="*/ 70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26">
                  <a:moveTo>
                    <a:pt x="0" y="708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726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5" name="Freeform 87"/>
            <p:cNvSpPr>
              <a:spLocks/>
            </p:cNvSpPr>
            <p:nvPr/>
          </p:nvSpPr>
          <p:spPr bwMode="auto">
            <a:xfrm>
              <a:off x="3267" y="1422"/>
              <a:ext cx="180" cy="66"/>
            </a:xfrm>
            <a:custGeom>
              <a:avLst/>
              <a:gdLst>
                <a:gd name="T0" fmla="*/ 84 w 180"/>
                <a:gd name="T1" fmla="*/ 66 h 66"/>
                <a:gd name="T2" fmla="*/ 180 w 180"/>
                <a:gd name="T3" fmla="*/ 12 h 66"/>
                <a:gd name="T4" fmla="*/ 96 w 180"/>
                <a:gd name="T5" fmla="*/ 0 h 66"/>
                <a:gd name="T6" fmla="*/ 0 w 180"/>
                <a:gd name="T7" fmla="*/ 48 h 66"/>
                <a:gd name="T8" fmla="*/ 84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84" y="66"/>
                  </a:moveTo>
                  <a:lnTo>
                    <a:pt x="180" y="12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6" name="Freeform 88"/>
            <p:cNvSpPr>
              <a:spLocks/>
            </p:cNvSpPr>
            <p:nvPr/>
          </p:nvSpPr>
          <p:spPr bwMode="auto">
            <a:xfrm>
              <a:off x="3429" y="1410"/>
              <a:ext cx="108" cy="804"/>
            </a:xfrm>
            <a:custGeom>
              <a:avLst/>
              <a:gdLst>
                <a:gd name="T0" fmla="*/ 0 w 108"/>
                <a:gd name="T1" fmla="*/ 804 h 804"/>
                <a:gd name="T2" fmla="*/ 6 w 108"/>
                <a:gd name="T3" fmla="*/ 48 h 804"/>
                <a:gd name="T4" fmla="*/ 108 w 108"/>
                <a:gd name="T5" fmla="*/ 0 h 804"/>
                <a:gd name="T6" fmla="*/ 96 w 108"/>
                <a:gd name="T7" fmla="*/ 750 h 804"/>
                <a:gd name="T8" fmla="*/ 0 w 108"/>
                <a:gd name="T9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04">
                  <a:moveTo>
                    <a:pt x="0" y="804"/>
                  </a:moveTo>
                  <a:lnTo>
                    <a:pt x="6" y="48"/>
                  </a:lnTo>
                  <a:lnTo>
                    <a:pt x="108" y="0"/>
                  </a:lnTo>
                  <a:lnTo>
                    <a:pt x="96" y="75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7" name="Freeform 89"/>
            <p:cNvSpPr>
              <a:spLocks/>
            </p:cNvSpPr>
            <p:nvPr/>
          </p:nvSpPr>
          <p:spPr bwMode="auto">
            <a:xfrm>
              <a:off x="3345" y="1440"/>
              <a:ext cx="90" cy="774"/>
            </a:xfrm>
            <a:custGeom>
              <a:avLst/>
              <a:gdLst>
                <a:gd name="T0" fmla="*/ 0 w 90"/>
                <a:gd name="T1" fmla="*/ 756 h 774"/>
                <a:gd name="T2" fmla="*/ 6 w 90"/>
                <a:gd name="T3" fmla="*/ 0 h 774"/>
                <a:gd name="T4" fmla="*/ 90 w 90"/>
                <a:gd name="T5" fmla="*/ 18 h 774"/>
                <a:gd name="T6" fmla="*/ 84 w 90"/>
                <a:gd name="T7" fmla="*/ 774 h 774"/>
                <a:gd name="T8" fmla="*/ 0 w 90"/>
                <a:gd name="T9" fmla="*/ 75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4">
                  <a:moveTo>
                    <a:pt x="0" y="756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774"/>
                  </a:lnTo>
                  <a:lnTo>
                    <a:pt x="0" y="7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8" name="Freeform 90"/>
            <p:cNvSpPr>
              <a:spLocks/>
            </p:cNvSpPr>
            <p:nvPr/>
          </p:nvSpPr>
          <p:spPr bwMode="auto">
            <a:xfrm>
              <a:off x="3351" y="1392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8 h 66"/>
                <a:gd name="T4" fmla="*/ 102 w 186"/>
                <a:gd name="T5" fmla="*/ 0 h 66"/>
                <a:gd name="T6" fmla="*/ 0 w 186"/>
                <a:gd name="T7" fmla="*/ 48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9" name="Freeform 91"/>
            <p:cNvSpPr>
              <a:spLocks/>
            </p:cNvSpPr>
            <p:nvPr/>
          </p:nvSpPr>
          <p:spPr bwMode="auto">
            <a:xfrm>
              <a:off x="3513" y="1380"/>
              <a:ext cx="108" cy="852"/>
            </a:xfrm>
            <a:custGeom>
              <a:avLst/>
              <a:gdLst>
                <a:gd name="T0" fmla="*/ 0 w 108"/>
                <a:gd name="T1" fmla="*/ 852 h 852"/>
                <a:gd name="T2" fmla="*/ 12 w 108"/>
                <a:gd name="T3" fmla="*/ 48 h 852"/>
                <a:gd name="T4" fmla="*/ 108 w 108"/>
                <a:gd name="T5" fmla="*/ 0 h 852"/>
                <a:gd name="T6" fmla="*/ 96 w 108"/>
                <a:gd name="T7" fmla="*/ 798 h 852"/>
                <a:gd name="T8" fmla="*/ 0 w 108"/>
                <a:gd name="T9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52">
                  <a:moveTo>
                    <a:pt x="0" y="852"/>
                  </a:moveTo>
                  <a:lnTo>
                    <a:pt x="12" y="48"/>
                  </a:lnTo>
                  <a:lnTo>
                    <a:pt x="108" y="0"/>
                  </a:lnTo>
                  <a:lnTo>
                    <a:pt x="96" y="798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0" name="Freeform 92"/>
            <p:cNvSpPr>
              <a:spLocks/>
            </p:cNvSpPr>
            <p:nvPr/>
          </p:nvSpPr>
          <p:spPr bwMode="auto">
            <a:xfrm>
              <a:off x="3429" y="1416"/>
              <a:ext cx="96" cy="816"/>
            </a:xfrm>
            <a:custGeom>
              <a:avLst/>
              <a:gdLst>
                <a:gd name="T0" fmla="*/ 0 w 96"/>
                <a:gd name="T1" fmla="*/ 798 h 816"/>
                <a:gd name="T2" fmla="*/ 6 w 96"/>
                <a:gd name="T3" fmla="*/ 0 h 816"/>
                <a:gd name="T4" fmla="*/ 96 w 96"/>
                <a:gd name="T5" fmla="*/ 12 h 816"/>
                <a:gd name="T6" fmla="*/ 84 w 96"/>
                <a:gd name="T7" fmla="*/ 816 h 816"/>
                <a:gd name="T8" fmla="*/ 0 w 96"/>
                <a:gd name="T9" fmla="*/ 798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6">
                  <a:moveTo>
                    <a:pt x="0" y="798"/>
                  </a:moveTo>
                  <a:lnTo>
                    <a:pt x="6" y="0"/>
                  </a:lnTo>
                  <a:lnTo>
                    <a:pt x="96" y="12"/>
                  </a:lnTo>
                  <a:lnTo>
                    <a:pt x="84" y="816"/>
                  </a:lnTo>
                  <a:lnTo>
                    <a:pt x="0" y="7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1" name="Freeform 93"/>
            <p:cNvSpPr>
              <a:spLocks/>
            </p:cNvSpPr>
            <p:nvPr/>
          </p:nvSpPr>
          <p:spPr bwMode="auto">
            <a:xfrm>
              <a:off x="3435" y="1368"/>
              <a:ext cx="186" cy="60"/>
            </a:xfrm>
            <a:custGeom>
              <a:avLst/>
              <a:gdLst>
                <a:gd name="T0" fmla="*/ 90 w 186"/>
                <a:gd name="T1" fmla="*/ 60 h 60"/>
                <a:gd name="T2" fmla="*/ 186 w 186"/>
                <a:gd name="T3" fmla="*/ 12 h 60"/>
                <a:gd name="T4" fmla="*/ 102 w 186"/>
                <a:gd name="T5" fmla="*/ 0 h 60"/>
                <a:gd name="T6" fmla="*/ 0 w 186"/>
                <a:gd name="T7" fmla="*/ 48 h 60"/>
                <a:gd name="T8" fmla="*/ 90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90" y="60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2" name="Freeform 94"/>
            <p:cNvSpPr>
              <a:spLocks/>
            </p:cNvSpPr>
            <p:nvPr/>
          </p:nvSpPr>
          <p:spPr bwMode="auto">
            <a:xfrm>
              <a:off x="3597" y="1356"/>
              <a:ext cx="114" cy="900"/>
            </a:xfrm>
            <a:custGeom>
              <a:avLst/>
              <a:gdLst>
                <a:gd name="T0" fmla="*/ 0 w 114"/>
                <a:gd name="T1" fmla="*/ 900 h 900"/>
                <a:gd name="T2" fmla="*/ 18 w 114"/>
                <a:gd name="T3" fmla="*/ 48 h 900"/>
                <a:gd name="T4" fmla="*/ 114 w 114"/>
                <a:gd name="T5" fmla="*/ 0 h 900"/>
                <a:gd name="T6" fmla="*/ 96 w 114"/>
                <a:gd name="T7" fmla="*/ 840 h 900"/>
                <a:gd name="T8" fmla="*/ 0 w 114"/>
                <a:gd name="T9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00">
                  <a:moveTo>
                    <a:pt x="0" y="900"/>
                  </a:moveTo>
                  <a:lnTo>
                    <a:pt x="18" y="48"/>
                  </a:lnTo>
                  <a:lnTo>
                    <a:pt x="114" y="0"/>
                  </a:lnTo>
                  <a:lnTo>
                    <a:pt x="96" y="84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3" name="Freeform 95"/>
            <p:cNvSpPr>
              <a:spLocks/>
            </p:cNvSpPr>
            <p:nvPr/>
          </p:nvSpPr>
          <p:spPr bwMode="auto">
            <a:xfrm>
              <a:off x="3513" y="1386"/>
              <a:ext cx="102" cy="870"/>
            </a:xfrm>
            <a:custGeom>
              <a:avLst/>
              <a:gdLst>
                <a:gd name="T0" fmla="*/ 0 w 102"/>
                <a:gd name="T1" fmla="*/ 846 h 870"/>
                <a:gd name="T2" fmla="*/ 12 w 102"/>
                <a:gd name="T3" fmla="*/ 0 h 870"/>
                <a:gd name="T4" fmla="*/ 102 w 102"/>
                <a:gd name="T5" fmla="*/ 18 h 870"/>
                <a:gd name="T6" fmla="*/ 84 w 102"/>
                <a:gd name="T7" fmla="*/ 870 h 870"/>
                <a:gd name="T8" fmla="*/ 0 w 102"/>
                <a:gd name="T9" fmla="*/ 84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70">
                  <a:moveTo>
                    <a:pt x="0" y="846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84" y="870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4" name="Freeform 96"/>
            <p:cNvSpPr>
              <a:spLocks/>
            </p:cNvSpPr>
            <p:nvPr/>
          </p:nvSpPr>
          <p:spPr bwMode="auto">
            <a:xfrm>
              <a:off x="3525" y="1338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5" name="Freeform 97"/>
            <p:cNvSpPr>
              <a:spLocks/>
            </p:cNvSpPr>
            <p:nvPr/>
          </p:nvSpPr>
          <p:spPr bwMode="auto">
            <a:xfrm>
              <a:off x="3687" y="1326"/>
              <a:ext cx="114" cy="948"/>
            </a:xfrm>
            <a:custGeom>
              <a:avLst/>
              <a:gdLst>
                <a:gd name="T0" fmla="*/ 0 w 114"/>
                <a:gd name="T1" fmla="*/ 948 h 948"/>
                <a:gd name="T2" fmla="*/ 12 w 114"/>
                <a:gd name="T3" fmla="*/ 48 h 948"/>
                <a:gd name="T4" fmla="*/ 114 w 114"/>
                <a:gd name="T5" fmla="*/ 0 h 948"/>
                <a:gd name="T6" fmla="*/ 90 w 114"/>
                <a:gd name="T7" fmla="*/ 888 h 948"/>
                <a:gd name="T8" fmla="*/ 0 w 114"/>
                <a:gd name="T9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48">
                  <a:moveTo>
                    <a:pt x="0" y="948"/>
                  </a:moveTo>
                  <a:lnTo>
                    <a:pt x="12" y="48"/>
                  </a:lnTo>
                  <a:lnTo>
                    <a:pt x="114" y="0"/>
                  </a:lnTo>
                  <a:lnTo>
                    <a:pt x="90" y="888"/>
                  </a:lnTo>
                  <a:lnTo>
                    <a:pt x="0" y="9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Freeform 98"/>
            <p:cNvSpPr>
              <a:spLocks/>
            </p:cNvSpPr>
            <p:nvPr/>
          </p:nvSpPr>
          <p:spPr bwMode="auto">
            <a:xfrm>
              <a:off x="3597" y="1362"/>
              <a:ext cx="102" cy="912"/>
            </a:xfrm>
            <a:custGeom>
              <a:avLst/>
              <a:gdLst>
                <a:gd name="T0" fmla="*/ 0 w 102"/>
                <a:gd name="T1" fmla="*/ 894 h 912"/>
                <a:gd name="T2" fmla="*/ 18 w 102"/>
                <a:gd name="T3" fmla="*/ 0 h 912"/>
                <a:gd name="T4" fmla="*/ 102 w 102"/>
                <a:gd name="T5" fmla="*/ 12 h 912"/>
                <a:gd name="T6" fmla="*/ 90 w 102"/>
                <a:gd name="T7" fmla="*/ 912 h 912"/>
                <a:gd name="T8" fmla="*/ 0 w 102"/>
                <a:gd name="T9" fmla="*/ 894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2">
                  <a:moveTo>
                    <a:pt x="0" y="894"/>
                  </a:moveTo>
                  <a:lnTo>
                    <a:pt x="18" y="0"/>
                  </a:lnTo>
                  <a:lnTo>
                    <a:pt x="102" y="12"/>
                  </a:lnTo>
                  <a:lnTo>
                    <a:pt x="90" y="912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7" name="Freeform 99"/>
            <p:cNvSpPr>
              <a:spLocks/>
            </p:cNvSpPr>
            <p:nvPr/>
          </p:nvSpPr>
          <p:spPr bwMode="auto">
            <a:xfrm>
              <a:off x="3615" y="1308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54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8" name="Freeform 100"/>
            <p:cNvSpPr>
              <a:spLocks/>
            </p:cNvSpPr>
            <p:nvPr/>
          </p:nvSpPr>
          <p:spPr bwMode="auto">
            <a:xfrm>
              <a:off x="3771" y="1296"/>
              <a:ext cx="120" cy="996"/>
            </a:xfrm>
            <a:custGeom>
              <a:avLst/>
              <a:gdLst>
                <a:gd name="T0" fmla="*/ 0 w 120"/>
                <a:gd name="T1" fmla="*/ 996 h 996"/>
                <a:gd name="T2" fmla="*/ 24 w 120"/>
                <a:gd name="T3" fmla="*/ 48 h 996"/>
                <a:gd name="T4" fmla="*/ 120 w 120"/>
                <a:gd name="T5" fmla="*/ 0 h 996"/>
                <a:gd name="T6" fmla="*/ 96 w 120"/>
                <a:gd name="T7" fmla="*/ 936 h 996"/>
                <a:gd name="T8" fmla="*/ 0 w 120"/>
                <a:gd name="T9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96">
                  <a:moveTo>
                    <a:pt x="0" y="996"/>
                  </a:moveTo>
                  <a:lnTo>
                    <a:pt x="24" y="48"/>
                  </a:lnTo>
                  <a:lnTo>
                    <a:pt x="120" y="0"/>
                  </a:lnTo>
                  <a:lnTo>
                    <a:pt x="96" y="936"/>
                  </a:lnTo>
                  <a:lnTo>
                    <a:pt x="0" y="9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9" name="Freeform 101"/>
            <p:cNvSpPr>
              <a:spLocks/>
            </p:cNvSpPr>
            <p:nvPr/>
          </p:nvSpPr>
          <p:spPr bwMode="auto">
            <a:xfrm>
              <a:off x="3687" y="1332"/>
              <a:ext cx="108" cy="960"/>
            </a:xfrm>
            <a:custGeom>
              <a:avLst/>
              <a:gdLst>
                <a:gd name="T0" fmla="*/ 0 w 108"/>
                <a:gd name="T1" fmla="*/ 942 h 960"/>
                <a:gd name="T2" fmla="*/ 18 w 108"/>
                <a:gd name="T3" fmla="*/ 0 h 960"/>
                <a:gd name="T4" fmla="*/ 108 w 108"/>
                <a:gd name="T5" fmla="*/ 12 h 960"/>
                <a:gd name="T6" fmla="*/ 84 w 108"/>
                <a:gd name="T7" fmla="*/ 960 h 960"/>
                <a:gd name="T8" fmla="*/ 0 w 108"/>
                <a:gd name="T9" fmla="*/ 94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60">
                  <a:moveTo>
                    <a:pt x="0" y="942"/>
                  </a:moveTo>
                  <a:lnTo>
                    <a:pt x="18" y="0"/>
                  </a:lnTo>
                  <a:lnTo>
                    <a:pt x="108" y="12"/>
                  </a:lnTo>
                  <a:lnTo>
                    <a:pt x="84" y="960"/>
                  </a:lnTo>
                  <a:lnTo>
                    <a:pt x="0" y="9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0" name="Freeform 102"/>
            <p:cNvSpPr>
              <a:spLocks/>
            </p:cNvSpPr>
            <p:nvPr/>
          </p:nvSpPr>
          <p:spPr bwMode="auto">
            <a:xfrm>
              <a:off x="3705" y="1284"/>
              <a:ext cx="186" cy="60"/>
            </a:xfrm>
            <a:custGeom>
              <a:avLst/>
              <a:gdLst>
                <a:gd name="T0" fmla="*/ 90 w 186"/>
                <a:gd name="T1" fmla="*/ 60 h 60"/>
                <a:gd name="T2" fmla="*/ 186 w 186"/>
                <a:gd name="T3" fmla="*/ 12 h 60"/>
                <a:gd name="T4" fmla="*/ 96 w 186"/>
                <a:gd name="T5" fmla="*/ 0 h 60"/>
                <a:gd name="T6" fmla="*/ 0 w 186"/>
                <a:gd name="T7" fmla="*/ 48 h 60"/>
                <a:gd name="T8" fmla="*/ 90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90" y="60"/>
                  </a:moveTo>
                  <a:lnTo>
                    <a:pt x="186" y="12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" name="Freeform 103"/>
            <p:cNvSpPr>
              <a:spLocks/>
            </p:cNvSpPr>
            <p:nvPr/>
          </p:nvSpPr>
          <p:spPr bwMode="auto">
            <a:xfrm>
              <a:off x="3861" y="1266"/>
              <a:ext cx="120" cy="1044"/>
            </a:xfrm>
            <a:custGeom>
              <a:avLst/>
              <a:gdLst>
                <a:gd name="T0" fmla="*/ 0 w 120"/>
                <a:gd name="T1" fmla="*/ 1044 h 1044"/>
                <a:gd name="T2" fmla="*/ 24 w 120"/>
                <a:gd name="T3" fmla="*/ 54 h 1044"/>
                <a:gd name="T4" fmla="*/ 120 w 120"/>
                <a:gd name="T5" fmla="*/ 0 h 1044"/>
                <a:gd name="T6" fmla="*/ 90 w 120"/>
                <a:gd name="T7" fmla="*/ 984 h 1044"/>
                <a:gd name="T8" fmla="*/ 0 w 120"/>
                <a:gd name="T9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44">
                  <a:moveTo>
                    <a:pt x="0" y="1044"/>
                  </a:moveTo>
                  <a:lnTo>
                    <a:pt x="24" y="54"/>
                  </a:lnTo>
                  <a:lnTo>
                    <a:pt x="120" y="0"/>
                  </a:lnTo>
                  <a:lnTo>
                    <a:pt x="90" y="984"/>
                  </a:lnTo>
                  <a:lnTo>
                    <a:pt x="0" y="10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" name="Freeform 104"/>
            <p:cNvSpPr>
              <a:spLocks/>
            </p:cNvSpPr>
            <p:nvPr/>
          </p:nvSpPr>
          <p:spPr bwMode="auto">
            <a:xfrm>
              <a:off x="3771" y="1302"/>
              <a:ext cx="114" cy="1008"/>
            </a:xfrm>
            <a:custGeom>
              <a:avLst/>
              <a:gdLst>
                <a:gd name="T0" fmla="*/ 0 w 114"/>
                <a:gd name="T1" fmla="*/ 990 h 1008"/>
                <a:gd name="T2" fmla="*/ 24 w 114"/>
                <a:gd name="T3" fmla="*/ 0 h 1008"/>
                <a:gd name="T4" fmla="*/ 114 w 114"/>
                <a:gd name="T5" fmla="*/ 18 h 1008"/>
                <a:gd name="T6" fmla="*/ 90 w 114"/>
                <a:gd name="T7" fmla="*/ 1008 h 1008"/>
                <a:gd name="T8" fmla="*/ 0 w 114"/>
                <a:gd name="T9" fmla="*/ 99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08">
                  <a:moveTo>
                    <a:pt x="0" y="990"/>
                  </a:moveTo>
                  <a:lnTo>
                    <a:pt x="24" y="0"/>
                  </a:lnTo>
                  <a:lnTo>
                    <a:pt x="114" y="18"/>
                  </a:lnTo>
                  <a:lnTo>
                    <a:pt x="90" y="1008"/>
                  </a:lnTo>
                  <a:lnTo>
                    <a:pt x="0" y="9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" name="Freeform 105"/>
            <p:cNvSpPr>
              <a:spLocks/>
            </p:cNvSpPr>
            <p:nvPr/>
          </p:nvSpPr>
          <p:spPr bwMode="auto">
            <a:xfrm>
              <a:off x="3795" y="1254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2 h 66"/>
                <a:gd name="T4" fmla="*/ 96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2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" name="Freeform 106"/>
            <p:cNvSpPr>
              <a:spLocks/>
            </p:cNvSpPr>
            <p:nvPr/>
          </p:nvSpPr>
          <p:spPr bwMode="auto">
            <a:xfrm>
              <a:off x="3945" y="1242"/>
              <a:ext cx="126" cy="1086"/>
            </a:xfrm>
            <a:custGeom>
              <a:avLst/>
              <a:gdLst>
                <a:gd name="T0" fmla="*/ 0 w 126"/>
                <a:gd name="T1" fmla="*/ 1086 h 1086"/>
                <a:gd name="T2" fmla="*/ 30 w 126"/>
                <a:gd name="T3" fmla="*/ 48 h 1086"/>
                <a:gd name="T4" fmla="*/ 126 w 126"/>
                <a:gd name="T5" fmla="*/ 0 h 1086"/>
                <a:gd name="T6" fmla="*/ 96 w 126"/>
                <a:gd name="T7" fmla="*/ 1026 h 1086"/>
                <a:gd name="T8" fmla="*/ 0 w 126"/>
                <a:gd name="T9" fmla="*/ 1086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86">
                  <a:moveTo>
                    <a:pt x="0" y="1086"/>
                  </a:moveTo>
                  <a:lnTo>
                    <a:pt x="30" y="48"/>
                  </a:lnTo>
                  <a:lnTo>
                    <a:pt x="126" y="0"/>
                  </a:lnTo>
                  <a:lnTo>
                    <a:pt x="96" y="1026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" name="Freeform 107"/>
            <p:cNvSpPr>
              <a:spLocks/>
            </p:cNvSpPr>
            <p:nvPr/>
          </p:nvSpPr>
          <p:spPr bwMode="auto">
            <a:xfrm>
              <a:off x="3861" y="1272"/>
              <a:ext cx="114" cy="1056"/>
            </a:xfrm>
            <a:custGeom>
              <a:avLst/>
              <a:gdLst>
                <a:gd name="T0" fmla="*/ 0 w 114"/>
                <a:gd name="T1" fmla="*/ 1038 h 1056"/>
                <a:gd name="T2" fmla="*/ 24 w 114"/>
                <a:gd name="T3" fmla="*/ 0 h 1056"/>
                <a:gd name="T4" fmla="*/ 114 w 114"/>
                <a:gd name="T5" fmla="*/ 18 h 1056"/>
                <a:gd name="T6" fmla="*/ 84 w 114"/>
                <a:gd name="T7" fmla="*/ 1056 h 1056"/>
                <a:gd name="T8" fmla="*/ 0 w 114"/>
                <a:gd name="T9" fmla="*/ 1038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56">
                  <a:moveTo>
                    <a:pt x="0" y="1038"/>
                  </a:moveTo>
                  <a:lnTo>
                    <a:pt x="24" y="0"/>
                  </a:lnTo>
                  <a:lnTo>
                    <a:pt x="114" y="18"/>
                  </a:lnTo>
                  <a:lnTo>
                    <a:pt x="84" y="1056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" name="Freeform 108"/>
            <p:cNvSpPr>
              <a:spLocks/>
            </p:cNvSpPr>
            <p:nvPr/>
          </p:nvSpPr>
          <p:spPr bwMode="auto">
            <a:xfrm>
              <a:off x="3885" y="1224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" name="Freeform 109"/>
            <p:cNvSpPr>
              <a:spLocks/>
            </p:cNvSpPr>
            <p:nvPr/>
          </p:nvSpPr>
          <p:spPr bwMode="auto">
            <a:xfrm>
              <a:off x="4035" y="1212"/>
              <a:ext cx="132" cy="1140"/>
            </a:xfrm>
            <a:custGeom>
              <a:avLst/>
              <a:gdLst>
                <a:gd name="T0" fmla="*/ 0 w 132"/>
                <a:gd name="T1" fmla="*/ 1140 h 1140"/>
                <a:gd name="T2" fmla="*/ 36 w 132"/>
                <a:gd name="T3" fmla="*/ 48 h 1140"/>
                <a:gd name="T4" fmla="*/ 132 w 132"/>
                <a:gd name="T5" fmla="*/ 0 h 1140"/>
                <a:gd name="T6" fmla="*/ 96 w 132"/>
                <a:gd name="T7" fmla="*/ 1074 h 1140"/>
                <a:gd name="T8" fmla="*/ 0 w 132"/>
                <a:gd name="T9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40">
                  <a:moveTo>
                    <a:pt x="0" y="1140"/>
                  </a:moveTo>
                  <a:lnTo>
                    <a:pt x="36" y="48"/>
                  </a:lnTo>
                  <a:lnTo>
                    <a:pt x="132" y="0"/>
                  </a:lnTo>
                  <a:lnTo>
                    <a:pt x="96" y="1074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" name="Freeform 110"/>
            <p:cNvSpPr>
              <a:spLocks/>
            </p:cNvSpPr>
            <p:nvPr/>
          </p:nvSpPr>
          <p:spPr bwMode="auto">
            <a:xfrm>
              <a:off x="3945" y="1242"/>
              <a:ext cx="126" cy="1110"/>
            </a:xfrm>
            <a:custGeom>
              <a:avLst/>
              <a:gdLst>
                <a:gd name="T0" fmla="*/ 0 w 126"/>
                <a:gd name="T1" fmla="*/ 1086 h 1110"/>
                <a:gd name="T2" fmla="*/ 30 w 126"/>
                <a:gd name="T3" fmla="*/ 0 h 1110"/>
                <a:gd name="T4" fmla="*/ 126 w 126"/>
                <a:gd name="T5" fmla="*/ 18 h 1110"/>
                <a:gd name="T6" fmla="*/ 90 w 126"/>
                <a:gd name="T7" fmla="*/ 1110 h 1110"/>
                <a:gd name="T8" fmla="*/ 0 w 126"/>
                <a:gd name="T9" fmla="*/ 1086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10">
                  <a:moveTo>
                    <a:pt x="0" y="1086"/>
                  </a:moveTo>
                  <a:lnTo>
                    <a:pt x="30" y="0"/>
                  </a:lnTo>
                  <a:lnTo>
                    <a:pt x="126" y="18"/>
                  </a:lnTo>
                  <a:lnTo>
                    <a:pt x="90" y="1110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9" name="Freeform 111"/>
            <p:cNvSpPr>
              <a:spLocks/>
            </p:cNvSpPr>
            <p:nvPr/>
          </p:nvSpPr>
          <p:spPr bwMode="auto">
            <a:xfrm>
              <a:off x="3975" y="1194"/>
              <a:ext cx="192" cy="66"/>
            </a:xfrm>
            <a:custGeom>
              <a:avLst/>
              <a:gdLst>
                <a:gd name="T0" fmla="*/ 96 w 192"/>
                <a:gd name="T1" fmla="*/ 66 h 66"/>
                <a:gd name="T2" fmla="*/ 192 w 192"/>
                <a:gd name="T3" fmla="*/ 18 h 66"/>
                <a:gd name="T4" fmla="*/ 96 w 192"/>
                <a:gd name="T5" fmla="*/ 0 h 66"/>
                <a:gd name="T6" fmla="*/ 0 w 192"/>
                <a:gd name="T7" fmla="*/ 48 h 66"/>
                <a:gd name="T8" fmla="*/ 96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6" y="66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0" name="Freeform 112"/>
            <p:cNvSpPr>
              <a:spLocks/>
            </p:cNvSpPr>
            <p:nvPr/>
          </p:nvSpPr>
          <p:spPr bwMode="auto">
            <a:xfrm>
              <a:off x="4125" y="1182"/>
              <a:ext cx="132" cy="1188"/>
            </a:xfrm>
            <a:custGeom>
              <a:avLst/>
              <a:gdLst>
                <a:gd name="T0" fmla="*/ 0 w 132"/>
                <a:gd name="T1" fmla="*/ 1188 h 1188"/>
                <a:gd name="T2" fmla="*/ 42 w 132"/>
                <a:gd name="T3" fmla="*/ 48 h 1188"/>
                <a:gd name="T4" fmla="*/ 132 w 132"/>
                <a:gd name="T5" fmla="*/ 0 h 1188"/>
                <a:gd name="T6" fmla="*/ 96 w 132"/>
                <a:gd name="T7" fmla="*/ 1122 h 1188"/>
                <a:gd name="T8" fmla="*/ 0 w 132"/>
                <a:gd name="T9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88">
                  <a:moveTo>
                    <a:pt x="0" y="1188"/>
                  </a:moveTo>
                  <a:lnTo>
                    <a:pt x="42" y="48"/>
                  </a:lnTo>
                  <a:lnTo>
                    <a:pt x="132" y="0"/>
                  </a:lnTo>
                  <a:lnTo>
                    <a:pt x="96" y="1122"/>
                  </a:lnTo>
                  <a:lnTo>
                    <a:pt x="0" y="11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1" name="Freeform 113"/>
            <p:cNvSpPr>
              <a:spLocks/>
            </p:cNvSpPr>
            <p:nvPr/>
          </p:nvSpPr>
          <p:spPr bwMode="auto">
            <a:xfrm>
              <a:off x="4035" y="1218"/>
              <a:ext cx="132" cy="1152"/>
            </a:xfrm>
            <a:custGeom>
              <a:avLst/>
              <a:gdLst>
                <a:gd name="T0" fmla="*/ 0 w 132"/>
                <a:gd name="T1" fmla="*/ 1134 h 1152"/>
                <a:gd name="T2" fmla="*/ 36 w 132"/>
                <a:gd name="T3" fmla="*/ 0 h 1152"/>
                <a:gd name="T4" fmla="*/ 132 w 132"/>
                <a:gd name="T5" fmla="*/ 12 h 1152"/>
                <a:gd name="T6" fmla="*/ 90 w 132"/>
                <a:gd name="T7" fmla="*/ 1152 h 1152"/>
                <a:gd name="T8" fmla="*/ 0 w 132"/>
                <a:gd name="T9" fmla="*/ 113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52">
                  <a:moveTo>
                    <a:pt x="0" y="1134"/>
                  </a:moveTo>
                  <a:lnTo>
                    <a:pt x="36" y="0"/>
                  </a:lnTo>
                  <a:lnTo>
                    <a:pt x="132" y="12"/>
                  </a:lnTo>
                  <a:lnTo>
                    <a:pt x="90" y="1152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2" name="Freeform 114"/>
            <p:cNvSpPr>
              <a:spLocks/>
            </p:cNvSpPr>
            <p:nvPr/>
          </p:nvSpPr>
          <p:spPr bwMode="auto">
            <a:xfrm>
              <a:off x="4071" y="1164"/>
              <a:ext cx="186" cy="66"/>
            </a:xfrm>
            <a:custGeom>
              <a:avLst/>
              <a:gdLst>
                <a:gd name="T0" fmla="*/ 96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54 h 66"/>
                <a:gd name="T8" fmla="*/ 96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6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Freeform 115"/>
            <p:cNvSpPr>
              <a:spLocks/>
            </p:cNvSpPr>
            <p:nvPr/>
          </p:nvSpPr>
          <p:spPr bwMode="auto">
            <a:xfrm>
              <a:off x="4215" y="1152"/>
              <a:ext cx="138" cy="1236"/>
            </a:xfrm>
            <a:custGeom>
              <a:avLst/>
              <a:gdLst>
                <a:gd name="T0" fmla="*/ 0 w 138"/>
                <a:gd name="T1" fmla="*/ 1236 h 1236"/>
                <a:gd name="T2" fmla="*/ 42 w 138"/>
                <a:gd name="T3" fmla="*/ 48 h 1236"/>
                <a:gd name="T4" fmla="*/ 138 w 138"/>
                <a:gd name="T5" fmla="*/ 0 h 1236"/>
                <a:gd name="T6" fmla="*/ 96 w 138"/>
                <a:gd name="T7" fmla="*/ 1176 h 1236"/>
                <a:gd name="T8" fmla="*/ 0 w 138"/>
                <a:gd name="T9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36">
                  <a:moveTo>
                    <a:pt x="0" y="1236"/>
                  </a:moveTo>
                  <a:lnTo>
                    <a:pt x="42" y="48"/>
                  </a:lnTo>
                  <a:lnTo>
                    <a:pt x="138" y="0"/>
                  </a:lnTo>
                  <a:lnTo>
                    <a:pt x="96" y="1176"/>
                  </a:lnTo>
                  <a:lnTo>
                    <a:pt x="0" y="123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Freeform 116"/>
            <p:cNvSpPr>
              <a:spLocks/>
            </p:cNvSpPr>
            <p:nvPr/>
          </p:nvSpPr>
          <p:spPr bwMode="auto">
            <a:xfrm>
              <a:off x="4125" y="1188"/>
              <a:ext cx="132" cy="1200"/>
            </a:xfrm>
            <a:custGeom>
              <a:avLst/>
              <a:gdLst>
                <a:gd name="T0" fmla="*/ 0 w 132"/>
                <a:gd name="T1" fmla="*/ 1182 h 1200"/>
                <a:gd name="T2" fmla="*/ 42 w 132"/>
                <a:gd name="T3" fmla="*/ 0 h 1200"/>
                <a:gd name="T4" fmla="*/ 132 w 132"/>
                <a:gd name="T5" fmla="*/ 12 h 1200"/>
                <a:gd name="T6" fmla="*/ 90 w 132"/>
                <a:gd name="T7" fmla="*/ 1200 h 1200"/>
                <a:gd name="T8" fmla="*/ 0 w 132"/>
                <a:gd name="T9" fmla="*/ 118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00">
                  <a:moveTo>
                    <a:pt x="0" y="1182"/>
                  </a:moveTo>
                  <a:lnTo>
                    <a:pt x="42" y="0"/>
                  </a:lnTo>
                  <a:lnTo>
                    <a:pt x="132" y="12"/>
                  </a:lnTo>
                  <a:lnTo>
                    <a:pt x="90" y="1200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Freeform 117"/>
            <p:cNvSpPr>
              <a:spLocks/>
            </p:cNvSpPr>
            <p:nvPr/>
          </p:nvSpPr>
          <p:spPr bwMode="auto">
            <a:xfrm>
              <a:off x="4167" y="1134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90 w 186"/>
                <a:gd name="T5" fmla="*/ 0 h 66"/>
                <a:gd name="T6" fmla="*/ 0 w 186"/>
                <a:gd name="T7" fmla="*/ 54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Freeform 118"/>
            <p:cNvSpPr>
              <a:spLocks/>
            </p:cNvSpPr>
            <p:nvPr/>
          </p:nvSpPr>
          <p:spPr bwMode="auto">
            <a:xfrm>
              <a:off x="4311" y="1122"/>
              <a:ext cx="138" cy="1284"/>
            </a:xfrm>
            <a:custGeom>
              <a:avLst/>
              <a:gdLst>
                <a:gd name="T0" fmla="*/ 0 w 138"/>
                <a:gd name="T1" fmla="*/ 1284 h 1284"/>
                <a:gd name="T2" fmla="*/ 48 w 138"/>
                <a:gd name="T3" fmla="*/ 48 h 1284"/>
                <a:gd name="T4" fmla="*/ 138 w 138"/>
                <a:gd name="T5" fmla="*/ 0 h 1284"/>
                <a:gd name="T6" fmla="*/ 90 w 138"/>
                <a:gd name="T7" fmla="*/ 1224 h 1284"/>
                <a:gd name="T8" fmla="*/ 0 w 138"/>
                <a:gd name="T9" fmla="*/ 1284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84">
                  <a:moveTo>
                    <a:pt x="0" y="1284"/>
                  </a:moveTo>
                  <a:lnTo>
                    <a:pt x="48" y="48"/>
                  </a:lnTo>
                  <a:lnTo>
                    <a:pt x="138" y="0"/>
                  </a:lnTo>
                  <a:lnTo>
                    <a:pt x="90" y="1224"/>
                  </a:lnTo>
                  <a:lnTo>
                    <a:pt x="0" y="12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Freeform 119"/>
            <p:cNvSpPr>
              <a:spLocks/>
            </p:cNvSpPr>
            <p:nvPr/>
          </p:nvSpPr>
          <p:spPr bwMode="auto">
            <a:xfrm>
              <a:off x="4215" y="1158"/>
              <a:ext cx="144" cy="1248"/>
            </a:xfrm>
            <a:custGeom>
              <a:avLst/>
              <a:gdLst>
                <a:gd name="T0" fmla="*/ 0 w 144"/>
                <a:gd name="T1" fmla="*/ 1230 h 1248"/>
                <a:gd name="T2" fmla="*/ 48 w 144"/>
                <a:gd name="T3" fmla="*/ 0 h 1248"/>
                <a:gd name="T4" fmla="*/ 144 w 144"/>
                <a:gd name="T5" fmla="*/ 12 h 1248"/>
                <a:gd name="T6" fmla="*/ 96 w 144"/>
                <a:gd name="T7" fmla="*/ 1248 h 1248"/>
                <a:gd name="T8" fmla="*/ 0 w 144"/>
                <a:gd name="T9" fmla="*/ 123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48">
                  <a:moveTo>
                    <a:pt x="0" y="1230"/>
                  </a:moveTo>
                  <a:lnTo>
                    <a:pt x="48" y="0"/>
                  </a:lnTo>
                  <a:lnTo>
                    <a:pt x="144" y="12"/>
                  </a:lnTo>
                  <a:lnTo>
                    <a:pt x="96" y="1248"/>
                  </a:lnTo>
                  <a:lnTo>
                    <a:pt x="0" y="12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Freeform 120"/>
            <p:cNvSpPr>
              <a:spLocks/>
            </p:cNvSpPr>
            <p:nvPr/>
          </p:nvSpPr>
          <p:spPr bwMode="auto">
            <a:xfrm>
              <a:off x="4263" y="1104"/>
              <a:ext cx="186" cy="66"/>
            </a:xfrm>
            <a:custGeom>
              <a:avLst/>
              <a:gdLst>
                <a:gd name="T0" fmla="*/ 96 w 186"/>
                <a:gd name="T1" fmla="*/ 66 h 66"/>
                <a:gd name="T2" fmla="*/ 186 w 186"/>
                <a:gd name="T3" fmla="*/ 18 h 66"/>
                <a:gd name="T4" fmla="*/ 90 w 186"/>
                <a:gd name="T5" fmla="*/ 0 h 66"/>
                <a:gd name="T6" fmla="*/ 0 w 186"/>
                <a:gd name="T7" fmla="*/ 54 h 66"/>
                <a:gd name="T8" fmla="*/ 96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6" y="66"/>
                  </a:moveTo>
                  <a:lnTo>
                    <a:pt x="186" y="1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Freeform 121"/>
            <p:cNvSpPr>
              <a:spLocks/>
            </p:cNvSpPr>
            <p:nvPr/>
          </p:nvSpPr>
          <p:spPr bwMode="auto">
            <a:xfrm>
              <a:off x="4401" y="1092"/>
              <a:ext cx="144" cy="1338"/>
            </a:xfrm>
            <a:custGeom>
              <a:avLst/>
              <a:gdLst>
                <a:gd name="T0" fmla="*/ 0 w 144"/>
                <a:gd name="T1" fmla="*/ 1338 h 1338"/>
                <a:gd name="T2" fmla="*/ 54 w 144"/>
                <a:gd name="T3" fmla="*/ 48 h 1338"/>
                <a:gd name="T4" fmla="*/ 144 w 144"/>
                <a:gd name="T5" fmla="*/ 0 h 1338"/>
                <a:gd name="T6" fmla="*/ 90 w 144"/>
                <a:gd name="T7" fmla="*/ 1272 h 1338"/>
                <a:gd name="T8" fmla="*/ 0 w 144"/>
                <a:gd name="T9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338">
                  <a:moveTo>
                    <a:pt x="0" y="1338"/>
                  </a:moveTo>
                  <a:lnTo>
                    <a:pt x="54" y="48"/>
                  </a:lnTo>
                  <a:lnTo>
                    <a:pt x="144" y="0"/>
                  </a:lnTo>
                  <a:lnTo>
                    <a:pt x="90" y="1272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Freeform 122"/>
            <p:cNvSpPr>
              <a:spLocks/>
            </p:cNvSpPr>
            <p:nvPr/>
          </p:nvSpPr>
          <p:spPr bwMode="auto">
            <a:xfrm>
              <a:off x="4311" y="1122"/>
              <a:ext cx="144" cy="1308"/>
            </a:xfrm>
            <a:custGeom>
              <a:avLst/>
              <a:gdLst>
                <a:gd name="T0" fmla="*/ 0 w 144"/>
                <a:gd name="T1" fmla="*/ 1284 h 1308"/>
                <a:gd name="T2" fmla="*/ 48 w 144"/>
                <a:gd name="T3" fmla="*/ 0 h 1308"/>
                <a:gd name="T4" fmla="*/ 144 w 144"/>
                <a:gd name="T5" fmla="*/ 18 h 1308"/>
                <a:gd name="T6" fmla="*/ 90 w 144"/>
                <a:gd name="T7" fmla="*/ 1308 h 1308"/>
                <a:gd name="T8" fmla="*/ 0 w 144"/>
                <a:gd name="T9" fmla="*/ 1284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308">
                  <a:moveTo>
                    <a:pt x="0" y="1284"/>
                  </a:moveTo>
                  <a:lnTo>
                    <a:pt x="48" y="0"/>
                  </a:lnTo>
                  <a:lnTo>
                    <a:pt x="144" y="18"/>
                  </a:lnTo>
                  <a:lnTo>
                    <a:pt x="90" y="1308"/>
                  </a:lnTo>
                  <a:lnTo>
                    <a:pt x="0" y="12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Freeform 123"/>
            <p:cNvSpPr>
              <a:spLocks/>
            </p:cNvSpPr>
            <p:nvPr/>
          </p:nvSpPr>
          <p:spPr bwMode="auto">
            <a:xfrm>
              <a:off x="4359" y="1074"/>
              <a:ext cx="186" cy="66"/>
            </a:xfrm>
            <a:custGeom>
              <a:avLst/>
              <a:gdLst>
                <a:gd name="T0" fmla="*/ 96 w 186"/>
                <a:gd name="T1" fmla="*/ 66 h 66"/>
                <a:gd name="T2" fmla="*/ 186 w 186"/>
                <a:gd name="T3" fmla="*/ 18 h 66"/>
                <a:gd name="T4" fmla="*/ 90 w 186"/>
                <a:gd name="T5" fmla="*/ 0 h 66"/>
                <a:gd name="T6" fmla="*/ 0 w 186"/>
                <a:gd name="T7" fmla="*/ 48 h 66"/>
                <a:gd name="T8" fmla="*/ 96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6" y="66"/>
                  </a:moveTo>
                  <a:lnTo>
                    <a:pt x="186" y="18"/>
                  </a:lnTo>
                  <a:lnTo>
                    <a:pt x="90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Freeform 124"/>
            <p:cNvSpPr>
              <a:spLocks/>
            </p:cNvSpPr>
            <p:nvPr/>
          </p:nvSpPr>
          <p:spPr bwMode="auto">
            <a:xfrm>
              <a:off x="4491" y="1062"/>
              <a:ext cx="150" cy="1386"/>
            </a:xfrm>
            <a:custGeom>
              <a:avLst/>
              <a:gdLst>
                <a:gd name="T0" fmla="*/ 0 w 150"/>
                <a:gd name="T1" fmla="*/ 1386 h 1386"/>
                <a:gd name="T2" fmla="*/ 60 w 150"/>
                <a:gd name="T3" fmla="*/ 48 h 1386"/>
                <a:gd name="T4" fmla="*/ 150 w 150"/>
                <a:gd name="T5" fmla="*/ 0 h 1386"/>
                <a:gd name="T6" fmla="*/ 90 w 150"/>
                <a:gd name="T7" fmla="*/ 1320 h 1386"/>
                <a:gd name="T8" fmla="*/ 0 w 150"/>
                <a:gd name="T9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86">
                  <a:moveTo>
                    <a:pt x="0" y="1386"/>
                  </a:moveTo>
                  <a:lnTo>
                    <a:pt x="60" y="48"/>
                  </a:lnTo>
                  <a:lnTo>
                    <a:pt x="150" y="0"/>
                  </a:lnTo>
                  <a:lnTo>
                    <a:pt x="90" y="132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Freeform 125"/>
            <p:cNvSpPr>
              <a:spLocks/>
            </p:cNvSpPr>
            <p:nvPr/>
          </p:nvSpPr>
          <p:spPr bwMode="auto">
            <a:xfrm>
              <a:off x="4401" y="1092"/>
              <a:ext cx="150" cy="1356"/>
            </a:xfrm>
            <a:custGeom>
              <a:avLst/>
              <a:gdLst>
                <a:gd name="T0" fmla="*/ 0 w 150"/>
                <a:gd name="T1" fmla="*/ 1338 h 1356"/>
                <a:gd name="T2" fmla="*/ 54 w 150"/>
                <a:gd name="T3" fmla="*/ 0 h 1356"/>
                <a:gd name="T4" fmla="*/ 150 w 150"/>
                <a:gd name="T5" fmla="*/ 18 h 1356"/>
                <a:gd name="T6" fmla="*/ 90 w 150"/>
                <a:gd name="T7" fmla="*/ 1356 h 1356"/>
                <a:gd name="T8" fmla="*/ 0 w 150"/>
                <a:gd name="T9" fmla="*/ 1338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56">
                  <a:moveTo>
                    <a:pt x="0" y="1338"/>
                  </a:moveTo>
                  <a:lnTo>
                    <a:pt x="54" y="0"/>
                  </a:lnTo>
                  <a:lnTo>
                    <a:pt x="150" y="18"/>
                  </a:lnTo>
                  <a:lnTo>
                    <a:pt x="90" y="1356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Freeform 126"/>
            <p:cNvSpPr>
              <a:spLocks/>
            </p:cNvSpPr>
            <p:nvPr/>
          </p:nvSpPr>
          <p:spPr bwMode="auto">
            <a:xfrm>
              <a:off x="4455" y="1044"/>
              <a:ext cx="186" cy="66"/>
            </a:xfrm>
            <a:custGeom>
              <a:avLst/>
              <a:gdLst>
                <a:gd name="T0" fmla="*/ 96 w 186"/>
                <a:gd name="T1" fmla="*/ 66 h 66"/>
                <a:gd name="T2" fmla="*/ 186 w 186"/>
                <a:gd name="T3" fmla="*/ 18 h 66"/>
                <a:gd name="T4" fmla="*/ 90 w 186"/>
                <a:gd name="T5" fmla="*/ 0 h 66"/>
                <a:gd name="T6" fmla="*/ 0 w 186"/>
                <a:gd name="T7" fmla="*/ 48 h 66"/>
                <a:gd name="T8" fmla="*/ 96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6" y="66"/>
                  </a:moveTo>
                  <a:lnTo>
                    <a:pt x="186" y="18"/>
                  </a:lnTo>
                  <a:lnTo>
                    <a:pt x="90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Freeform 127"/>
            <p:cNvSpPr>
              <a:spLocks/>
            </p:cNvSpPr>
            <p:nvPr/>
          </p:nvSpPr>
          <p:spPr bwMode="auto">
            <a:xfrm>
              <a:off x="3075" y="1578"/>
              <a:ext cx="102" cy="642"/>
            </a:xfrm>
            <a:custGeom>
              <a:avLst/>
              <a:gdLst>
                <a:gd name="T0" fmla="*/ 0 w 102"/>
                <a:gd name="T1" fmla="*/ 642 h 642"/>
                <a:gd name="T2" fmla="*/ 0 w 102"/>
                <a:gd name="T3" fmla="*/ 54 h 642"/>
                <a:gd name="T4" fmla="*/ 102 w 102"/>
                <a:gd name="T5" fmla="*/ 0 h 642"/>
                <a:gd name="T6" fmla="*/ 102 w 102"/>
                <a:gd name="T7" fmla="*/ 582 h 642"/>
                <a:gd name="T8" fmla="*/ 0 w 102"/>
                <a:gd name="T9" fmla="*/ 64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42">
                  <a:moveTo>
                    <a:pt x="0" y="642"/>
                  </a:moveTo>
                  <a:lnTo>
                    <a:pt x="0" y="54"/>
                  </a:lnTo>
                  <a:lnTo>
                    <a:pt x="102" y="0"/>
                  </a:lnTo>
                  <a:lnTo>
                    <a:pt x="102" y="582"/>
                  </a:lnTo>
                  <a:lnTo>
                    <a:pt x="0" y="6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Freeform 128"/>
            <p:cNvSpPr>
              <a:spLocks/>
            </p:cNvSpPr>
            <p:nvPr/>
          </p:nvSpPr>
          <p:spPr bwMode="auto">
            <a:xfrm>
              <a:off x="2991" y="1614"/>
              <a:ext cx="84" cy="606"/>
            </a:xfrm>
            <a:custGeom>
              <a:avLst/>
              <a:gdLst>
                <a:gd name="T0" fmla="*/ 0 w 84"/>
                <a:gd name="T1" fmla="*/ 588 h 606"/>
                <a:gd name="T2" fmla="*/ 0 w 84"/>
                <a:gd name="T3" fmla="*/ 0 h 606"/>
                <a:gd name="T4" fmla="*/ 84 w 84"/>
                <a:gd name="T5" fmla="*/ 18 h 606"/>
                <a:gd name="T6" fmla="*/ 84 w 84"/>
                <a:gd name="T7" fmla="*/ 606 h 606"/>
                <a:gd name="T8" fmla="*/ 0 w 84"/>
                <a:gd name="T9" fmla="*/ 588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06">
                  <a:moveTo>
                    <a:pt x="0" y="58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606"/>
                  </a:lnTo>
                  <a:lnTo>
                    <a:pt x="0" y="5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Freeform 129"/>
            <p:cNvSpPr>
              <a:spLocks/>
            </p:cNvSpPr>
            <p:nvPr/>
          </p:nvSpPr>
          <p:spPr bwMode="auto">
            <a:xfrm>
              <a:off x="2991" y="1566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2 h 66"/>
                <a:gd name="T4" fmla="*/ 102 w 186"/>
                <a:gd name="T5" fmla="*/ 0 h 66"/>
                <a:gd name="T6" fmla="*/ 0 w 186"/>
                <a:gd name="T7" fmla="*/ 48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Freeform 130"/>
            <p:cNvSpPr>
              <a:spLocks/>
            </p:cNvSpPr>
            <p:nvPr/>
          </p:nvSpPr>
          <p:spPr bwMode="auto">
            <a:xfrm>
              <a:off x="3159" y="1554"/>
              <a:ext cx="102" cy="684"/>
            </a:xfrm>
            <a:custGeom>
              <a:avLst/>
              <a:gdLst>
                <a:gd name="T0" fmla="*/ 0 w 102"/>
                <a:gd name="T1" fmla="*/ 684 h 684"/>
                <a:gd name="T2" fmla="*/ 0 w 102"/>
                <a:gd name="T3" fmla="*/ 54 h 684"/>
                <a:gd name="T4" fmla="*/ 102 w 102"/>
                <a:gd name="T5" fmla="*/ 0 h 684"/>
                <a:gd name="T6" fmla="*/ 102 w 102"/>
                <a:gd name="T7" fmla="*/ 624 h 684"/>
                <a:gd name="T8" fmla="*/ 0 w 102"/>
                <a:gd name="T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84">
                  <a:moveTo>
                    <a:pt x="0" y="684"/>
                  </a:moveTo>
                  <a:lnTo>
                    <a:pt x="0" y="54"/>
                  </a:lnTo>
                  <a:lnTo>
                    <a:pt x="102" y="0"/>
                  </a:lnTo>
                  <a:lnTo>
                    <a:pt x="102" y="624"/>
                  </a:lnTo>
                  <a:lnTo>
                    <a:pt x="0" y="6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Freeform 131"/>
            <p:cNvSpPr>
              <a:spLocks/>
            </p:cNvSpPr>
            <p:nvPr/>
          </p:nvSpPr>
          <p:spPr bwMode="auto">
            <a:xfrm>
              <a:off x="3075" y="1590"/>
              <a:ext cx="84" cy="648"/>
            </a:xfrm>
            <a:custGeom>
              <a:avLst/>
              <a:gdLst>
                <a:gd name="T0" fmla="*/ 0 w 84"/>
                <a:gd name="T1" fmla="*/ 630 h 648"/>
                <a:gd name="T2" fmla="*/ 0 w 84"/>
                <a:gd name="T3" fmla="*/ 0 h 648"/>
                <a:gd name="T4" fmla="*/ 84 w 84"/>
                <a:gd name="T5" fmla="*/ 18 h 648"/>
                <a:gd name="T6" fmla="*/ 84 w 84"/>
                <a:gd name="T7" fmla="*/ 648 h 648"/>
                <a:gd name="T8" fmla="*/ 0 w 84"/>
                <a:gd name="T9" fmla="*/ 63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48">
                  <a:moveTo>
                    <a:pt x="0" y="630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648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Freeform 132"/>
            <p:cNvSpPr>
              <a:spLocks/>
            </p:cNvSpPr>
            <p:nvPr/>
          </p:nvSpPr>
          <p:spPr bwMode="auto">
            <a:xfrm>
              <a:off x="3075" y="1536"/>
              <a:ext cx="186" cy="72"/>
            </a:xfrm>
            <a:custGeom>
              <a:avLst/>
              <a:gdLst>
                <a:gd name="T0" fmla="*/ 84 w 186"/>
                <a:gd name="T1" fmla="*/ 72 h 72"/>
                <a:gd name="T2" fmla="*/ 186 w 186"/>
                <a:gd name="T3" fmla="*/ 18 h 72"/>
                <a:gd name="T4" fmla="*/ 102 w 186"/>
                <a:gd name="T5" fmla="*/ 0 h 72"/>
                <a:gd name="T6" fmla="*/ 0 w 186"/>
                <a:gd name="T7" fmla="*/ 54 h 72"/>
                <a:gd name="T8" fmla="*/ 84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84" y="72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Freeform 133"/>
            <p:cNvSpPr>
              <a:spLocks/>
            </p:cNvSpPr>
            <p:nvPr/>
          </p:nvSpPr>
          <p:spPr bwMode="auto">
            <a:xfrm>
              <a:off x="3243" y="1530"/>
              <a:ext cx="108" cy="726"/>
            </a:xfrm>
            <a:custGeom>
              <a:avLst/>
              <a:gdLst>
                <a:gd name="T0" fmla="*/ 0 w 108"/>
                <a:gd name="T1" fmla="*/ 726 h 726"/>
                <a:gd name="T2" fmla="*/ 6 w 108"/>
                <a:gd name="T3" fmla="*/ 48 h 726"/>
                <a:gd name="T4" fmla="*/ 108 w 108"/>
                <a:gd name="T5" fmla="*/ 0 h 726"/>
                <a:gd name="T6" fmla="*/ 102 w 108"/>
                <a:gd name="T7" fmla="*/ 666 h 726"/>
                <a:gd name="T8" fmla="*/ 0 w 108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26">
                  <a:moveTo>
                    <a:pt x="0" y="726"/>
                  </a:moveTo>
                  <a:lnTo>
                    <a:pt x="6" y="48"/>
                  </a:lnTo>
                  <a:lnTo>
                    <a:pt x="108" y="0"/>
                  </a:lnTo>
                  <a:lnTo>
                    <a:pt x="102" y="666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Freeform 134"/>
            <p:cNvSpPr>
              <a:spLocks/>
            </p:cNvSpPr>
            <p:nvPr/>
          </p:nvSpPr>
          <p:spPr bwMode="auto">
            <a:xfrm>
              <a:off x="3159" y="1566"/>
              <a:ext cx="90" cy="690"/>
            </a:xfrm>
            <a:custGeom>
              <a:avLst/>
              <a:gdLst>
                <a:gd name="T0" fmla="*/ 0 w 90"/>
                <a:gd name="T1" fmla="*/ 672 h 690"/>
                <a:gd name="T2" fmla="*/ 0 w 90"/>
                <a:gd name="T3" fmla="*/ 0 h 690"/>
                <a:gd name="T4" fmla="*/ 90 w 90"/>
                <a:gd name="T5" fmla="*/ 12 h 690"/>
                <a:gd name="T6" fmla="*/ 84 w 90"/>
                <a:gd name="T7" fmla="*/ 690 h 690"/>
                <a:gd name="T8" fmla="*/ 0 w 90"/>
                <a:gd name="T9" fmla="*/ 672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90">
                  <a:moveTo>
                    <a:pt x="0" y="672"/>
                  </a:moveTo>
                  <a:lnTo>
                    <a:pt x="0" y="0"/>
                  </a:lnTo>
                  <a:lnTo>
                    <a:pt x="90" y="12"/>
                  </a:lnTo>
                  <a:lnTo>
                    <a:pt x="84" y="69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Freeform 135"/>
            <p:cNvSpPr>
              <a:spLocks/>
            </p:cNvSpPr>
            <p:nvPr/>
          </p:nvSpPr>
          <p:spPr bwMode="auto">
            <a:xfrm>
              <a:off x="3159" y="1512"/>
              <a:ext cx="192" cy="66"/>
            </a:xfrm>
            <a:custGeom>
              <a:avLst/>
              <a:gdLst>
                <a:gd name="T0" fmla="*/ 90 w 192"/>
                <a:gd name="T1" fmla="*/ 66 h 66"/>
                <a:gd name="T2" fmla="*/ 192 w 192"/>
                <a:gd name="T3" fmla="*/ 18 h 66"/>
                <a:gd name="T4" fmla="*/ 102 w 192"/>
                <a:gd name="T5" fmla="*/ 0 h 66"/>
                <a:gd name="T6" fmla="*/ 0 w 192"/>
                <a:gd name="T7" fmla="*/ 54 h 66"/>
                <a:gd name="T8" fmla="*/ 90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0" y="66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Freeform 136"/>
            <p:cNvSpPr>
              <a:spLocks/>
            </p:cNvSpPr>
            <p:nvPr/>
          </p:nvSpPr>
          <p:spPr bwMode="auto">
            <a:xfrm>
              <a:off x="3327" y="1500"/>
              <a:ext cx="108" cy="774"/>
            </a:xfrm>
            <a:custGeom>
              <a:avLst/>
              <a:gdLst>
                <a:gd name="T0" fmla="*/ 0 w 108"/>
                <a:gd name="T1" fmla="*/ 774 h 774"/>
                <a:gd name="T2" fmla="*/ 6 w 108"/>
                <a:gd name="T3" fmla="*/ 54 h 774"/>
                <a:gd name="T4" fmla="*/ 108 w 108"/>
                <a:gd name="T5" fmla="*/ 0 h 774"/>
                <a:gd name="T6" fmla="*/ 102 w 108"/>
                <a:gd name="T7" fmla="*/ 714 h 774"/>
                <a:gd name="T8" fmla="*/ 0 w 108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74">
                  <a:moveTo>
                    <a:pt x="0" y="774"/>
                  </a:moveTo>
                  <a:lnTo>
                    <a:pt x="6" y="54"/>
                  </a:lnTo>
                  <a:lnTo>
                    <a:pt x="108" y="0"/>
                  </a:lnTo>
                  <a:lnTo>
                    <a:pt x="102" y="714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Freeform 137"/>
            <p:cNvSpPr>
              <a:spLocks/>
            </p:cNvSpPr>
            <p:nvPr/>
          </p:nvSpPr>
          <p:spPr bwMode="auto">
            <a:xfrm>
              <a:off x="3243" y="1536"/>
              <a:ext cx="90" cy="738"/>
            </a:xfrm>
            <a:custGeom>
              <a:avLst/>
              <a:gdLst>
                <a:gd name="T0" fmla="*/ 0 w 90"/>
                <a:gd name="T1" fmla="*/ 720 h 738"/>
                <a:gd name="T2" fmla="*/ 6 w 90"/>
                <a:gd name="T3" fmla="*/ 0 h 738"/>
                <a:gd name="T4" fmla="*/ 90 w 90"/>
                <a:gd name="T5" fmla="*/ 18 h 738"/>
                <a:gd name="T6" fmla="*/ 84 w 90"/>
                <a:gd name="T7" fmla="*/ 738 h 738"/>
                <a:gd name="T8" fmla="*/ 0 w 90"/>
                <a:gd name="T9" fmla="*/ 72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38">
                  <a:moveTo>
                    <a:pt x="0" y="720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738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Freeform 138"/>
            <p:cNvSpPr>
              <a:spLocks/>
            </p:cNvSpPr>
            <p:nvPr/>
          </p:nvSpPr>
          <p:spPr bwMode="auto">
            <a:xfrm>
              <a:off x="3249" y="1488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2 h 66"/>
                <a:gd name="T4" fmla="*/ 102 w 186"/>
                <a:gd name="T5" fmla="*/ 0 h 66"/>
                <a:gd name="T6" fmla="*/ 0 w 186"/>
                <a:gd name="T7" fmla="*/ 48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Freeform 139"/>
            <p:cNvSpPr>
              <a:spLocks/>
            </p:cNvSpPr>
            <p:nvPr/>
          </p:nvSpPr>
          <p:spPr bwMode="auto">
            <a:xfrm>
              <a:off x="3411" y="1476"/>
              <a:ext cx="114" cy="822"/>
            </a:xfrm>
            <a:custGeom>
              <a:avLst/>
              <a:gdLst>
                <a:gd name="T0" fmla="*/ 0 w 114"/>
                <a:gd name="T1" fmla="*/ 822 h 822"/>
                <a:gd name="T2" fmla="*/ 12 w 114"/>
                <a:gd name="T3" fmla="*/ 48 h 822"/>
                <a:gd name="T4" fmla="*/ 114 w 114"/>
                <a:gd name="T5" fmla="*/ 0 h 822"/>
                <a:gd name="T6" fmla="*/ 102 w 114"/>
                <a:gd name="T7" fmla="*/ 756 h 822"/>
                <a:gd name="T8" fmla="*/ 0 w 1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22">
                  <a:moveTo>
                    <a:pt x="0" y="822"/>
                  </a:moveTo>
                  <a:lnTo>
                    <a:pt x="12" y="48"/>
                  </a:lnTo>
                  <a:lnTo>
                    <a:pt x="114" y="0"/>
                  </a:lnTo>
                  <a:lnTo>
                    <a:pt x="102" y="756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Freeform 140"/>
            <p:cNvSpPr>
              <a:spLocks/>
            </p:cNvSpPr>
            <p:nvPr/>
          </p:nvSpPr>
          <p:spPr bwMode="auto">
            <a:xfrm>
              <a:off x="3327" y="1512"/>
              <a:ext cx="96" cy="786"/>
            </a:xfrm>
            <a:custGeom>
              <a:avLst/>
              <a:gdLst>
                <a:gd name="T0" fmla="*/ 0 w 96"/>
                <a:gd name="T1" fmla="*/ 762 h 786"/>
                <a:gd name="T2" fmla="*/ 6 w 96"/>
                <a:gd name="T3" fmla="*/ 0 h 786"/>
                <a:gd name="T4" fmla="*/ 96 w 96"/>
                <a:gd name="T5" fmla="*/ 12 h 786"/>
                <a:gd name="T6" fmla="*/ 84 w 96"/>
                <a:gd name="T7" fmla="*/ 786 h 786"/>
                <a:gd name="T8" fmla="*/ 0 w 96"/>
                <a:gd name="T9" fmla="*/ 76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86">
                  <a:moveTo>
                    <a:pt x="0" y="762"/>
                  </a:moveTo>
                  <a:lnTo>
                    <a:pt x="6" y="0"/>
                  </a:lnTo>
                  <a:lnTo>
                    <a:pt x="96" y="12"/>
                  </a:lnTo>
                  <a:lnTo>
                    <a:pt x="84" y="786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Freeform 141"/>
            <p:cNvSpPr>
              <a:spLocks/>
            </p:cNvSpPr>
            <p:nvPr/>
          </p:nvSpPr>
          <p:spPr bwMode="auto">
            <a:xfrm>
              <a:off x="3333" y="1458"/>
              <a:ext cx="192" cy="66"/>
            </a:xfrm>
            <a:custGeom>
              <a:avLst/>
              <a:gdLst>
                <a:gd name="T0" fmla="*/ 90 w 192"/>
                <a:gd name="T1" fmla="*/ 66 h 66"/>
                <a:gd name="T2" fmla="*/ 192 w 192"/>
                <a:gd name="T3" fmla="*/ 18 h 66"/>
                <a:gd name="T4" fmla="*/ 102 w 192"/>
                <a:gd name="T5" fmla="*/ 0 h 66"/>
                <a:gd name="T6" fmla="*/ 0 w 192"/>
                <a:gd name="T7" fmla="*/ 54 h 66"/>
                <a:gd name="T8" fmla="*/ 90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0" y="66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Freeform 142"/>
            <p:cNvSpPr>
              <a:spLocks/>
            </p:cNvSpPr>
            <p:nvPr/>
          </p:nvSpPr>
          <p:spPr bwMode="auto">
            <a:xfrm>
              <a:off x="3501" y="1446"/>
              <a:ext cx="108" cy="870"/>
            </a:xfrm>
            <a:custGeom>
              <a:avLst/>
              <a:gdLst>
                <a:gd name="T0" fmla="*/ 0 w 108"/>
                <a:gd name="T1" fmla="*/ 870 h 870"/>
                <a:gd name="T2" fmla="*/ 12 w 108"/>
                <a:gd name="T3" fmla="*/ 54 h 870"/>
                <a:gd name="T4" fmla="*/ 108 w 108"/>
                <a:gd name="T5" fmla="*/ 0 h 870"/>
                <a:gd name="T6" fmla="*/ 96 w 108"/>
                <a:gd name="T7" fmla="*/ 810 h 870"/>
                <a:gd name="T8" fmla="*/ 0 w 108"/>
                <a:gd name="T9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70">
                  <a:moveTo>
                    <a:pt x="0" y="870"/>
                  </a:moveTo>
                  <a:lnTo>
                    <a:pt x="12" y="54"/>
                  </a:lnTo>
                  <a:lnTo>
                    <a:pt x="108" y="0"/>
                  </a:lnTo>
                  <a:lnTo>
                    <a:pt x="96" y="810"/>
                  </a:lnTo>
                  <a:lnTo>
                    <a:pt x="0" y="8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Freeform 143"/>
            <p:cNvSpPr>
              <a:spLocks/>
            </p:cNvSpPr>
            <p:nvPr/>
          </p:nvSpPr>
          <p:spPr bwMode="auto">
            <a:xfrm>
              <a:off x="3411" y="1482"/>
              <a:ext cx="102" cy="834"/>
            </a:xfrm>
            <a:custGeom>
              <a:avLst/>
              <a:gdLst>
                <a:gd name="T0" fmla="*/ 0 w 102"/>
                <a:gd name="T1" fmla="*/ 816 h 834"/>
                <a:gd name="T2" fmla="*/ 12 w 102"/>
                <a:gd name="T3" fmla="*/ 0 h 834"/>
                <a:gd name="T4" fmla="*/ 102 w 102"/>
                <a:gd name="T5" fmla="*/ 18 h 834"/>
                <a:gd name="T6" fmla="*/ 90 w 102"/>
                <a:gd name="T7" fmla="*/ 834 h 834"/>
                <a:gd name="T8" fmla="*/ 0 w 102"/>
                <a:gd name="T9" fmla="*/ 816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34">
                  <a:moveTo>
                    <a:pt x="0" y="816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90" y="834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Freeform 144"/>
            <p:cNvSpPr>
              <a:spLocks/>
            </p:cNvSpPr>
            <p:nvPr/>
          </p:nvSpPr>
          <p:spPr bwMode="auto">
            <a:xfrm>
              <a:off x="3423" y="1428"/>
              <a:ext cx="186" cy="72"/>
            </a:xfrm>
            <a:custGeom>
              <a:avLst/>
              <a:gdLst>
                <a:gd name="T0" fmla="*/ 90 w 186"/>
                <a:gd name="T1" fmla="*/ 72 h 72"/>
                <a:gd name="T2" fmla="*/ 186 w 186"/>
                <a:gd name="T3" fmla="*/ 18 h 72"/>
                <a:gd name="T4" fmla="*/ 102 w 186"/>
                <a:gd name="T5" fmla="*/ 0 h 72"/>
                <a:gd name="T6" fmla="*/ 0 w 186"/>
                <a:gd name="T7" fmla="*/ 54 h 72"/>
                <a:gd name="T8" fmla="*/ 90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0" y="72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Freeform 145"/>
            <p:cNvSpPr>
              <a:spLocks/>
            </p:cNvSpPr>
            <p:nvPr/>
          </p:nvSpPr>
          <p:spPr bwMode="auto">
            <a:xfrm>
              <a:off x="3585" y="1416"/>
              <a:ext cx="114" cy="918"/>
            </a:xfrm>
            <a:custGeom>
              <a:avLst/>
              <a:gdLst>
                <a:gd name="T0" fmla="*/ 0 w 114"/>
                <a:gd name="T1" fmla="*/ 918 h 918"/>
                <a:gd name="T2" fmla="*/ 18 w 114"/>
                <a:gd name="T3" fmla="*/ 54 h 918"/>
                <a:gd name="T4" fmla="*/ 114 w 114"/>
                <a:gd name="T5" fmla="*/ 0 h 918"/>
                <a:gd name="T6" fmla="*/ 102 w 114"/>
                <a:gd name="T7" fmla="*/ 858 h 918"/>
                <a:gd name="T8" fmla="*/ 0 w 114"/>
                <a:gd name="T9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18">
                  <a:moveTo>
                    <a:pt x="0" y="918"/>
                  </a:moveTo>
                  <a:lnTo>
                    <a:pt x="18" y="54"/>
                  </a:lnTo>
                  <a:lnTo>
                    <a:pt x="114" y="0"/>
                  </a:lnTo>
                  <a:lnTo>
                    <a:pt x="102" y="858"/>
                  </a:lnTo>
                  <a:lnTo>
                    <a:pt x="0" y="9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Freeform 146"/>
            <p:cNvSpPr>
              <a:spLocks/>
            </p:cNvSpPr>
            <p:nvPr/>
          </p:nvSpPr>
          <p:spPr bwMode="auto">
            <a:xfrm>
              <a:off x="3501" y="1452"/>
              <a:ext cx="102" cy="882"/>
            </a:xfrm>
            <a:custGeom>
              <a:avLst/>
              <a:gdLst>
                <a:gd name="T0" fmla="*/ 0 w 102"/>
                <a:gd name="T1" fmla="*/ 864 h 882"/>
                <a:gd name="T2" fmla="*/ 12 w 102"/>
                <a:gd name="T3" fmla="*/ 0 h 882"/>
                <a:gd name="T4" fmla="*/ 102 w 102"/>
                <a:gd name="T5" fmla="*/ 18 h 882"/>
                <a:gd name="T6" fmla="*/ 84 w 102"/>
                <a:gd name="T7" fmla="*/ 882 h 882"/>
                <a:gd name="T8" fmla="*/ 0 w 102"/>
                <a:gd name="T9" fmla="*/ 864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82">
                  <a:moveTo>
                    <a:pt x="0" y="864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84" y="88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Freeform 147"/>
            <p:cNvSpPr>
              <a:spLocks/>
            </p:cNvSpPr>
            <p:nvPr/>
          </p:nvSpPr>
          <p:spPr bwMode="auto">
            <a:xfrm>
              <a:off x="3513" y="1404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2 h 66"/>
                <a:gd name="T4" fmla="*/ 102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Freeform 148"/>
            <p:cNvSpPr>
              <a:spLocks/>
            </p:cNvSpPr>
            <p:nvPr/>
          </p:nvSpPr>
          <p:spPr bwMode="auto">
            <a:xfrm>
              <a:off x="3675" y="1392"/>
              <a:ext cx="114" cy="960"/>
            </a:xfrm>
            <a:custGeom>
              <a:avLst/>
              <a:gdLst>
                <a:gd name="T0" fmla="*/ 0 w 114"/>
                <a:gd name="T1" fmla="*/ 960 h 960"/>
                <a:gd name="T2" fmla="*/ 18 w 114"/>
                <a:gd name="T3" fmla="*/ 48 h 960"/>
                <a:gd name="T4" fmla="*/ 114 w 114"/>
                <a:gd name="T5" fmla="*/ 0 h 960"/>
                <a:gd name="T6" fmla="*/ 96 w 114"/>
                <a:gd name="T7" fmla="*/ 900 h 960"/>
                <a:gd name="T8" fmla="*/ 0 w 114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60">
                  <a:moveTo>
                    <a:pt x="0" y="960"/>
                  </a:moveTo>
                  <a:lnTo>
                    <a:pt x="18" y="48"/>
                  </a:lnTo>
                  <a:lnTo>
                    <a:pt x="114" y="0"/>
                  </a:lnTo>
                  <a:lnTo>
                    <a:pt x="96" y="90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Freeform 149"/>
            <p:cNvSpPr>
              <a:spLocks/>
            </p:cNvSpPr>
            <p:nvPr/>
          </p:nvSpPr>
          <p:spPr bwMode="auto">
            <a:xfrm>
              <a:off x="3585" y="1428"/>
              <a:ext cx="108" cy="924"/>
            </a:xfrm>
            <a:custGeom>
              <a:avLst/>
              <a:gdLst>
                <a:gd name="T0" fmla="*/ 0 w 108"/>
                <a:gd name="T1" fmla="*/ 906 h 924"/>
                <a:gd name="T2" fmla="*/ 18 w 108"/>
                <a:gd name="T3" fmla="*/ 0 h 924"/>
                <a:gd name="T4" fmla="*/ 108 w 108"/>
                <a:gd name="T5" fmla="*/ 12 h 924"/>
                <a:gd name="T6" fmla="*/ 90 w 108"/>
                <a:gd name="T7" fmla="*/ 924 h 924"/>
                <a:gd name="T8" fmla="*/ 0 w 108"/>
                <a:gd name="T9" fmla="*/ 906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24">
                  <a:moveTo>
                    <a:pt x="0" y="906"/>
                  </a:moveTo>
                  <a:lnTo>
                    <a:pt x="18" y="0"/>
                  </a:lnTo>
                  <a:lnTo>
                    <a:pt x="108" y="12"/>
                  </a:lnTo>
                  <a:lnTo>
                    <a:pt x="90" y="924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Freeform 150"/>
            <p:cNvSpPr>
              <a:spLocks/>
            </p:cNvSpPr>
            <p:nvPr/>
          </p:nvSpPr>
          <p:spPr bwMode="auto">
            <a:xfrm>
              <a:off x="3603" y="1374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54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Freeform 151"/>
            <p:cNvSpPr>
              <a:spLocks/>
            </p:cNvSpPr>
            <p:nvPr/>
          </p:nvSpPr>
          <p:spPr bwMode="auto">
            <a:xfrm>
              <a:off x="3765" y="1362"/>
              <a:ext cx="120" cy="1008"/>
            </a:xfrm>
            <a:custGeom>
              <a:avLst/>
              <a:gdLst>
                <a:gd name="T0" fmla="*/ 0 w 120"/>
                <a:gd name="T1" fmla="*/ 1008 h 1008"/>
                <a:gd name="T2" fmla="*/ 18 w 120"/>
                <a:gd name="T3" fmla="*/ 54 h 1008"/>
                <a:gd name="T4" fmla="*/ 120 w 120"/>
                <a:gd name="T5" fmla="*/ 0 h 1008"/>
                <a:gd name="T6" fmla="*/ 96 w 120"/>
                <a:gd name="T7" fmla="*/ 948 h 1008"/>
                <a:gd name="T8" fmla="*/ 0 w 12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08">
                  <a:moveTo>
                    <a:pt x="0" y="1008"/>
                  </a:moveTo>
                  <a:lnTo>
                    <a:pt x="18" y="54"/>
                  </a:lnTo>
                  <a:lnTo>
                    <a:pt x="120" y="0"/>
                  </a:lnTo>
                  <a:lnTo>
                    <a:pt x="96" y="948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Freeform 152"/>
            <p:cNvSpPr>
              <a:spLocks/>
            </p:cNvSpPr>
            <p:nvPr/>
          </p:nvSpPr>
          <p:spPr bwMode="auto">
            <a:xfrm>
              <a:off x="3675" y="1398"/>
              <a:ext cx="108" cy="972"/>
            </a:xfrm>
            <a:custGeom>
              <a:avLst/>
              <a:gdLst>
                <a:gd name="T0" fmla="*/ 0 w 108"/>
                <a:gd name="T1" fmla="*/ 954 h 972"/>
                <a:gd name="T2" fmla="*/ 18 w 108"/>
                <a:gd name="T3" fmla="*/ 0 h 972"/>
                <a:gd name="T4" fmla="*/ 108 w 108"/>
                <a:gd name="T5" fmla="*/ 18 h 972"/>
                <a:gd name="T6" fmla="*/ 90 w 108"/>
                <a:gd name="T7" fmla="*/ 972 h 972"/>
                <a:gd name="T8" fmla="*/ 0 w 108"/>
                <a:gd name="T9" fmla="*/ 954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72">
                  <a:moveTo>
                    <a:pt x="0" y="954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972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Freeform 153"/>
            <p:cNvSpPr>
              <a:spLocks/>
            </p:cNvSpPr>
            <p:nvPr/>
          </p:nvSpPr>
          <p:spPr bwMode="auto">
            <a:xfrm>
              <a:off x="3693" y="1344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Freeform 154"/>
            <p:cNvSpPr>
              <a:spLocks/>
            </p:cNvSpPr>
            <p:nvPr/>
          </p:nvSpPr>
          <p:spPr bwMode="auto">
            <a:xfrm>
              <a:off x="3849" y="1332"/>
              <a:ext cx="126" cy="1062"/>
            </a:xfrm>
            <a:custGeom>
              <a:avLst/>
              <a:gdLst>
                <a:gd name="T0" fmla="*/ 0 w 126"/>
                <a:gd name="T1" fmla="*/ 1062 h 1062"/>
                <a:gd name="T2" fmla="*/ 30 w 126"/>
                <a:gd name="T3" fmla="*/ 54 h 1062"/>
                <a:gd name="T4" fmla="*/ 126 w 126"/>
                <a:gd name="T5" fmla="*/ 0 h 1062"/>
                <a:gd name="T6" fmla="*/ 96 w 126"/>
                <a:gd name="T7" fmla="*/ 996 h 1062"/>
                <a:gd name="T8" fmla="*/ 0 w 126"/>
                <a:gd name="T9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62">
                  <a:moveTo>
                    <a:pt x="0" y="1062"/>
                  </a:moveTo>
                  <a:lnTo>
                    <a:pt x="30" y="54"/>
                  </a:lnTo>
                  <a:lnTo>
                    <a:pt x="126" y="0"/>
                  </a:lnTo>
                  <a:lnTo>
                    <a:pt x="96" y="996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Freeform 155"/>
            <p:cNvSpPr>
              <a:spLocks/>
            </p:cNvSpPr>
            <p:nvPr/>
          </p:nvSpPr>
          <p:spPr bwMode="auto">
            <a:xfrm>
              <a:off x="3765" y="1368"/>
              <a:ext cx="114" cy="1026"/>
            </a:xfrm>
            <a:custGeom>
              <a:avLst/>
              <a:gdLst>
                <a:gd name="T0" fmla="*/ 0 w 114"/>
                <a:gd name="T1" fmla="*/ 1002 h 1026"/>
                <a:gd name="T2" fmla="*/ 18 w 114"/>
                <a:gd name="T3" fmla="*/ 0 h 1026"/>
                <a:gd name="T4" fmla="*/ 114 w 114"/>
                <a:gd name="T5" fmla="*/ 18 h 1026"/>
                <a:gd name="T6" fmla="*/ 84 w 114"/>
                <a:gd name="T7" fmla="*/ 1026 h 1026"/>
                <a:gd name="T8" fmla="*/ 0 w 114"/>
                <a:gd name="T9" fmla="*/ 1002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26">
                  <a:moveTo>
                    <a:pt x="0" y="1002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84" y="1026"/>
                  </a:lnTo>
                  <a:lnTo>
                    <a:pt x="0" y="10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Freeform 156"/>
            <p:cNvSpPr>
              <a:spLocks/>
            </p:cNvSpPr>
            <p:nvPr/>
          </p:nvSpPr>
          <p:spPr bwMode="auto">
            <a:xfrm>
              <a:off x="3783" y="1320"/>
              <a:ext cx="192" cy="66"/>
            </a:xfrm>
            <a:custGeom>
              <a:avLst/>
              <a:gdLst>
                <a:gd name="T0" fmla="*/ 96 w 192"/>
                <a:gd name="T1" fmla="*/ 66 h 66"/>
                <a:gd name="T2" fmla="*/ 192 w 192"/>
                <a:gd name="T3" fmla="*/ 12 h 66"/>
                <a:gd name="T4" fmla="*/ 102 w 192"/>
                <a:gd name="T5" fmla="*/ 0 h 66"/>
                <a:gd name="T6" fmla="*/ 0 w 192"/>
                <a:gd name="T7" fmla="*/ 48 h 66"/>
                <a:gd name="T8" fmla="*/ 96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6" y="66"/>
                  </a:moveTo>
                  <a:lnTo>
                    <a:pt x="192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Freeform 157"/>
            <p:cNvSpPr>
              <a:spLocks/>
            </p:cNvSpPr>
            <p:nvPr/>
          </p:nvSpPr>
          <p:spPr bwMode="auto">
            <a:xfrm>
              <a:off x="3939" y="1308"/>
              <a:ext cx="132" cy="1104"/>
            </a:xfrm>
            <a:custGeom>
              <a:avLst/>
              <a:gdLst>
                <a:gd name="T0" fmla="*/ 0 w 132"/>
                <a:gd name="T1" fmla="*/ 1104 h 1104"/>
                <a:gd name="T2" fmla="*/ 30 w 132"/>
                <a:gd name="T3" fmla="*/ 48 h 1104"/>
                <a:gd name="T4" fmla="*/ 132 w 132"/>
                <a:gd name="T5" fmla="*/ 0 h 1104"/>
                <a:gd name="T6" fmla="*/ 96 w 132"/>
                <a:gd name="T7" fmla="*/ 1044 h 1104"/>
                <a:gd name="T8" fmla="*/ 0 w 132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04">
                  <a:moveTo>
                    <a:pt x="0" y="1104"/>
                  </a:moveTo>
                  <a:lnTo>
                    <a:pt x="30" y="48"/>
                  </a:lnTo>
                  <a:lnTo>
                    <a:pt x="132" y="0"/>
                  </a:lnTo>
                  <a:lnTo>
                    <a:pt x="96" y="1044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Freeform 158"/>
            <p:cNvSpPr>
              <a:spLocks/>
            </p:cNvSpPr>
            <p:nvPr/>
          </p:nvSpPr>
          <p:spPr bwMode="auto">
            <a:xfrm>
              <a:off x="3849" y="1338"/>
              <a:ext cx="120" cy="1074"/>
            </a:xfrm>
            <a:custGeom>
              <a:avLst/>
              <a:gdLst>
                <a:gd name="T0" fmla="*/ 0 w 120"/>
                <a:gd name="T1" fmla="*/ 1056 h 1074"/>
                <a:gd name="T2" fmla="*/ 30 w 120"/>
                <a:gd name="T3" fmla="*/ 0 h 1074"/>
                <a:gd name="T4" fmla="*/ 120 w 120"/>
                <a:gd name="T5" fmla="*/ 18 h 1074"/>
                <a:gd name="T6" fmla="*/ 90 w 120"/>
                <a:gd name="T7" fmla="*/ 1074 h 1074"/>
                <a:gd name="T8" fmla="*/ 0 w 120"/>
                <a:gd name="T9" fmla="*/ 1056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74">
                  <a:moveTo>
                    <a:pt x="0" y="1056"/>
                  </a:moveTo>
                  <a:lnTo>
                    <a:pt x="30" y="0"/>
                  </a:lnTo>
                  <a:lnTo>
                    <a:pt x="120" y="18"/>
                  </a:lnTo>
                  <a:lnTo>
                    <a:pt x="90" y="1074"/>
                  </a:lnTo>
                  <a:lnTo>
                    <a:pt x="0" y="10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Freeform 159"/>
            <p:cNvSpPr>
              <a:spLocks/>
            </p:cNvSpPr>
            <p:nvPr/>
          </p:nvSpPr>
          <p:spPr bwMode="auto">
            <a:xfrm>
              <a:off x="3879" y="1290"/>
              <a:ext cx="192" cy="66"/>
            </a:xfrm>
            <a:custGeom>
              <a:avLst/>
              <a:gdLst>
                <a:gd name="T0" fmla="*/ 90 w 192"/>
                <a:gd name="T1" fmla="*/ 66 h 66"/>
                <a:gd name="T2" fmla="*/ 192 w 192"/>
                <a:gd name="T3" fmla="*/ 18 h 66"/>
                <a:gd name="T4" fmla="*/ 96 w 192"/>
                <a:gd name="T5" fmla="*/ 0 h 66"/>
                <a:gd name="T6" fmla="*/ 0 w 192"/>
                <a:gd name="T7" fmla="*/ 48 h 66"/>
                <a:gd name="T8" fmla="*/ 90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0" y="66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Freeform 160"/>
            <p:cNvSpPr>
              <a:spLocks/>
            </p:cNvSpPr>
            <p:nvPr/>
          </p:nvSpPr>
          <p:spPr bwMode="auto">
            <a:xfrm>
              <a:off x="4035" y="1278"/>
              <a:ext cx="126" cy="1158"/>
            </a:xfrm>
            <a:custGeom>
              <a:avLst/>
              <a:gdLst>
                <a:gd name="T0" fmla="*/ 0 w 126"/>
                <a:gd name="T1" fmla="*/ 1158 h 1158"/>
                <a:gd name="T2" fmla="*/ 30 w 126"/>
                <a:gd name="T3" fmla="*/ 48 h 1158"/>
                <a:gd name="T4" fmla="*/ 126 w 126"/>
                <a:gd name="T5" fmla="*/ 0 h 1158"/>
                <a:gd name="T6" fmla="*/ 90 w 126"/>
                <a:gd name="T7" fmla="*/ 1092 h 1158"/>
                <a:gd name="T8" fmla="*/ 0 w 126"/>
                <a:gd name="T9" fmla="*/ 1158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58">
                  <a:moveTo>
                    <a:pt x="0" y="1158"/>
                  </a:moveTo>
                  <a:lnTo>
                    <a:pt x="30" y="48"/>
                  </a:lnTo>
                  <a:lnTo>
                    <a:pt x="126" y="0"/>
                  </a:lnTo>
                  <a:lnTo>
                    <a:pt x="90" y="1092"/>
                  </a:lnTo>
                  <a:lnTo>
                    <a:pt x="0" y="11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Freeform 161"/>
            <p:cNvSpPr>
              <a:spLocks/>
            </p:cNvSpPr>
            <p:nvPr/>
          </p:nvSpPr>
          <p:spPr bwMode="auto">
            <a:xfrm>
              <a:off x="3939" y="1308"/>
              <a:ext cx="126" cy="1128"/>
            </a:xfrm>
            <a:custGeom>
              <a:avLst/>
              <a:gdLst>
                <a:gd name="T0" fmla="*/ 0 w 126"/>
                <a:gd name="T1" fmla="*/ 1104 h 1128"/>
                <a:gd name="T2" fmla="*/ 36 w 126"/>
                <a:gd name="T3" fmla="*/ 0 h 1128"/>
                <a:gd name="T4" fmla="*/ 126 w 126"/>
                <a:gd name="T5" fmla="*/ 18 h 1128"/>
                <a:gd name="T6" fmla="*/ 96 w 126"/>
                <a:gd name="T7" fmla="*/ 1128 h 1128"/>
                <a:gd name="T8" fmla="*/ 0 w 126"/>
                <a:gd name="T9" fmla="*/ 1104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28">
                  <a:moveTo>
                    <a:pt x="0" y="1104"/>
                  </a:moveTo>
                  <a:lnTo>
                    <a:pt x="36" y="0"/>
                  </a:lnTo>
                  <a:lnTo>
                    <a:pt x="126" y="18"/>
                  </a:lnTo>
                  <a:lnTo>
                    <a:pt x="96" y="1128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Freeform 162"/>
            <p:cNvSpPr>
              <a:spLocks/>
            </p:cNvSpPr>
            <p:nvPr/>
          </p:nvSpPr>
          <p:spPr bwMode="auto">
            <a:xfrm>
              <a:off x="3975" y="1260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Freeform 163"/>
            <p:cNvSpPr>
              <a:spLocks/>
            </p:cNvSpPr>
            <p:nvPr/>
          </p:nvSpPr>
          <p:spPr bwMode="auto">
            <a:xfrm>
              <a:off x="4125" y="1248"/>
              <a:ext cx="132" cy="1206"/>
            </a:xfrm>
            <a:custGeom>
              <a:avLst/>
              <a:gdLst>
                <a:gd name="T0" fmla="*/ 0 w 132"/>
                <a:gd name="T1" fmla="*/ 1206 h 1206"/>
                <a:gd name="T2" fmla="*/ 36 w 132"/>
                <a:gd name="T3" fmla="*/ 48 h 1206"/>
                <a:gd name="T4" fmla="*/ 132 w 132"/>
                <a:gd name="T5" fmla="*/ 0 h 1206"/>
                <a:gd name="T6" fmla="*/ 90 w 132"/>
                <a:gd name="T7" fmla="*/ 1140 h 1206"/>
                <a:gd name="T8" fmla="*/ 0 w 132"/>
                <a:gd name="T9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06">
                  <a:moveTo>
                    <a:pt x="0" y="1206"/>
                  </a:moveTo>
                  <a:lnTo>
                    <a:pt x="36" y="48"/>
                  </a:lnTo>
                  <a:lnTo>
                    <a:pt x="132" y="0"/>
                  </a:lnTo>
                  <a:lnTo>
                    <a:pt x="90" y="1140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Freeform 164"/>
            <p:cNvSpPr>
              <a:spLocks/>
            </p:cNvSpPr>
            <p:nvPr/>
          </p:nvSpPr>
          <p:spPr bwMode="auto">
            <a:xfrm>
              <a:off x="4035" y="1284"/>
              <a:ext cx="126" cy="1170"/>
            </a:xfrm>
            <a:custGeom>
              <a:avLst/>
              <a:gdLst>
                <a:gd name="T0" fmla="*/ 0 w 126"/>
                <a:gd name="T1" fmla="*/ 1152 h 1170"/>
                <a:gd name="T2" fmla="*/ 30 w 126"/>
                <a:gd name="T3" fmla="*/ 0 h 1170"/>
                <a:gd name="T4" fmla="*/ 126 w 126"/>
                <a:gd name="T5" fmla="*/ 12 h 1170"/>
                <a:gd name="T6" fmla="*/ 90 w 126"/>
                <a:gd name="T7" fmla="*/ 1170 h 1170"/>
                <a:gd name="T8" fmla="*/ 0 w 126"/>
                <a:gd name="T9" fmla="*/ 1152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70">
                  <a:moveTo>
                    <a:pt x="0" y="1152"/>
                  </a:moveTo>
                  <a:lnTo>
                    <a:pt x="30" y="0"/>
                  </a:lnTo>
                  <a:lnTo>
                    <a:pt x="126" y="12"/>
                  </a:lnTo>
                  <a:lnTo>
                    <a:pt x="90" y="1170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Freeform 165"/>
            <p:cNvSpPr>
              <a:spLocks/>
            </p:cNvSpPr>
            <p:nvPr/>
          </p:nvSpPr>
          <p:spPr bwMode="auto">
            <a:xfrm>
              <a:off x="4065" y="1230"/>
              <a:ext cx="192" cy="66"/>
            </a:xfrm>
            <a:custGeom>
              <a:avLst/>
              <a:gdLst>
                <a:gd name="T0" fmla="*/ 96 w 192"/>
                <a:gd name="T1" fmla="*/ 66 h 66"/>
                <a:gd name="T2" fmla="*/ 192 w 192"/>
                <a:gd name="T3" fmla="*/ 18 h 66"/>
                <a:gd name="T4" fmla="*/ 102 w 192"/>
                <a:gd name="T5" fmla="*/ 0 h 66"/>
                <a:gd name="T6" fmla="*/ 0 w 192"/>
                <a:gd name="T7" fmla="*/ 54 h 66"/>
                <a:gd name="T8" fmla="*/ 96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6" y="66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4" name="Freeform 166"/>
            <p:cNvSpPr>
              <a:spLocks/>
            </p:cNvSpPr>
            <p:nvPr/>
          </p:nvSpPr>
          <p:spPr bwMode="auto">
            <a:xfrm>
              <a:off x="4215" y="1218"/>
              <a:ext cx="138" cy="1254"/>
            </a:xfrm>
            <a:custGeom>
              <a:avLst/>
              <a:gdLst>
                <a:gd name="T0" fmla="*/ 0 w 138"/>
                <a:gd name="T1" fmla="*/ 1254 h 1254"/>
                <a:gd name="T2" fmla="*/ 42 w 138"/>
                <a:gd name="T3" fmla="*/ 48 h 1254"/>
                <a:gd name="T4" fmla="*/ 138 w 138"/>
                <a:gd name="T5" fmla="*/ 0 h 1254"/>
                <a:gd name="T6" fmla="*/ 96 w 138"/>
                <a:gd name="T7" fmla="*/ 1188 h 1254"/>
                <a:gd name="T8" fmla="*/ 0 w 138"/>
                <a:gd name="T9" fmla="*/ 125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54">
                  <a:moveTo>
                    <a:pt x="0" y="1254"/>
                  </a:moveTo>
                  <a:lnTo>
                    <a:pt x="42" y="48"/>
                  </a:lnTo>
                  <a:lnTo>
                    <a:pt x="138" y="0"/>
                  </a:lnTo>
                  <a:lnTo>
                    <a:pt x="96" y="1188"/>
                  </a:lnTo>
                  <a:lnTo>
                    <a:pt x="0" y="12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5" name="Freeform 167"/>
            <p:cNvSpPr>
              <a:spLocks/>
            </p:cNvSpPr>
            <p:nvPr/>
          </p:nvSpPr>
          <p:spPr bwMode="auto">
            <a:xfrm>
              <a:off x="4125" y="1254"/>
              <a:ext cx="132" cy="1218"/>
            </a:xfrm>
            <a:custGeom>
              <a:avLst/>
              <a:gdLst>
                <a:gd name="T0" fmla="*/ 0 w 132"/>
                <a:gd name="T1" fmla="*/ 1200 h 1218"/>
                <a:gd name="T2" fmla="*/ 36 w 132"/>
                <a:gd name="T3" fmla="*/ 0 h 1218"/>
                <a:gd name="T4" fmla="*/ 132 w 132"/>
                <a:gd name="T5" fmla="*/ 12 h 1218"/>
                <a:gd name="T6" fmla="*/ 90 w 132"/>
                <a:gd name="T7" fmla="*/ 1218 h 1218"/>
                <a:gd name="T8" fmla="*/ 0 w 132"/>
                <a:gd name="T9" fmla="*/ 120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18">
                  <a:moveTo>
                    <a:pt x="0" y="1200"/>
                  </a:moveTo>
                  <a:lnTo>
                    <a:pt x="36" y="0"/>
                  </a:lnTo>
                  <a:lnTo>
                    <a:pt x="132" y="12"/>
                  </a:lnTo>
                  <a:lnTo>
                    <a:pt x="90" y="1218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6" name="Freeform 168"/>
            <p:cNvSpPr>
              <a:spLocks/>
            </p:cNvSpPr>
            <p:nvPr/>
          </p:nvSpPr>
          <p:spPr bwMode="auto">
            <a:xfrm>
              <a:off x="4161" y="1200"/>
              <a:ext cx="192" cy="66"/>
            </a:xfrm>
            <a:custGeom>
              <a:avLst/>
              <a:gdLst>
                <a:gd name="T0" fmla="*/ 96 w 192"/>
                <a:gd name="T1" fmla="*/ 66 h 66"/>
                <a:gd name="T2" fmla="*/ 192 w 192"/>
                <a:gd name="T3" fmla="*/ 18 h 66"/>
                <a:gd name="T4" fmla="*/ 96 w 192"/>
                <a:gd name="T5" fmla="*/ 0 h 66"/>
                <a:gd name="T6" fmla="*/ 0 w 192"/>
                <a:gd name="T7" fmla="*/ 54 h 66"/>
                <a:gd name="T8" fmla="*/ 96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6" y="66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7" name="Freeform 169"/>
            <p:cNvSpPr>
              <a:spLocks/>
            </p:cNvSpPr>
            <p:nvPr/>
          </p:nvSpPr>
          <p:spPr bwMode="auto">
            <a:xfrm>
              <a:off x="4311" y="1188"/>
              <a:ext cx="144" cy="1308"/>
            </a:xfrm>
            <a:custGeom>
              <a:avLst/>
              <a:gdLst>
                <a:gd name="T0" fmla="*/ 0 w 144"/>
                <a:gd name="T1" fmla="*/ 1308 h 1308"/>
                <a:gd name="T2" fmla="*/ 48 w 144"/>
                <a:gd name="T3" fmla="*/ 48 h 1308"/>
                <a:gd name="T4" fmla="*/ 144 w 144"/>
                <a:gd name="T5" fmla="*/ 0 h 1308"/>
                <a:gd name="T6" fmla="*/ 90 w 144"/>
                <a:gd name="T7" fmla="*/ 1242 h 1308"/>
                <a:gd name="T8" fmla="*/ 0 w 144"/>
                <a:gd name="T9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308">
                  <a:moveTo>
                    <a:pt x="0" y="1308"/>
                  </a:moveTo>
                  <a:lnTo>
                    <a:pt x="48" y="48"/>
                  </a:lnTo>
                  <a:lnTo>
                    <a:pt x="144" y="0"/>
                  </a:lnTo>
                  <a:lnTo>
                    <a:pt x="90" y="1242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8" name="Freeform 170"/>
            <p:cNvSpPr>
              <a:spLocks/>
            </p:cNvSpPr>
            <p:nvPr/>
          </p:nvSpPr>
          <p:spPr bwMode="auto">
            <a:xfrm>
              <a:off x="4215" y="1218"/>
              <a:ext cx="144" cy="1278"/>
            </a:xfrm>
            <a:custGeom>
              <a:avLst/>
              <a:gdLst>
                <a:gd name="T0" fmla="*/ 0 w 144"/>
                <a:gd name="T1" fmla="*/ 1254 h 1278"/>
                <a:gd name="T2" fmla="*/ 48 w 144"/>
                <a:gd name="T3" fmla="*/ 0 h 1278"/>
                <a:gd name="T4" fmla="*/ 144 w 144"/>
                <a:gd name="T5" fmla="*/ 18 h 1278"/>
                <a:gd name="T6" fmla="*/ 96 w 144"/>
                <a:gd name="T7" fmla="*/ 1278 h 1278"/>
                <a:gd name="T8" fmla="*/ 0 w 144"/>
                <a:gd name="T9" fmla="*/ 1254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78">
                  <a:moveTo>
                    <a:pt x="0" y="1254"/>
                  </a:moveTo>
                  <a:lnTo>
                    <a:pt x="48" y="0"/>
                  </a:lnTo>
                  <a:lnTo>
                    <a:pt x="144" y="18"/>
                  </a:lnTo>
                  <a:lnTo>
                    <a:pt x="96" y="1278"/>
                  </a:lnTo>
                  <a:lnTo>
                    <a:pt x="0" y="12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9" name="Freeform 171"/>
            <p:cNvSpPr>
              <a:spLocks/>
            </p:cNvSpPr>
            <p:nvPr/>
          </p:nvSpPr>
          <p:spPr bwMode="auto">
            <a:xfrm>
              <a:off x="4263" y="1170"/>
              <a:ext cx="192" cy="66"/>
            </a:xfrm>
            <a:custGeom>
              <a:avLst/>
              <a:gdLst>
                <a:gd name="T0" fmla="*/ 96 w 192"/>
                <a:gd name="T1" fmla="*/ 66 h 66"/>
                <a:gd name="T2" fmla="*/ 192 w 192"/>
                <a:gd name="T3" fmla="*/ 18 h 66"/>
                <a:gd name="T4" fmla="*/ 96 w 192"/>
                <a:gd name="T5" fmla="*/ 0 h 66"/>
                <a:gd name="T6" fmla="*/ 0 w 192"/>
                <a:gd name="T7" fmla="*/ 48 h 66"/>
                <a:gd name="T8" fmla="*/ 96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6" y="66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0" name="Freeform 172"/>
            <p:cNvSpPr>
              <a:spLocks/>
            </p:cNvSpPr>
            <p:nvPr/>
          </p:nvSpPr>
          <p:spPr bwMode="auto">
            <a:xfrm>
              <a:off x="4401" y="1158"/>
              <a:ext cx="150" cy="1356"/>
            </a:xfrm>
            <a:custGeom>
              <a:avLst/>
              <a:gdLst>
                <a:gd name="T0" fmla="*/ 0 w 150"/>
                <a:gd name="T1" fmla="*/ 1356 h 1356"/>
                <a:gd name="T2" fmla="*/ 54 w 150"/>
                <a:gd name="T3" fmla="*/ 48 h 1356"/>
                <a:gd name="T4" fmla="*/ 150 w 150"/>
                <a:gd name="T5" fmla="*/ 0 h 1356"/>
                <a:gd name="T6" fmla="*/ 90 w 150"/>
                <a:gd name="T7" fmla="*/ 1290 h 1356"/>
                <a:gd name="T8" fmla="*/ 0 w 150"/>
                <a:gd name="T9" fmla="*/ 1356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56">
                  <a:moveTo>
                    <a:pt x="0" y="1356"/>
                  </a:moveTo>
                  <a:lnTo>
                    <a:pt x="54" y="48"/>
                  </a:lnTo>
                  <a:lnTo>
                    <a:pt x="150" y="0"/>
                  </a:lnTo>
                  <a:lnTo>
                    <a:pt x="90" y="1290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1" name="Freeform 173"/>
            <p:cNvSpPr>
              <a:spLocks/>
            </p:cNvSpPr>
            <p:nvPr/>
          </p:nvSpPr>
          <p:spPr bwMode="auto">
            <a:xfrm>
              <a:off x="4311" y="1188"/>
              <a:ext cx="144" cy="1326"/>
            </a:xfrm>
            <a:custGeom>
              <a:avLst/>
              <a:gdLst>
                <a:gd name="T0" fmla="*/ 0 w 144"/>
                <a:gd name="T1" fmla="*/ 1308 h 1326"/>
                <a:gd name="T2" fmla="*/ 48 w 144"/>
                <a:gd name="T3" fmla="*/ 0 h 1326"/>
                <a:gd name="T4" fmla="*/ 144 w 144"/>
                <a:gd name="T5" fmla="*/ 18 h 1326"/>
                <a:gd name="T6" fmla="*/ 90 w 144"/>
                <a:gd name="T7" fmla="*/ 1326 h 1326"/>
                <a:gd name="T8" fmla="*/ 0 w 144"/>
                <a:gd name="T9" fmla="*/ 1308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326">
                  <a:moveTo>
                    <a:pt x="0" y="1308"/>
                  </a:moveTo>
                  <a:lnTo>
                    <a:pt x="48" y="0"/>
                  </a:lnTo>
                  <a:lnTo>
                    <a:pt x="144" y="18"/>
                  </a:lnTo>
                  <a:lnTo>
                    <a:pt x="90" y="1326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2" name="Freeform 174"/>
            <p:cNvSpPr>
              <a:spLocks/>
            </p:cNvSpPr>
            <p:nvPr/>
          </p:nvSpPr>
          <p:spPr bwMode="auto">
            <a:xfrm>
              <a:off x="4359" y="1140"/>
              <a:ext cx="192" cy="66"/>
            </a:xfrm>
            <a:custGeom>
              <a:avLst/>
              <a:gdLst>
                <a:gd name="T0" fmla="*/ 96 w 192"/>
                <a:gd name="T1" fmla="*/ 66 h 66"/>
                <a:gd name="T2" fmla="*/ 192 w 192"/>
                <a:gd name="T3" fmla="*/ 18 h 66"/>
                <a:gd name="T4" fmla="*/ 96 w 192"/>
                <a:gd name="T5" fmla="*/ 0 h 66"/>
                <a:gd name="T6" fmla="*/ 0 w 192"/>
                <a:gd name="T7" fmla="*/ 48 h 66"/>
                <a:gd name="T8" fmla="*/ 96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6" y="66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3" name="Freeform 175"/>
            <p:cNvSpPr>
              <a:spLocks/>
            </p:cNvSpPr>
            <p:nvPr/>
          </p:nvSpPr>
          <p:spPr bwMode="auto">
            <a:xfrm>
              <a:off x="2967" y="1674"/>
              <a:ext cx="108" cy="606"/>
            </a:xfrm>
            <a:custGeom>
              <a:avLst/>
              <a:gdLst>
                <a:gd name="T0" fmla="*/ 0 w 108"/>
                <a:gd name="T1" fmla="*/ 606 h 606"/>
                <a:gd name="T2" fmla="*/ 0 w 108"/>
                <a:gd name="T3" fmla="*/ 54 h 606"/>
                <a:gd name="T4" fmla="*/ 108 w 108"/>
                <a:gd name="T5" fmla="*/ 0 h 606"/>
                <a:gd name="T6" fmla="*/ 108 w 108"/>
                <a:gd name="T7" fmla="*/ 546 h 606"/>
                <a:gd name="T8" fmla="*/ 0 w 108"/>
                <a:gd name="T9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6">
                  <a:moveTo>
                    <a:pt x="0" y="606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54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4" name="Freeform 176"/>
            <p:cNvSpPr>
              <a:spLocks/>
            </p:cNvSpPr>
            <p:nvPr/>
          </p:nvSpPr>
          <p:spPr bwMode="auto">
            <a:xfrm>
              <a:off x="2883" y="1710"/>
              <a:ext cx="84" cy="570"/>
            </a:xfrm>
            <a:custGeom>
              <a:avLst/>
              <a:gdLst>
                <a:gd name="T0" fmla="*/ 6 w 84"/>
                <a:gd name="T1" fmla="*/ 552 h 570"/>
                <a:gd name="T2" fmla="*/ 0 w 84"/>
                <a:gd name="T3" fmla="*/ 0 h 570"/>
                <a:gd name="T4" fmla="*/ 84 w 84"/>
                <a:gd name="T5" fmla="*/ 18 h 570"/>
                <a:gd name="T6" fmla="*/ 84 w 84"/>
                <a:gd name="T7" fmla="*/ 570 h 570"/>
                <a:gd name="T8" fmla="*/ 6 w 84"/>
                <a:gd name="T9" fmla="*/ 552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70">
                  <a:moveTo>
                    <a:pt x="6" y="55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570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5" name="Freeform 177"/>
            <p:cNvSpPr>
              <a:spLocks/>
            </p:cNvSpPr>
            <p:nvPr/>
          </p:nvSpPr>
          <p:spPr bwMode="auto">
            <a:xfrm>
              <a:off x="2883" y="1656"/>
              <a:ext cx="192" cy="72"/>
            </a:xfrm>
            <a:custGeom>
              <a:avLst/>
              <a:gdLst>
                <a:gd name="T0" fmla="*/ 84 w 192"/>
                <a:gd name="T1" fmla="*/ 72 h 72"/>
                <a:gd name="T2" fmla="*/ 192 w 192"/>
                <a:gd name="T3" fmla="*/ 18 h 72"/>
                <a:gd name="T4" fmla="*/ 108 w 192"/>
                <a:gd name="T5" fmla="*/ 0 h 72"/>
                <a:gd name="T6" fmla="*/ 0 w 192"/>
                <a:gd name="T7" fmla="*/ 54 h 72"/>
                <a:gd name="T8" fmla="*/ 84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84" y="72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6" name="Freeform 178"/>
            <p:cNvSpPr>
              <a:spLocks/>
            </p:cNvSpPr>
            <p:nvPr/>
          </p:nvSpPr>
          <p:spPr bwMode="auto">
            <a:xfrm>
              <a:off x="3057" y="1650"/>
              <a:ext cx="102" cy="648"/>
            </a:xfrm>
            <a:custGeom>
              <a:avLst/>
              <a:gdLst>
                <a:gd name="T0" fmla="*/ 0 w 102"/>
                <a:gd name="T1" fmla="*/ 648 h 648"/>
                <a:gd name="T2" fmla="*/ 0 w 102"/>
                <a:gd name="T3" fmla="*/ 54 h 648"/>
                <a:gd name="T4" fmla="*/ 102 w 102"/>
                <a:gd name="T5" fmla="*/ 0 h 648"/>
                <a:gd name="T6" fmla="*/ 102 w 102"/>
                <a:gd name="T7" fmla="*/ 588 h 648"/>
                <a:gd name="T8" fmla="*/ 0 w 102"/>
                <a:gd name="T9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48">
                  <a:moveTo>
                    <a:pt x="0" y="648"/>
                  </a:moveTo>
                  <a:lnTo>
                    <a:pt x="0" y="54"/>
                  </a:lnTo>
                  <a:lnTo>
                    <a:pt x="102" y="0"/>
                  </a:lnTo>
                  <a:lnTo>
                    <a:pt x="102" y="588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7" name="Freeform 179"/>
            <p:cNvSpPr>
              <a:spLocks/>
            </p:cNvSpPr>
            <p:nvPr/>
          </p:nvSpPr>
          <p:spPr bwMode="auto">
            <a:xfrm>
              <a:off x="2967" y="1686"/>
              <a:ext cx="90" cy="612"/>
            </a:xfrm>
            <a:custGeom>
              <a:avLst/>
              <a:gdLst>
                <a:gd name="T0" fmla="*/ 0 w 90"/>
                <a:gd name="T1" fmla="*/ 594 h 612"/>
                <a:gd name="T2" fmla="*/ 0 w 90"/>
                <a:gd name="T3" fmla="*/ 0 h 612"/>
                <a:gd name="T4" fmla="*/ 90 w 90"/>
                <a:gd name="T5" fmla="*/ 18 h 612"/>
                <a:gd name="T6" fmla="*/ 90 w 90"/>
                <a:gd name="T7" fmla="*/ 612 h 612"/>
                <a:gd name="T8" fmla="*/ 0 w 90"/>
                <a:gd name="T9" fmla="*/ 594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12">
                  <a:moveTo>
                    <a:pt x="0" y="59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612"/>
                  </a:lnTo>
                  <a:lnTo>
                    <a:pt x="0" y="5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8" name="Freeform 180"/>
            <p:cNvSpPr>
              <a:spLocks/>
            </p:cNvSpPr>
            <p:nvPr/>
          </p:nvSpPr>
          <p:spPr bwMode="auto">
            <a:xfrm>
              <a:off x="2967" y="1632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8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9" name="Freeform 181"/>
            <p:cNvSpPr>
              <a:spLocks/>
            </p:cNvSpPr>
            <p:nvPr/>
          </p:nvSpPr>
          <p:spPr bwMode="auto">
            <a:xfrm>
              <a:off x="3141" y="1620"/>
              <a:ext cx="108" cy="696"/>
            </a:xfrm>
            <a:custGeom>
              <a:avLst/>
              <a:gdLst>
                <a:gd name="T0" fmla="*/ 0 w 108"/>
                <a:gd name="T1" fmla="*/ 696 h 696"/>
                <a:gd name="T2" fmla="*/ 0 w 108"/>
                <a:gd name="T3" fmla="*/ 54 h 696"/>
                <a:gd name="T4" fmla="*/ 108 w 108"/>
                <a:gd name="T5" fmla="*/ 0 h 696"/>
                <a:gd name="T6" fmla="*/ 102 w 108"/>
                <a:gd name="T7" fmla="*/ 636 h 696"/>
                <a:gd name="T8" fmla="*/ 0 w 108"/>
                <a:gd name="T9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96">
                  <a:moveTo>
                    <a:pt x="0" y="696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2" y="636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0" name="Freeform 182"/>
            <p:cNvSpPr>
              <a:spLocks/>
            </p:cNvSpPr>
            <p:nvPr/>
          </p:nvSpPr>
          <p:spPr bwMode="auto">
            <a:xfrm>
              <a:off x="3057" y="1662"/>
              <a:ext cx="84" cy="654"/>
            </a:xfrm>
            <a:custGeom>
              <a:avLst/>
              <a:gdLst>
                <a:gd name="T0" fmla="*/ 0 w 84"/>
                <a:gd name="T1" fmla="*/ 636 h 654"/>
                <a:gd name="T2" fmla="*/ 0 w 84"/>
                <a:gd name="T3" fmla="*/ 0 h 654"/>
                <a:gd name="T4" fmla="*/ 84 w 84"/>
                <a:gd name="T5" fmla="*/ 12 h 654"/>
                <a:gd name="T6" fmla="*/ 84 w 84"/>
                <a:gd name="T7" fmla="*/ 654 h 654"/>
                <a:gd name="T8" fmla="*/ 0 w 84"/>
                <a:gd name="T9" fmla="*/ 63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4">
                  <a:moveTo>
                    <a:pt x="0" y="636"/>
                  </a:moveTo>
                  <a:lnTo>
                    <a:pt x="0" y="0"/>
                  </a:lnTo>
                  <a:lnTo>
                    <a:pt x="84" y="12"/>
                  </a:lnTo>
                  <a:lnTo>
                    <a:pt x="84" y="654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1" name="Freeform 183"/>
            <p:cNvSpPr>
              <a:spLocks/>
            </p:cNvSpPr>
            <p:nvPr/>
          </p:nvSpPr>
          <p:spPr bwMode="auto">
            <a:xfrm>
              <a:off x="3057" y="1608"/>
              <a:ext cx="192" cy="66"/>
            </a:xfrm>
            <a:custGeom>
              <a:avLst/>
              <a:gdLst>
                <a:gd name="T0" fmla="*/ 84 w 192"/>
                <a:gd name="T1" fmla="*/ 66 h 66"/>
                <a:gd name="T2" fmla="*/ 192 w 192"/>
                <a:gd name="T3" fmla="*/ 12 h 66"/>
                <a:gd name="T4" fmla="*/ 102 w 192"/>
                <a:gd name="T5" fmla="*/ 0 h 66"/>
                <a:gd name="T6" fmla="*/ 0 w 192"/>
                <a:gd name="T7" fmla="*/ 54 h 66"/>
                <a:gd name="T8" fmla="*/ 84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84" y="66"/>
                  </a:moveTo>
                  <a:lnTo>
                    <a:pt x="192" y="12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2" name="Freeform 184"/>
            <p:cNvSpPr>
              <a:spLocks/>
            </p:cNvSpPr>
            <p:nvPr/>
          </p:nvSpPr>
          <p:spPr bwMode="auto">
            <a:xfrm>
              <a:off x="3225" y="1596"/>
              <a:ext cx="108" cy="744"/>
            </a:xfrm>
            <a:custGeom>
              <a:avLst/>
              <a:gdLst>
                <a:gd name="T0" fmla="*/ 0 w 108"/>
                <a:gd name="T1" fmla="*/ 744 h 744"/>
                <a:gd name="T2" fmla="*/ 6 w 108"/>
                <a:gd name="T3" fmla="*/ 54 h 744"/>
                <a:gd name="T4" fmla="*/ 108 w 108"/>
                <a:gd name="T5" fmla="*/ 0 h 744"/>
                <a:gd name="T6" fmla="*/ 102 w 108"/>
                <a:gd name="T7" fmla="*/ 678 h 744"/>
                <a:gd name="T8" fmla="*/ 0 w 108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4">
                  <a:moveTo>
                    <a:pt x="0" y="744"/>
                  </a:moveTo>
                  <a:lnTo>
                    <a:pt x="6" y="54"/>
                  </a:lnTo>
                  <a:lnTo>
                    <a:pt x="108" y="0"/>
                  </a:lnTo>
                  <a:lnTo>
                    <a:pt x="102" y="678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3" name="Freeform 185"/>
            <p:cNvSpPr>
              <a:spLocks/>
            </p:cNvSpPr>
            <p:nvPr/>
          </p:nvSpPr>
          <p:spPr bwMode="auto">
            <a:xfrm>
              <a:off x="3141" y="1632"/>
              <a:ext cx="90" cy="708"/>
            </a:xfrm>
            <a:custGeom>
              <a:avLst/>
              <a:gdLst>
                <a:gd name="T0" fmla="*/ 0 w 90"/>
                <a:gd name="T1" fmla="*/ 684 h 708"/>
                <a:gd name="T2" fmla="*/ 0 w 90"/>
                <a:gd name="T3" fmla="*/ 0 h 708"/>
                <a:gd name="T4" fmla="*/ 90 w 90"/>
                <a:gd name="T5" fmla="*/ 18 h 708"/>
                <a:gd name="T6" fmla="*/ 84 w 90"/>
                <a:gd name="T7" fmla="*/ 708 h 708"/>
                <a:gd name="T8" fmla="*/ 0 w 90"/>
                <a:gd name="T9" fmla="*/ 68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8">
                  <a:moveTo>
                    <a:pt x="0" y="68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708"/>
                  </a:lnTo>
                  <a:lnTo>
                    <a:pt x="0" y="6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4" name="Freeform 186"/>
            <p:cNvSpPr>
              <a:spLocks/>
            </p:cNvSpPr>
            <p:nvPr/>
          </p:nvSpPr>
          <p:spPr bwMode="auto">
            <a:xfrm>
              <a:off x="3141" y="1578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8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5" name="Freeform 187"/>
            <p:cNvSpPr>
              <a:spLocks/>
            </p:cNvSpPr>
            <p:nvPr/>
          </p:nvSpPr>
          <p:spPr bwMode="auto">
            <a:xfrm>
              <a:off x="3309" y="1572"/>
              <a:ext cx="114" cy="786"/>
            </a:xfrm>
            <a:custGeom>
              <a:avLst/>
              <a:gdLst>
                <a:gd name="T0" fmla="*/ 0 w 114"/>
                <a:gd name="T1" fmla="*/ 786 h 786"/>
                <a:gd name="T2" fmla="*/ 6 w 114"/>
                <a:gd name="T3" fmla="*/ 54 h 786"/>
                <a:gd name="T4" fmla="*/ 114 w 114"/>
                <a:gd name="T5" fmla="*/ 0 h 786"/>
                <a:gd name="T6" fmla="*/ 102 w 114"/>
                <a:gd name="T7" fmla="*/ 726 h 786"/>
                <a:gd name="T8" fmla="*/ 0 w 114"/>
                <a:gd name="T9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86">
                  <a:moveTo>
                    <a:pt x="0" y="786"/>
                  </a:moveTo>
                  <a:lnTo>
                    <a:pt x="6" y="54"/>
                  </a:lnTo>
                  <a:lnTo>
                    <a:pt x="114" y="0"/>
                  </a:lnTo>
                  <a:lnTo>
                    <a:pt x="102" y="726"/>
                  </a:lnTo>
                  <a:lnTo>
                    <a:pt x="0" y="7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6" name="Freeform 188"/>
            <p:cNvSpPr>
              <a:spLocks/>
            </p:cNvSpPr>
            <p:nvPr/>
          </p:nvSpPr>
          <p:spPr bwMode="auto">
            <a:xfrm>
              <a:off x="3225" y="1608"/>
              <a:ext cx="90" cy="750"/>
            </a:xfrm>
            <a:custGeom>
              <a:avLst/>
              <a:gdLst>
                <a:gd name="T0" fmla="*/ 0 w 90"/>
                <a:gd name="T1" fmla="*/ 732 h 750"/>
                <a:gd name="T2" fmla="*/ 6 w 90"/>
                <a:gd name="T3" fmla="*/ 0 h 750"/>
                <a:gd name="T4" fmla="*/ 90 w 90"/>
                <a:gd name="T5" fmla="*/ 18 h 750"/>
                <a:gd name="T6" fmla="*/ 84 w 90"/>
                <a:gd name="T7" fmla="*/ 750 h 750"/>
                <a:gd name="T8" fmla="*/ 0 w 90"/>
                <a:gd name="T9" fmla="*/ 732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50">
                  <a:moveTo>
                    <a:pt x="0" y="732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750"/>
                  </a:lnTo>
                  <a:lnTo>
                    <a:pt x="0" y="7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7" name="Freeform 189"/>
            <p:cNvSpPr>
              <a:spLocks/>
            </p:cNvSpPr>
            <p:nvPr/>
          </p:nvSpPr>
          <p:spPr bwMode="auto">
            <a:xfrm>
              <a:off x="3231" y="1554"/>
              <a:ext cx="192" cy="72"/>
            </a:xfrm>
            <a:custGeom>
              <a:avLst/>
              <a:gdLst>
                <a:gd name="T0" fmla="*/ 84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84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84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8" name="Freeform 190"/>
            <p:cNvSpPr>
              <a:spLocks/>
            </p:cNvSpPr>
            <p:nvPr/>
          </p:nvSpPr>
          <p:spPr bwMode="auto">
            <a:xfrm>
              <a:off x="3399" y="1542"/>
              <a:ext cx="114" cy="834"/>
            </a:xfrm>
            <a:custGeom>
              <a:avLst/>
              <a:gdLst>
                <a:gd name="T0" fmla="*/ 0 w 114"/>
                <a:gd name="T1" fmla="*/ 834 h 834"/>
                <a:gd name="T2" fmla="*/ 6 w 114"/>
                <a:gd name="T3" fmla="*/ 54 h 834"/>
                <a:gd name="T4" fmla="*/ 114 w 114"/>
                <a:gd name="T5" fmla="*/ 0 h 834"/>
                <a:gd name="T6" fmla="*/ 102 w 114"/>
                <a:gd name="T7" fmla="*/ 774 h 834"/>
                <a:gd name="T8" fmla="*/ 0 w 114"/>
                <a:gd name="T9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34">
                  <a:moveTo>
                    <a:pt x="0" y="834"/>
                  </a:moveTo>
                  <a:lnTo>
                    <a:pt x="6" y="54"/>
                  </a:lnTo>
                  <a:lnTo>
                    <a:pt x="114" y="0"/>
                  </a:lnTo>
                  <a:lnTo>
                    <a:pt x="102" y="774"/>
                  </a:lnTo>
                  <a:lnTo>
                    <a:pt x="0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9" name="Freeform 191"/>
            <p:cNvSpPr>
              <a:spLocks/>
            </p:cNvSpPr>
            <p:nvPr/>
          </p:nvSpPr>
          <p:spPr bwMode="auto">
            <a:xfrm>
              <a:off x="3309" y="1578"/>
              <a:ext cx="96" cy="798"/>
            </a:xfrm>
            <a:custGeom>
              <a:avLst/>
              <a:gdLst>
                <a:gd name="T0" fmla="*/ 0 w 96"/>
                <a:gd name="T1" fmla="*/ 780 h 798"/>
                <a:gd name="T2" fmla="*/ 6 w 96"/>
                <a:gd name="T3" fmla="*/ 0 h 798"/>
                <a:gd name="T4" fmla="*/ 96 w 96"/>
                <a:gd name="T5" fmla="*/ 18 h 798"/>
                <a:gd name="T6" fmla="*/ 90 w 96"/>
                <a:gd name="T7" fmla="*/ 798 h 798"/>
                <a:gd name="T8" fmla="*/ 0 w 96"/>
                <a:gd name="T9" fmla="*/ 78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98">
                  <a:moveTo>
                    <a:pt x="0" y="780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798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0" name="Freeform 192"/>
            <p:cNvSpPr>
              <a:spLocks/>
            </p:cNvSpPr>
            <p:nvPr/>
          </p:nvSpPr>
          <p:spPr bwMode="auto">
            <a:xfrm>
              <a:off x="3315" y="1524"/>
              <a:ext cx="198" cy="72"/>
            </a:xfrm>
            <a:custGeom>
              <a:avLst/>
              <a:gdLst>
                <a:gd name="T0" fmla="*/ 90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90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0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1" name="Freeform 193"/>
            <p:cNvSpPr>
              <a:spLocks/>
            </p:cNvSpPr>
            <p:nvPr/>
          </p:nvSpPr>
          <p:spPr bwMode="auto">
            <a:xfrm>
              <a:off x="3483" y="1512"/>
              <a:ext cx="120" cy="882"/>
            </a:xfrm>
            <a:custGeom>
              <a:avLst/>
              <a:gdLst>
                <a:gd name="T0" fmla="*/ 0 w 120"/>
                <a:gd name="T1" fmla="*/ 882 h 882"/>
                <a:gd name="T2" fmla="*/ 12 w 120"/>
                <a:gd name="T3" fmla="*/ 54 h 882"/>
                <a:gd name="T4" fmla="*/ 120 w 120"/>
                <a:gd name="T5" fmla="*/ 0 h 882"/>
                <a:gd name="T6" fmla="*/ 102 w 120"/>
                <a:gd name="T7" fmla="*/ 822 h 882"/>
                <a:gd name="T8" fmla="*/ 0 w 120"/>
                <a:gd name="T9" fmla="*/ 88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82">
                  <a:moveTo>
                    <a:pt x="0" y="882"/>
                  </a:moveTo>
                  <a:lnTo>
                    <a:pt x="12" y="54"/>
                  </a:lnTo>
                  <a:lnTo>
                    <a:pt x="120" y="0"/>
                  </a:lnTo>
                  <a:lnTo>
                    <a:pt x="102" y="822"/>
                  </a:lnTo>
                  <a:lnTo>
                    <a:pt x="0" y="8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2" name="Freeform 194"/>
            <p:cNvSpPr>
              <a:spLocks/>
            </p:cNvSpPr>
            <p:nvPr/>
          </p:nvSpPr>
          <p:spPr bwMode="auto">
            <a:xfrm>
              <a:off x="3399" y="1554"/>
              <a:ext cx="96" cy="840"/>
            </a:xfrm>
            <a:custGeom>
              <a:avLst/>
              <a:gdLst>
                <a:gd name="T0" fmla="*/ 0 w 96"/>
                <a:gd name="T1" fmla="*/ 822 h 840"/>
                <a:gd name="T2" fmla="*/ 6 w 96"/>
                <a:gd name="T3" fmla="*/ 0 h 840"/>
                <a:gd name="T4" fmla="*/ 96 w 96"/>
                <a:gd name="T5" fmla="*/ 12 h 840"/>
                <a:gd name="T6" fmla="*/ 84 w 96"/>
                <a:gd name="T7" fmla="*/ 840 h 840"/>
                <a:gd name="T8" fmla="*/ 0 w 96"/>
                <a:gd name="T9" fmla="*/ 822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40">
                  <a:moveTo>
                    <a:pt x="0" y="822"/>
                  </a:moveTo>
                  <a:lnTo>
                    <a:pt x="6" y="0"/>
                  </a:lnTo>
                  <a:lnTo>
                    <a:pt x="96" y="12"/>
                  </a:lnTo>
                  <a:lnTo>
                    <a:pt x="84" y="840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3" name="Freeform 195"/>
            <p:cNvSpPr>
              <a:spLocks/>
            </p:cNvSpPr>
            <p:nvPr/>
          </p:nvSpPr>
          <p:spPr bwMode="auto">
            <a:xfrm>
              <a:off x="3405" y="1500"/>
              <a:ext cx="198" cy="66"/>
            </a:xfrm>
            <a:custGeom>
              <a:avLst/>
              <a:gdLst>
                <a:gd name="T0" fmla="*/ 90 w 198"/>
                <a:gd name="T1" fmla="*/ 66 h 66"/>
                <a:gd name="T2" fmla="*/ 198 w 198"/>
                <a:gd name="T3" fmla="*/ 12 h 66"/>
                <a:gd name="T4" fmla="*/ 108 w 198"/>
                <a:gd name="T5" fmla="*/ 0 h 66"/>
                <a:gd name="T6" fmla="*/ 0 w 198"/>
                <a:gd name="T7" fmla="*/ 54 h 66"/>
                <a:gd name="T8" fmla="*/ 90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90" y="66"/>
                  </a:moveTo>
                  <a:lnTo>
                    <a:pt x="198" y="12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4" name="Freeform 196"/>
            <p:cNvSpPr>
              <a:spLocks/>
            </p:cNvSpPr>
            <p:nvPr/>
          </p:nvSpPr>
          <p:spPr bwMode="auto">
            <a:xfrm>
              <a:off x="3573" y="1488"/>
              <a:ext cx="120" cy="930"/>
            </a:xfrm>
            <a:custGeom>
              <a:avLst/>
              <a:gdLst>
                <a:gd name="T0" fmla="*/ 0 w 120"/>
                <a:gd name="T1" fmla="*/ 930 h 930"/>
                <a:gd name="T2" fmla="*/ 18 w 120"/>
                <a:gd name="T3" fmla="*/ 54 h 930"/>
                <a:gd name="T4" fmla="*/ 120 w 120"/>
                <a:gd name="T5" fmla="*/ 0 h 930"/>
                <a:gd name="T6" fmla="*/ 102 w 120"/>
                <a:gd name="T7" fmla="*/ 864 h 930"/>
                <a:gd name="T8" fmla="*/ 0 w 120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30">
                  <a:moveTo>
                    <a:pt x="0" y="930"/>
                  </a:moveTo>
                  <a:lnTo>
                    <a:pt x="18" y="54"/>
                  </a:lnTo>
                  <a:lnTo>
                    <a:pt x="120" y="0"/>
                  </a:lnTo>
                  <a:lnTo>
                    <a:pt x="102" y="864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5" name="Freeform 197"/>
            <p:cNvSpPr>
              <a:spLocks/>
            </p:cNvSpPr>
            <p:nvPr/>
          </p:nvSpPr>
          <p:spPr bwMode="auto">
            <a:xfrm>
              <a:off x="3483" y="1524"/>
              <a:ext cx="108" cy="894"/>
            </a:xfrm>
            <a:custGeom>
              <a:avLst/>
              <a:gdLst>
                <a:gd name="T0" fmla="*/ 0 w 108"/>
                <a:gd name="T1" fmla="*/ 870 h 894"/>
                <a:gd name="T2" fmla="*/ 12 w 108"/>
                <a:gd name="T3" fmla="*/ 0 h 894"/>
                <a:gd name="T4" fmla="*/ 108 w 108"/>
                <a:gd name="T5" fmla="*/ 18 h 894"/>
                <a:gd name="T6" fmla="*/ 90 w 108"/>
                <a:gd name="T7" fmla="*/ 894 h 894"/>
                <a:gd name="T8" fmla="*/ 0 w 108"/>
                <a:gd name="T9" fmla="*/ 87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94">
                  <a:moveTo>
                    <a:pt x="0" y="870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0" y="894"/>
                  </a:lnTo>
                  <a:lnTo>
                    <a:pt x="0" y="8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6" name="Freeform 198"/>
            <p:cNvSpPr>
              <a:spLocks/>
            </p:cNvSpPr>
            <p:nvPr/>
          </p:nvSpPr>
          <p:spPr bwMode="auto">
            <a:xfrm>
              <a:off x="3495" y="1470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7" name="Freeform 199"/>
            <p:cNvSpPr>
              <a:spLocks/>
            </p:cNvSpPr>
            <p:nvPr/>
          </p:nvSpPr>
          <p:spPr bwMode="auto">
            <a:xfrm>
              <a:off x="3663" y="1458"/>
              <a:ext cx="120" cy="978"/>
            </a:xfrm>
            <a:custGeom>
              <a:avLst/>
              <a:gdLst>
                <a:gd name="T0" fmla="*/ 0 w 120"/>
                <a:gd name="T1" fmla="*/ 978 h 978"/>
                <a:gd name="T2" fmla="*/ 18 w 120"/>
                <a:gd name="T3" fmla="*/ 54 h 978"/>
                <a:gd name="T4" fmla="*/ 120 w 120"/>
                <a:gd name="T5" fmla="*/ 0 h 978"/>
                <a:gd name="T6" fmla="*/ 102 w 120"/>
                <a:gd name="T7" fmla="*/ 912 h 978"/>
                <a:gd name="T8" fmla="*/ 0 w 120"/>
                <a:gd name="T9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78">
                  <a:moveTo>
                    <a:pt x="0" y="978"/>
                  </a:moveTo>
                  <a:lnTo>
                    <a:pt x="18" y="54"/>
                  </a:lnTo>
                  <a:lnTo>
                    <a:pt x="120" y="0"/>
                  </a:lnTo>
                  <a:lnTo>
                    <a:pt x="102" y="91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8" name="Freeform 200"/>
            <p:cNvSpPr>
              <a:spLocks/>
            </p:cNvSpPr>
            <p:nvPr/>
          </p:nvSpPr>
          <p:spPr bwMode="auto">
            <a:xfrm>
              <a:off x="3573" y="1494"/>
              <a:ext cx="108" cy="942"/>
            </a:xfrm>
            <a:custGeom>
              <a:avLst/>
              <a:gdLst>
                <a:gd name="T0" fmla="*/ 0 w 108"/>
                <a:gd name="T1" fmla="*/ 924 h 942"/>
                <a:gd name="T2" fmla="*/ 18 w 108"/>
                <a:gd name="T3" fmla="*/ 0 h 942"/>
                <a:gd name="T4" fmla="*/ 108 w 108"/>
                <a:gd name="T5" fmla="*/ 18 h 942"/>
                <a:gd name="T6" fmla="*/ 90 w 108"/>
                <a:gd name="T7" fmla="*/ 942 h 942"/>
                <a:gd name="T8" fmla="*/ 0 w 108"/>
                <a:gd name="T9" fmla="*/ 924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42">
                  <a:moveTo>
                    <a:pt x="0" y="924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942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9" name="Freeform 201"/>
            <p:cNvSpPr>
              <a:spLocks/>
            </p:cNvSpPr>
            <p:nvPr/>
          </p:nvSpPr>
          <p:spPr bwMode="auto">
            <a:xfrm>
              <a:off x="3591" y="1440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0" name="Freeform 202"/>
            <p:cNvSpPr>
              <a:spLocks/>
            </p:cNvSpPr>
            <p:nvPr/>
          </p:nvSpPr>
          <p:spPr bwMode="auto">
            <a:xfrm>
              <a:off x="3753" y="1428"/>
              <a:ext cx="120" cy="1032"/>
            </a:xfrm>
            <a:custGeom>
              <a:avLst/>
              <a:gdLst>
                <a:gd name="T0" fmla="*/ 0 w 120"/>
                <a:gd name="T1" fmla="*/ 1032 h 1032"/>
                <a:gd name="T2" fmla="*/ 24 w 120"/>
                <a:gd name="T3" fmla="*/ 54 h 1032"/>
                <a:gd name="T4" fmla="*/ 120 w 120"/>
                <a:gd name="T5" fmla="*/ 0 h 1032"/>
                <a:gd name="T6" fmla="*/ 96 w 120"/>
                <a:gd name="T7" fmla="*/ 966 h 1032"/>
                <a:gd name="T8" fmla="*/ 0 w 120"/>
                <a:gd name="T9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32">
                  <a:moveTo>
                    <a:pt x="0" y="1032"/>
                  </a:moveTo>
                  <a:lnTo>
                    <a:pt x="24" y="54"/>
                  </a:lnTo>
                  <a:lnTo>
                    <a:pt x="120" y="0"/>
                  </a:lnTo>
                  <a:lnTo>
                    <a:pt x="96" y="966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2" name="Group 404"/>
          <p:cNvGrpSpPr>
            <a:grpSpLocks/>
          </p:cNvGrpSpPr>
          <p:nvPr/>
        </p:nvGrpSpPr>
        <p:grpSpPr bwMode="auto">
          <a:xfrm>
            <a:off x="3852863" y="1962150"/>
            <a:ext cx="3219450" cy="2486025"/>
            <a:chOff x="2427" y="1236"/>
            <a:chExt cx="2028" cy="1566"/>
          </a:xfrm>
        </p:grpSpPr>
        <p:sp>
          <p:nvSpPr>
            <p:cNvPr id="7372" name="Freeform 204"/>
            <p:cNvSpPr>
              <a:spLocks/>
            </p:cNvSpPr>
            <p:nvPr/>
          </p:nvSpPr>
          <p:spPr bwMode="auto">
            <a:xfrm>
              <a:off x="3663" y="1464"/>
              <a:ext cx="114" cy="996"/>
            </a:xfrm>
            <a:custGeom>
              <a:avLst/>
              <a:gdLst>
                <a:gd name="T0" fmla="*/ 0 w 114"/>
                <a:gd name="T1" fmla="*/ 972 h 996"/>
                <a:gd name="T2" fmla="*/ 18 w 114"/>
                <a:gd name="T3" fmla="*/ 0 h 996"/>
                <a:gd name="T4" fmla="*/ 114 w 114"/>
                <a:gd name="T5" fmla="*/ 18 h 996"/>
                <a:gd name="T6" fmla="*/ 90 w 114"/>
                <a:gd name="T7" fmla="*/ 996 h 996"/>
                <a:gd name="T8" fmla="*/ 0 w 114"/>
                <a:gd name="T9" fmla="*/ 972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96">
                  <a:moveTo>
                    <a:pt x="0" y="972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0" y="996"/>
                  </a:lnTo>
                  <a:lnTo>
                    <a:pt x="0" y="9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" name="Freeform 205"/>
            <p:cNvSpPr>
              <a:spLocks/>
            </p:cNvSpPr>
            <p:nvPr/>
          </p:nvSpPr>
          <p:spPr bwMode="auto">
            <a:xfrm>
              <a:off x="3681" y="1416"/>
              <a:ext cx="192" cy="66"/>
            </a:xfrm>
            <a:custGeom>
              <a:avLst/>
              <a:gdLst>
                <a:gd name="T0" fmla="*/ 96 w 192"/>
                <a:gd name="T1" fmla="*/ 66 h 66"/>
                <a:gd name="T2" fmla="*/ 192 w 192"/>
                <a:gd name="T3" fmla="*/ 12 h 66"/>
                <a:gd name="T4" fmla="*/ 102 w 192"/>
                <a:gd name="T5" fmla="*/ 0 h 66"/>
                <a:gd name="T6" fmla="*/ 0 w 192"/>
                <a:gd name="T7" fmla="*/ 48 h 66"/>
                <a:gd name="T8" fmla="*/ 96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6" y="66"/>
                  </a:moveTo>
                  <a:lnTo>
                    <a:pt x="192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" name="Freeform 206"/>
            <p:cNvSpPr>
              <a:spLocks/>
            </p:cNvSpPr>
            <p:nvPr/>
          </p:nvSpPr>
          <p:spPr bwMode="auto">
            <a:xfrm>
              <a:off x="3843" y="1404"/>
              <a:ext cx="126" cy="1074"/>
            </a:xfrm>
            <a:custGeom>
              <a:avLst/>
              <a:gdLst>
                <a:gd name="T0" fmla="*/ 0 w 126"/>
                <a:gd name="T1" fmla="*/ 1074 h 1074"/>
                <a:gd name="T2" fmla="*/ 24 w 126"/>
                <a:gd name="T3" fmla="*/ 48 h 1074"/>
                <a:gd name="T4" fmla="*/ 126 w 126"/>
                <a:gd name="T5" fmla="*/ 0 h 1074"/>
                <a:gd name="T6" fmla="*/ 96 w 126"/>
                <a:gd name="T7" fmla="*/ 1008 h 1074"/>
                <a:gd name="T8" fmla="*/ 0 w 126"/>
                <a:gd name="T9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4">
                  <a:moveTo>
                    <a:pt x="0" y="1074"/>
                  </a:moveTo>
                  <a:lnTo>
                    <a:pt x="24" y="48"/>
                  </a:lnTo>
                  <a:lnTo>
                    <a:pt x="126" y="0"/>
                  </a:lnTo>
                  <a:lnTo>
                    <a:pt x="96" y="1008"/>
                  </a:lnTo>
                  <a:lnTo>
                    <a:pt x="0" y="10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" name="Freeform 207"/>
            <p:cNvSpPr>
              <a:spLocks/>
            </p:cNvSpPr>
            <p:nvPr/>
          </p:nvSpPr>
          <p:spPr bwMode="auto">
            <a:xfrm>
              <a:off x="3753" y="1440"/>
              <a:ext cx="114" cy="1038"/>
            </a:xfrm>
            <a:custGeom>
              <a:avLst/>
              <a:gdLst>
                <a:gd name="T0" fmla="*/ 0 w 114"/>
                <a:gd name="T1" fmla="*/ 1020 h 1038"/>
                <a:gd name="T2" fmla="*/ 24 w 114"/>
                <a:gd name="T3" fmla="*/ 0 h 1038"/>
                <a:gd name="T4" fmla="*/ 114 w 114"/>
                <a:gd name="T5" fmla="*/ 12 h 1038"/>
                <a:gd name="T6" fmla="*/ 90 w 114"/>
                <a:gd name="T7" fmla="*/ 1038 h 1038"/>
                <a:gd name="T8" fmla="*/ 0 w 114"/>
                <a:gd name="T9" fmla="*/ 102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38">
                  <a:moveTo>
                    <a:pt x="0" y="1020"/>
                  </a:moveTo>
                  <a:lnTo>
                    <a:pt x="24" y="0"/>
                  </a:lnTo>
                  <a:lnTo>
                    <a:pt x="114" y="12"/>
                  </a:lnTo>
                  <a:lnTo>
                    <a:pt x="90" y="1038"/>
                  </a:lnTo>
                  <a:lnTo>
                    <a:pt x="0" y="10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" name="Freeform 208"/>
            <p:cNvSpPr>
              <a:spLocks/>
            </p:cNvSpPr>
            <p:nvPr/>
          </p:nvSpPr>
          <p:spPr bwMode="auto">
            <a:xfrm>
              <a:off x="3777" y="1386"/>
              <a:ext cx="192" cy="66"/>
            </a:xfrm>
            <a:custGeom>
              <a:avLst/>
              <a:gdLst>
                <a:gd name="T0" fmla="*/ 90 w 192"/>
                <a:gd name="T1" fmla="*/ 66 h 66"/>
                <a:gd name="T2" fmla="*/ 192 w 192"/>
                <a:gd name="T3" fmla="*/ 18 h 66"/>
                <a:gd name="T4" fmla="*/ 102 w 192"/>
                <a:gd name="T5" fmla="*/ 0 h 66"/>
                <a:gd name="T6" fmla="*/ 0 w 192"/>
                <a:gd name="T7" fmla="*/ 54 h 66"/>
                <a:gd name="T8" fmla="*/ 90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0" y="66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" name="Freeform 209"/>
            <p:cNvSpPr>
              <a:spLocks/>
            </p:cNvSpPr>
            <p:nvPr/>
          </p:nvSpPr>
          <p:spPr bwMode="auto">
            <a:xfrm>
              <a:off x="3939" y="1374"/>
              <a:ext cx="126" cy="1122"/>
            </a:xfrm>
            <a:custGeom>
              <a:avLst/>
              <a:gdLst>
                <a:gd name="T0" fmla="*/ 0 w 126"/>
                <a:gd name="T1" fmla="*/ 1122 h 1122"/>
                <a:gd name="T2" fmla="*/ 24 w 126"/>
                <a:gd name="T3" fmla="*/ 54 h 1122"/>
                <a:gd name="T4" fmla="*/ 126 w 126"/>
                <a:gd name="T5" fmla="*/ 0 h 1122"/>
                <a:gd name="T6" fmla="*/ 96 w 126"/>
                <a:gd name="T7" fmla="*/ 1062 h 1122"/>
                <a:gd name="T8" fmla="*/ 0 w 126"/>
                <a:gd name="T9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22">
                  <a:moveTo>
                    <a:pt x="0" y="1122"/>
                  </a:moveTo>
                  <a:lnTo>
                    <a:pt x="24" y="54"/>
                  </a:lnTo>
                  <a:lnTo>
                    <a:pt x="126" y="0"/>
                  </a:lnTo>
                  <a:lnTo>
                    <a:pt x="96" y="1062"/>
                  </a:lnTo>
                  <a:lnTo>
                    <a:pt x="0" y="11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" name="Freeform 210"/>
            <p:cNvSpPr>
              <a:spLocks/>
            </p:cNvSpPr>
            <p:nvPr/>
          </p:nvSpPr>
          <p:spPr bwMode="auto">
            <a:xfrm>
              <a:off x="3843" y="1410"/>
              <a:ext cx="120" cy="1086"/>
            </a:xfrm>
            <a:custGeom>
              <a:avLst/>
              <a:gdLst>
                <a:gd name="T0" fmla="*/ 0 w 120"/>
                <a:gd name="T1" fmla="*/ 1068 h 1086"/>
                <a:gd name="T2" fmla="*/ 30 w 120"/>
                <a:gd name="T3" fmla="*/ 0 h 1086"/>
                <a:gd name="T4" fmla="*/ 120 w 120"/>
                <a:gd name="T5" fmla="*/ 18 h 1086"/>
                <a:gd name="T6" fmla="*/ 96 w 120"/>
                <a:gd name="T7" fmla="*/ 1086 h 1086"/>
                <a:gd name="T8" fmla="*/ 0 w 120"/>
                <a:gd name="T9" fmla="*/ 1068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86">
                  <a:moveTo>
                    <a:pt x="0" y="1068"/>
                  </a:moveTo>
                  <a:lnTo>
                    <a:pt x="30" y="0"/>
                  </a:lnTo>
                  <a:lnTo>
                    <a:pt x="120" y="18"/>
                  </a:lnTo>
                  <a:lnTo>
                    <a:pt x="96" y="1086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" name="Freeform 211"/>
            <p:cNvSpPr>
              <a:spLocks/>
            </p:cNvSpPr>
            <p:nvPr/>
          </p:nvSpPr>
          <p:spPr bwMode="auto">
            <a:xfrm>
              <a:off x="3873" y="1356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96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0" name="Freeform 212"/>
            <p:cNvSpPr>
              <a:spLocks/>
            </p:cNvSpPr>
            <p:nvPr/>
          </p:nvSpPr>
          <p:spPr bwMode="auto">
            <a:xfrm>
              <a:off x="4029" y="1344"/>
              <a:ext cx="132" cy="1176"/>
            </a:xfrm>
            <a:custGeom>
              <a:avLst/>
              <a:gdLst>
                <a:gd name="T0" fmla="*/ 0 w 132"/>
                <a:gd name="T1" fmla="*/ 1176 h 1176"/>
                <a:gd name="T2" fmla="*/ 36 w 132"/>
                <a:gd name="T3" fmla="*/ 54 h 1176"/>
                <a:gd name="T4" fmla="*/ 132 w 132"/>
                <a:gd name="T5" fmla="*/ 0 h 1176"/>
                <a:gd name="T6" fmla="*/ 96 w 132"/>
                <a:gd name="T7" fmla="*/ 1110 h 1176"/>
                <a:gd name="T8" fmla="*/ 0 w 132"/>
                <a:gd name="T9" fmla="*/ 117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76">
                  <a:moveTo>
                    <a:pt x="0" y="1176"/>
                  </a:moveTo>
                  <a:lnTo>
                    <a:pt x="36" y="54"/>
                  </a:lnTo>
                  <a:lnTo>
                    <a:pt x="132" y="0"/>
                  </a:lnTo>
                  <a:lnTo>
                    <a:pt x="96" y="1110"/>
                  </a:lnTo>
                  <a:lnTo>
                    <a:pt x="0" y="11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1" name="Freeform 213"/>
            <p:cNvSpPr>
              <a:spLocks/>
            </p:cNvSpPr>
            <p:nvPr/>
          </p:nvSpPr>
          <p:spPr bwMode="auto">
            <a:xfrm>
              <a:off x="3939" y="1380"/>
              <a:ext cx="126" cy="1140"/>
            </a:xfrm>
            <a:custGeom>
              <a:avLst/>
              <a:gdLst>
                <a:gd name="T0" fmla="*/ 0 w 126"/>
                <a:gd name="T1" fmla="*/ 1116 h 1140"/>
                <a:gd name="T2" fmla="*/ 30 w 126"/>
                <a:gd name="T3" fmla="*/ 0 h 1140"/>
                <a:gd name="T4" fmla="*/ 126 w 126"/>
                <a:gd name="T5" fmla="*/ 18 h 1140"/>
                <a:gd name="T6" fmla="*/ 90 w 126"/>
                <a:gd name="T7" fmla="*/ 1140 h 1140"/>
                <a:gd name="T8" fmla="*/ 0 w 126"/>
                <a:gd name="T9" fmla="*/ 1116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40">
                  <a:moveTo>
                    <a:pt x="0" y="1116"/>
                  </a:moveTo>
                  <a:lnTo>
                    <a:pt x="30" y="0"/>
                  </a:lnTo>
                  <a:lnTo>
                    <a:pt x="126" y="18"/>
                  </a:lnTo>
                  <a:lnTo>
                    <a:pt x="90" y="114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2" name="Freeform 214"/>
            <p:cNvSpPr>
              <a:spLocks/>
            </p:cNvSpPr>
            <p:nvPr/>
          </p:nvSpPr>
          <p:spPr bwMode="auto">
            <a:xfrm>
              <a:off x="3969" y="1326"/>
              <a:ext cx="192" cy="72"/>
            </a:xfrm>
            <a:custGeom>
              <a:avLst/>
              <a:gdLst>
                <a:gd name="T0" fmla="*/ 96 w 192"/>
                <a:gd name="T1" fmla="*/ 72 h 72"/>
                <a:gd name="T2" fmla="*/ 192 w 192"/>
                <a:gd name="T3" fmla="*/ 18 h 72"/>
                <a:gd name="T4" fmla="*/ 96 w 192"/>
                <a:gd name="T5" fmla="*/ 0 h 72"/>
                <a:gd name="T6" fmla="*/ 0 w 192"/>
                <a:gd name="T7" fmla="*/ 54 h 72"/>
                <a:gd name="T8" fmla="*/ 96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6" y="72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3" name="Freeform 215"/>
            <p:cNvSpPr>
              <a:spLocks/>
            </p:cNvSpPr>
            <p:nvPr/>
          </p:nvSpPr>
          <p:spPr bwMode="auto">
            <a:xfrm>
              <a:off x="4119" y="1314"/>
              <a:ext cx="138" cy="1230"/>
            </a:xfrm>
            <a:custGeom>
              <a:avLst/>
              <a:gdLst>
                <a:gd name="T0" fmla="*/ 0 w 138"/>
                <a:gd name="T1" fmla="*/ 1230 h 1230"/>
                <a:gd name="T2" fmla="*/ 42 w 138"/>
                <a:gd name="T3" fmla="*/ 54 h 1230"/>
                <a:gd name="T4" fmla="*/ 138 w 138"/>
                <a:gd name="T5" fmla="*/ 0 h 1230"/>
                <a:gd name="T6" fmla="*/ 96 w 138"/>
                <a:gd name="T7" fmla="*/ 1158 h 1230"/>
                <a:gd name="T8" fmla="*/ 0 w 138"/>
                <a:gd name="T9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30">
                  <a:moveTo>
                    <a:pt x="0" y="1230"/>
                  </a:moveTo>
                  <a:lnTo>
                    <a:pt x="42" y="54"/>
                  </a:lnTo>
                  <a:lnTo>
                    <a:pt x="138" y="0"/>
                  </a:lnTo>
                  <a:lnTo>
                    <a:pt x="96" y="1158"/>
                  </a:lnTo>
                  <a:lnTo>
                    <a:pt x="0" y="12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4" name="Freeform 216"/>
            <p:cNvSpPr>
              <a:spLocks/>
            </p:cNvSpPr>
            <p:nvPr/>
          </p:nvSpPr>
          <p:spPr bwMode="auto">
            <a:xfrm>
              <a:off x="4029" y="1350"/>
              <a:ext cx="132" cy="1194"/>
            </a:xfrm>
            <a:custGeom>
              <a:avLst/>
              <a:gdLst>
                <a:gd name="T0" fmla="*/ 0 w 132"/>
                <a:gd name="T1" fmla="*/ 1170 h 1194"/>
                <a:gd name="T2" fmla="*/ 36 w 132"/>
                <a:gd name="T3" fmla="*/ 0 h 1194"/>
                <a:gd name="T4" fmla="*/ 132 w 132"/>
                <a:gd name="T5" fmla="*/ 18 h 1194"/>
                <a:gd name="T6" fmla="*/ 90 w 132"/>
                <a:gd name="T7" fmla="*/ 1194 h 1194"/>
                <a:gd name="T8" fmla="*/ 0 w 132"/>
                <a:gd name="T9" fmla="*/ 117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94">
                  <a:moveTo>
                    <a:pt x="0" y="1170"/>
                  </a:moveTo>
                  <a:lnTo>
                    <a:pt x="36" y="0"/>
                  </a:lnTo>
                  <a:lnTo>
                    <a:pt x="132" y="18"/>
                  </a:lnTo>
                  <a:lnTo>
                    <a:pt x="90" y="1194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5" name="Freeform 217"/>
            <p:cNvSpPr>
              <a:spLocks/>
            </p:cNvSpPr>
            <p:nvPr/>
          </p:nvSpPr>
          <p:spPr bwMode="auto">
            <a:xfrm>
              <a:off x="4065" y="1296"/>
              <a:ext cx="192" cy="72"/>
            </a:xfrm>
            <a:custGeom>
              <a:avLst/>
              <a:gdLst>
                <a:gd name="T0" fmla="*/ 96 w 192"/>
                <a:gd name="T1" fmla="*/ 72 h 72"/>
                <a:gd name="T2" fmla="*/ 192 w 192"/>
                <a:gd name="T3" fmla="*/ 18 h 72"/>
                <a:gd name="T4" fmla="*/ 96 w 192"/>
                <a:gd name="T5" fmla="*/ 0 h 72"/>
                <a:gd name="T6" fmla="*/ 0 w 192"/>
                <a:gd name="T7" fmla="*/ 54 h 72"/>
                <a:gd name="T8" fmla="*/ 96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6" y="72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6" name="Freeform 218"/>
            <p:cNvSpPr>
              <a:spLocks/>
            </p:cNvSpPr>
            <p:nvPr/>
          </p:nvSpPr>
          <p:spPr bwMode="auto">
            <a:xfrm>
              <a:off x="4215" y="1284"/>
              <a:ext cx="144" cy="1278"/>
            </a:xfrm>
            <a:custGeom>
              <a:avLst/>
              <a:gdLst>
                <a:gd name="T0" fmla="*/ 0 w 144"/>
                <a:gd name="T1" fmla="*/ 1278 h 1278"/>
                <a:gd name="T2" fmla="*/ 42 w 144"/>
                <a:gd name="T3" fmla="*/ 54 h 1278"/>
                <a:gd name="T4" fmla="*/ 144 w 144"/>
                <a:gd name="T5" fmla="*/ 0 h 1278"/>
                <a:gd name="T6" fmla="*/ 96 w 144"/>
                <a:gd name="T7" fmla="*/ 1212 h 1278"/>
                <a:gd name="T8" fmla="*/ 0 w 144"/>
                <a:gd name="T9" fmla="*/ 127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78">
                  <a:moveTo>
                    <a:pt x="0" y="1278"/>
                  </a:moveTo>
                  <a:lnTo>
                    <a:pt x="42" y="54"/>
                  </a:lnTo>
                  <a:lnTo>
                    <a:pt x="144" y="0"/>
                  </a:lnTo>
                  <a:lnTo>
                    <a:pt x="96" y="1212"/>
                  </a:lnTo>
                  <a:lnTo>
                    <a:pt x="0" y="12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7" name="Freeform 219"/>
            <p:cNvSpPr>
              <a:spLocks/>
            </p:cNvSpPr>
            <p:nvPr/>
          </p:nvSpPr>
          <p:spPr bwMode="auto">
            <a:xfrm>
              <a:off x="4119" y="1320"/>
              <a:ext cx="138" cy="1242"/>
            </a:xfrm>
            <a:custGeom>
              <a:avLst/>
              <a:gdLst>
                <a:gd name="T0" fmla="*/ 0 w 138"/>
                <a:gd name="T1" fmla="*/ 1224 h 1242"/>
                <a:gd name="T2" fmla="*/ 42 w 138"/>
                <a:gd name="T3" fmla="*/ 0 h 1242"/>
                <a:gd name="T4" fmla="*/ 138 w 138"/>
                <a:gd name="T5" fmla="*/ 18 h 1242"/>
                <a:gd name="T6" fmla="*/ 96 w 138"/>
                <a:gd name="T7" fmla="*/ 1242 h 1242"/>
                <a:gd name="T8" fmla="*/ 0 w 138"/>
                <a:gd name="T9" fmla="*/ 1224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42">
                  <a:moveTo>
                    <a:pt x="0" y="1224"/>
                  </a:moveTo>
                  <a:lnTo>
                    <a:pt x="42" y="0"/>
                  </a:lnTo>
                  <a:lnTo>
                    <a:pt x="138" y="18"/>
                  </a:lnTo>
                  <a:lnTo>
                    <a:pt x="96" y="1242"/>
                  </a:lnTo>
                  <a:lnTo>
                    <a:pt x="0" y="12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8" name="Freeform 220"/>
            <p:cNvSpPr>
              <a:spLocks/>
            </p:cNvSpPr>
            <p:nvPr/>
          </p:nvSpPr>
          <p:spPr bwMode="auto">
            <a:xfrm>
              <a:off x="4161" y="1266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96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9" name="Freeform 221"/>
            <p:cNvSpPr>
              <a:spLocks/>
            </p:cNvSpPr>
            <p:nvPr/>
          </p:nvSpPr>
          <p:spPr bwMode="auto">
            <a:xfrm>
              <a:off x="4311" y="1254"/>
              <a:ext cx="144" cy="1332"/>
            </a:xfrm>
            <a:custGeom>
              <a:avLst/>
              <a:gdLst>
                <a:gd name="T0" fmla="*/ 0 w 144"/>
                <a:gd name="T1" fmla="*/ 1332 h 1332"/>
                <a:gd name="T2" fmla="*/ 48 w 144"/>
                <a:gd name="T3" fmla="*/ 54 h 1332"/>
                <a:gd name="T4" fmla="*/ 144 w 144"/>
                <a:gd name="T5" fmla="*/ 0 h 1332"/>
                <a:gd name="T6" fmla="*/ 90 w 144"/>
                <a:gd name="T7" fmla="*/ 1260 h 1332"/>
                <a:gd name="T8" fmla="*/ 0 w 144"/>
                <a:gd name="T9" fmla="*/ 133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332">
                  <a:moveTo>
                    <a:pt x="0" y="1332"/>
                  </a:moveTo>
                  <a:lnTo>
                    <a:pt x="48" y="54"/>
                  </a:lnTo>
                  <a:lnTo>
                    <a:pt x="144" y="0"/>
                  </a:lnTo>
                  <a:lnTo>
                    <a:pt x="90" y="1260"/>
                  </a:lnTo>
                  <a:lnTo>
                    <a:pt x="0" y="13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0" name="Freeform 222"/>
            <p:cNvSpPr>
              <a:spLocks/>
            </p:cNvSpPr>
            <p:nvPr/>
          </p:nvSpPr>
          <p:spPr bwMode="auto">
            <a:xfrm>
              <a:off x="4215" y="1290"/>
              <a:ext cx="144" cy="1296"/>
            </a:xfrm>
            <a:custGeom>
              <a:avLst/>
              <a:gdLst>
                <a:gd name="T0" fmla="*/ 0 w 144"/>
                <a:gd name="T1" fmla="*/ 1272 h 1296"/>
                <a:gd name="T2" fmla="*/ 48 w 144"/>
                <a:gd name="T3" fmla="*/ 0 h 1296"/>
                <a:gd name="T4" fmla="*/ 144 w 144"/>
                <a:gd name="T5" fmla="*/ 18 h 1296"/>
                <a:gd name="T6" fmla="*/ 96 w 144"/>
                <a:gd name="T7" fmla="*/ 1296 h 1296"/>
                <a:gd name="T8" fmla="*/ 0 w 144"/>
                <a:gd name="T9" fmla="*/ 127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96">
                  <a:moveTo>
                    <a:pt x="0" y="1272"/>
                  </a:moveTo>
                  <a:lnTo>
                    <a:pt x="48" y="0"/>
                  </a:lnTo>
                  <a:lnTo>
                    <a:pt x="144" y="18"/>
                  </a:lnTo>
                  <a:lnTo>
                    <a:pt x="96" y="1296"/>
                  </a:lnTo>
                  <a:lnTo>
                    <a:pt x="0" y="12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1" name="Freeform 223"/>
            <p:cNvSpPr>
              <a:spLocks/>
            </p:cNvSpPr>
            <p:nvPr/>
          </p:nvSpPr>
          <p:spPr bwMode="auto">
            <a:xfrm>
              <a:off x="4263" y="1236"/>
              <a:ext cx="192" cy="72"/>
            </a:xfrm>
            <a:custGeom>
              <a:avLst/>
              <a:gdLst>
                <a:gd name="T0" fmla="*/ 96 w 192"/>
                <a:gd name="T1" fmla="*/ 72 h 72"/>
                <a:gd name="T2" fmla="*/ 192 w 192"/>
                <a:gd name="T3" fmla="*/ 18 h 72"/>
                <a:gd name="T4" fmla="*/ 96 w 192"/>
                <a:gd name="T5" fmla="*/ 0 h 72"/>
                <a:gd name="T6" fmla="*/ 0 w 192"/>
                <a:gd name="T7" fmla="*/ 54 h 72"/>
                <a:gd name="T8" fmla="*/ 96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6" y="72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2" name="Freeform 224"/>
            <p:cNvSpPr>
              <a:spLocks/>
            </p:cNvSpPr>
            <p:nvPr/>
          </p:nvSpPr>
          <p:spPr bwMode="auto">
            <a:xfrm>
              <a:off x="2859" y="1770"/>
              <a:ext cx="108" cy="570"/>
            </a:xfrm>
            <a:custGeom>
              <a:avLst/>
              <a:gdLst>
                <a:gd name="T0" fmla="*/ 6 w 108"/>
                <a:gd name="T1" fmla="*/ 570 h 570"/>
                <a:gd name="T2" fmla="*/ 0 w 108"/>
                <a:gd name="T3" fmla="*/ 60 h 570"/>
                <a:gd name="T4" fmla="*/ 108 w 108"/>
                <a:gd name="T5" fmla="*/ 0 h 570"/>
                <a:gd name="T6" fmla="*/ 108 w 108"/>
                <a:gd name="T7" fmla="*/ 510 h 570"/>
                <a:gd name="T8" fmla="*/ 6 w 108"/>
                <a:gd name="T9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70">
                  <a:moveTo>
                    <a:pt x="6" y="570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510"/>
                  </a:lnTo>
                  <a:lnTo>
                    <a:pt x="6" y="5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3" name="Freeform 225"/>
            <p:cNvSpPr>
              <a:spLocks/>
            </p:cNvSpPr>
            <p:nvPr/>
          </p:nvSpPr>
          <p:spPr bwMode="auto">
            <a:xfrm>
              <a:off x="2775" y="1812"/>
              <a:ext cx="90" cy="528"/>
            </a:xfrm>
            <a:custGeom>
              <a:avLst/>
              <a:gdLst>
                <a:gd name="T0" fmla="*/ 6 w 90"/>
                <a:gd name="T1" fmla="*/ 510 h 528"/>
                <a:gd name="T2" fmla="*/ 0 w 90"/>
                <a:gd name="T3" fmla="*/ 0 h 528"/>
                <a:gd name="T4" fmla="*/ 84 w 90"/>
                <a:gd name="T5" fmla="*/ 18 h 528"/>
                <a:gd name="T6" fmla="*/ 90 w 90"/>
                <a:gd name="T7" fmla="*/ 528 h 528"/>
                <a:gd name="T8" fmla="*/ 6 w 90"/>
                <a:gd name="T9" fmla="*/ 51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8">
                  <a:moveTo>
                    <a:pt x="6" y="510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528"/>
                  </a:lnTo>
                  <a:lnTo>
                    <a:pt x="6" y="5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4" name="Freeform 226"/>
            <p:cNvSpPr>
              <a:spLocks/>
            </p:cNvSpPr>
            <p:nvPr/>
          </p:nvSpPr>
          <p:spPr bwMode="auto">
            <a:xfrm>
              <a:off x="2775" y="1758"/>
              <a:ext cx="192" cy="72"/>
            </a:xfrm>
            <a:custGeom>
              <a:avLst/>
              <a:gdLst>
                <a:gd name="T0" fmla="*/ 84 w 192"/>
                <a:gd name="T1" fmla="*/ 72 h 72"/>
                <a:gd name="T2" fmla="*/ 192 w 192"/>
                <a:gd name="T3" fmla="*/ 12 h 72"/>
                <a:gd name="T4" fmla="*/ 108 w 192"/>
                <a:gd name="T5" fmla="*/ 0 h 72"/>
                <a:gd name="T6" fmla="*/ 0 w 192"/>
                <a:gd name="T7" fmla="*/ 54 h 72"/>
                <a:gd name="T8" fmla="*/ 84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84" y="72"/>
                  </a:moveTo>
                  <a:lnTo>
                    <a:pt x="192" y="12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5" name="Freeform 227"/>
            <p:cNvSpPr>
              <a:spLocks/>
            </p:cNvSpPr>
            <p:nvPr/>
          </p:nvSpPr>
          <p:spPr bwMode="auto">
            <a:xfrm>
              <a:off x="2943" y="1746"/>
              <a:ext cx="114" cy="618"/>
            </a:xfrm>
            <a:custGeom>
              <a:avLst/>
              <a:gdLst>
                <a:gd name="T0" fmla="*/ 6 w 114"/>
                <a:gd name="T1" fmla="*/ 618 h 618"/>
                <a:gd name="T2" fmla="*/ 0 w 114"/>
                <a:gd name="T3" fmla="*/ 54 h 618"/>
                <a:gd name="T4" fmla="*/ 114 w 114"/>
                <a:gd name="T5" fmla="*/ 0 h 618"/>
                <a:gd name="T6" fmla="*/ 114 w 114"/>
                <a:gd name="T7" fmla="*/ 552 h 618"/>
                <a:gd name="T8" fmla="*/ 6 w 114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18">
                  <a:moveTo>
                    <a:pt x="6" y="618"/>
                  </a:moveTo>
                  <a:lnTo>
                    <a:pt x="0" y="54"/>
                  </a:lnTo>
                  <a:lnTo>
                    <a:pt x="114" y="0"/>
                  </a:lnTo>
                  <a:lnTo>
                    <a:pt x="114" y="552"/>
                  </a:lnTo>
                  <a:lnTo>
                    <a:pt x="6" y="6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6" name="Freeform 228"/>
            <p:cNvSpPr>
              <a:spLocks/>
            </p:cNvSpPr>
            <p:nvPr/>
          </p:nvSpPr>
          <p:spPr bwMode="auto">
            <a:xfrm>
              <a:off x="2859" y="1782"/>
              <a:ext cx="90" cy="582"/>
            </a:xfrm>
            <a:custGeom>
              <a:avLst/>
              <a:gdLst>
                <a:gd name="T0" fmla="*/ 6 w 90"/>
                <a:gd name="T1" fmla="*/ 558 h 582"/>
                <a:gd name="T2" fmla="*/ 0 w 90"/>
                <a:gd name="T3" fmla="*/ 0 h 582"/>
                <a:gd name="T4" fmla="*/ 84 w 90"/>
                <a:gd name="T5" fmla="*/ 18 h 582"/>
                <a:gd name="T6" fmla="*/ 90 w 90"/>
                <a:gd name="T7" fmla="*/ 582 h 582"/>
                <a:gd name="T8" fmla="*/ 6 w 90"/>
                <a:gd name="T9" fmla="*/ 558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82">
                  <a:moveTo>
                    <a:pt x="6" y="55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582"/>
                  </a:lnTo>
                  <a:lnTo>
                    <a:pt x="6" y="5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7" name="Freeform 229"/>
            <p:cNvSpPr>
              <a:spLocks/>
            </p:cNvSpPr>
            <p:nvPr/>
          </p:nvSpPr>
          <p:spPr bwMode="auto">
            <a:xfrm>
              <a:off x="2859" y="1728"/>
              <a:ext cx="198" cy="72"/>
            </a:xfrm>
            <a:custGeom>
              <a:avLst/>
              <a:gdLst>
                <a:gd name="T0" fmla="*/ 84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84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84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8" name="Freeform 230"/>
            <p:cNvSpPr>
              <a:spLocks/>
            </p:cNvSpPr>
            <p:nvPr/>
          </p:nvSpPr>
          <p:spPr bwMode="auto">
            <a:xfrm>
              <a:off x="3033" y="1722"/>
              <a:ext cx="108" cy="660"/>
            </a:xfrm>
            <a:custGeom>
              <a:avLst/>
              <a:gdLst>
                <a:gd name="T0" fmla="*/ 0 w 108"/>
                <a:gd name="T1" fmla="*/ 660 h 660"/>
                <a:gd name="T2" fmla="*/ 0 w 108"/>
                <a:gd name="T3" fmla="*/ 54 h 660"/>
                <a:gd name="T4" fmla="*/ 108 w 108"/>
                <a:gd name="T5" fmla="*/ 0 h 660"/>
                <a:gd name="T6" fmla="*/ 108 w 108"/>
                <a:gd name="T7" fmla="*/ 594 h 660"/>
                <a:gd name="T8" fmla="*/ 0 w 108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60">
                  <a:moveTo>
                    <a:pt x="0" y="660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594"/>
                  </a:lnTo>
                  <a:lnTo>
                    <a:pt x="0" y="6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9" name="Freeform 231"/>
            <p:cNvSpPr>
              <a:spLocks/>
            </p:cNvSpPr>
            <p:nvPr/>
          </p:nvSpPr>
          <p:spPr bwMode="auto">
            <a:xfrm>
              <a:off x="2943" y="1758"/>
              <a:ext cx="90" cy="624"/>
            </a:xfrm>
            <a:custGeom>
              <a:avLst/>
              <a:gdLst>
                <a:gd name="T0" fmla="*/ 6 w 90"/>
                <a:gd name="T1" fmla="*/ 606 h 624"/>
                <a:gd name="T2" fmla="*/ 0 w 90"/>
                <a:gd name="T3" fmla="*/ 0 h 624"/>
                <a:gd name="T4" fmla="*/ 90 w 90"/>
                <a:gd name="T5" fmla="*/ 18 h 624"/>
                <a:gd name="T6" fmla="*/ 90 w 90"/>
                <a:gd name="T7" fmla="*/ 624 h 624"/>
                <a:gd name="T8" fmla="*/ 6 w 90"/>
                <a:gd name="T9" fmla="*/ 6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24">
                  <a:moveTo>
                    <a:pt x="6" y="60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624"/>
                  </a:lnTo>
                  <a:lnTo>
                    <a:pt x="6" y="6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0" name="Freeform 232"/>
            <p:cNvSpPr>
              <a:spLocks/>
            </p:cNvSpPr>
            <p:nvPr/>
          </p:nvSpPr>
          <p:spPr bwMode="auto">
            <a:xfrm>
              <a:off x="2943" y="1704"/>
              <a:ext cx="198" cy="72"/>
            </a:xfrm>
            <a:custGeom>
              <a:avLst/>
              <a:gdLst>
                <a:gd name="T0" fmla="*/ 90 w 198"/>
                <a:gd name="T1" fmla="*/ 72 h 72"/>
                <a:gd name="T2" fmla="*/ 198 w 198"/>
                <a:gd name="T3" fmla="*/ 18 h 72"/>
                <a:gd name="T4" fmla="*/ 114 w 198"/>
                <a:gd name="T5" fmla="*/ 0 h 72"/>
                <a:gd name="T6" fmla="*/ 0 w 198"/>
                <a:gd name="T7" fmla="*/ 54 h 72"/>
                <a:gd name="T8" fmla="*/ 90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0" y="72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1" name="Freeform 233"/>
            <p:cNvSpPr>
              <a:spLocks/>
            </p:cNvSpPr>
            <p:nvPr/>
          </p:nvSpPr>
          <p:spPr bwMode="auto">
            <a:xfrm>
              <a:off x="3117" y="1692"/>
              <a:ext cx="114" cy="708"/>
            </a:xfrm>
            <a:custGeom>
              <a:avLst/>
              <a:gdLst>
                <a:gd name="T0" fmla="*/ 0 w 114"/>
                <a:gd name="T1" fmla="*/ 708 h 708"/>
                <a:gd name="T2" fmla="*/ 6 w 114"/>
                <a:gd name="T3" fmla="*/ 60 h 708"/>
                <a:gd name="T4" fmla="*/ 114 w 114"/>
                <a:gd name="T5" fmla="*/ 0 h 708"/>
                <a:gd name="T6" fmla="*/ 108 w 114"/>
                <a:gd name="T7" fmla="*/ 648 h 708"/>
                <a:gd name="T8" fmla="*/ 0 w 114"/>
                <a:gd name="T9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08">
                  <a:moveTo>
                    <a:pt x="0" y="708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08" y="648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2" name="Freeform 234"/>
            <p:cNvSpPr>
              <a:spLocks/>
            </p:cNvSpPr>
            <p:nvPr/>
          </p:nvSpPr>
          <p:spPr bwMode="auto">
            <a:xfrm>
              <a:off x="3033" y="1734"/>
              <a:ext cx="90" cy="666"/>
            </a:xfrm>
            <a:custGeom>
              <a:avLst/>
              <a:gdLst>
                <a:gd name="T0" fmla="*/ 0 w 90"/>
                <a:gd name="T1" fmla="*/ 648 h 666"/>
                <a:gd name="T2" fmla="*/ 0 w 90"/>
                <a:gd name="T3" fmla="*/ 0 h 666"/>
                <a:gd name="T4" fmla="*/ 90 w 90"/>
                <a:gd name="T5" fmla="*/ 18 h 666"/>
                <a:gd name="T6" fmla="*/ 84 w 90"/>
                <a:gd name="T7" fmla="*/ 666 h 666"/>
                <a:gd name="T8" fmla="*/ 0 w 90"/>
                <a:gd name="T9" fmla="*/ 64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6">
                  <a:moveTo>
                    <a:pt x="0" y="64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666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3" name="Freeform 235"/>
            <p:cNvSpPr>
              <a:spLocks/>
            </p:cNvSpPr>
            <p:nvPr/>
          </p:nvSpPr>
          <p:spPr bwMode="auto">
            <a:xfrm>
              <a:off x="3033" y="1674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4" name="Freeform 236"/>
            <p:cNvSpPr>
              <a:spLocks/>
            </p:cNvSpPr>
            <p:nvPr/>
          </p:nvSpPr>
          <p:spPr bwMode="auto">
            <a:xfrm>
              <a:off x="3207" y="1668"/>
              <a:ext cx="108" cy="750"/>
            </a:xfrm>
            <a:custGeom>
              <a:avLst/>
              <a:gdLst>
                <a:gd name="T0" fmla="*/ 0 w 108"/>
                <a:gd name="T1" fmla="*/ 750 h 750"/>
                <a:gd name="T2" fmla="*/ 6 w 108"/>
                <a:gd name="T3" fmla="*/ 54 h 750"/>
                <a:gd name="T4" fmla="*/ 108 w 108"/>
                <a:gd name="T5" fmla="*/ 0 h 750"/>
                <a:gd name="T6" fmla="*/ 102 w 108"/>
                <a:gd name="T7" fmla="*/ 690 h 750"/>
                <a:gd name="T8" fmla="*/ 0 w 108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50">
                  <a:moveTo>
                    <a:pt x="0" y="750"/>
                  </a:moveTo>
                  <a:lnTo>
                    <a:pt x="6" y="54"/>
                  </a:lnTo>
                  <a:lnTo>
                    <a:pt x="108" y="0"/>
                  </a:lnTo>
                  <a:lnTo>
                    <a:pt x="102" y="690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5" name="Freeform 237"/>
            <p:cNvSpPr>
              <a:spLocks/>
            </p:cNvSpPr>
            <p:nvPr/>
          </p:nvSpPr>
          <p:spPr bwMode="auto">
            <a:xfrm>
              <a:off x="3117" y="1704"/>
              <a:ext cx="96" cy="714"/>
            </a:xfrm>
            <a:custGeom>
              <a:avLst/>
              <a:gdLst>
                <a:gd name="T0" fmla="*/ 0 w 96"/>
                <a:gd name="T1" fmla="*/ 696 h 714"/>
                <a:gd name="T2" fmla="*/ 6 w 96"/>
                <a:gd name="T3" fmla="*/ 0 h 714"/>
                <a:gd name="T4" fmla="*/ 96 w 96"/>
                <a:gd name="T5" fmla="*/ 18 h 714"/>
                <a:gd name="T6" fmla="*/ 90 w 96"/>
                <a:gd name="T7" fmla="*/ 714 h 714"/>
                <a:gd name="T8" fmla="*/ 0 w 96"/>
                <a:gd name="T9" fmla="*/ 69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14">
                  <a:moveTo>
                    <a:pt x="0" y="696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714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6" name="Freeform 238"/>
            <p:cNvSpPr>
              <a:spLocks/>
            </p:cNvSpPr>
            <p:nvPr/>
          </p:nvSpPr>
          <p:spPr bwMode="auto">
            <a:xfrm>
              <a:off x="3123" y="1650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8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7" name="Freeform 239"/>
            <p:cNvSpPr>
              <a:spLocks/>
            </p:cNvSpPr>
            <p:nvPr/>
          </p:nvSpPr>
          <p:spPr bwMode="auto">
            <a:xfrm>
              <a:off x="3297" y="1638"/>
              <a:ext cx="108" cy="804"/>
            </a:xfrm>
            <a:custGeom>
              <a:avLst/>
              <a:gdLst>
                <a:gd name="T0" fmla="*/ 0 w 108"/>
                <a:gd name="T1" fmla="*/ 804 h 804"/>
                <a:gd name="T2" fmla="*/ 6 w 108"/>
                <a:gd name="T3" fmla="*/ 60 h 804"/>
                <a:gd name="T4" fmla="*/ 108 w 108"/>
                <a:gd name="T5" fmla="*/ 0 h 804"/>
                <a:gd name="T6" fmla="*/ 102 w 108"/>
                <a:gd name="T7" fmla="*/ 738 h 804"/>
                <a:gd name="T8" fmla="*/ 0 w 108"/>
                <a:gd name="T9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04">
                  <a:moveTo>
                    <a:pt x="0" y="804"/>
                  </a:moveTo>
                  <a:lnTo>
                    <a:pt x="6" y="60"/>
                  </a:lnTo>
                  <a:lnTo>
                    <a:pt x="108" y="0"/>
                  </a:lnTo>
                  <a:lnTo>
                    <a:pt x="102" y="738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8" name="Freeform 240"/>
            <p:cNvSpPr>
              <a:spLocks/>
            </p:cNvSpPr>
            <p:nvPr/>
          </p:nvSpPr>
          <p:spPr bwMode="auto">
            <a:xfrm>
              <a:off x="3207" y="1680"/>
              <a:ext cx="96" cy="762"/>
            </a:xfrm>
            <a:custGeom>
              <a:avLst/>
              <a:gdLst>
                <a:gd name="T0" fmla="*/ 0 w 96"/>
                <a:gd name="T1" fmla="*/ 738 h 762"/>
                <a:gd name="T2" fmla="*/ 6 w 96"/>
                <a:gd name="T3" fmla="*/ 0 h 762"/>
                <a:gd name="T4" fmla="*/ 96 w 96"/>
                <a:gd name="T5" fmla="*/ 18 h 762"/>
                <a:gd name="T6" fmla="*/ 90 w 96"/>
                <a:gd name="T7" fmla="*/ 762 h 762"/>
                <a:gd name="T8" fmla="*/ 0 w 96"/>
                <a:gd name="T9" fmla="*/ 738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62">
                  <a:moveTo>
                    <a:pt x="0" y="738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762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9" name="Freeform 241"/>
            <p:cNvSpPr>
              <a:spLocks/>
            </p:cNvSpPr>
            <p:nvPr/>
          </p:nvSpPr>
          <p:spPr bwMode="auto">
            <a:xfrm>
              <a:off x="3213" y="1626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2 h 72"/>
                <a:gd name="T4" fmla="*/ 102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2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0" name="Freeform 242"/>
            <p:cNvSpPr>
              <a:spLocks/>
            </p:cNvSpPr>
            <p:nvPr/>
          </p:nvSpPr>
          <p:spPr bwMode="auto">
            <a:xfrm>
              <a:off x="3381" y="1614"/>
              <a:ext cx="114" cy="846"/>
            </a:xfrm>
            <a:custGeom>
              <a:avLst/>
              <a:gdLst>
                <a:gd name="T0" fmla="*/ 0 w 114"/>
                <a:gd name="T1" fmla="*/ 846 h 846"/>
                <a:gd name="T2" fmla="*/ 12 w 114"/>
                <a:gd name="T3" fmla="*/ 54 h 846"/>
                <a:gd name="T4" fmla="*/ 114 w 114"/>
                <a:gd name="T5" fmla="*/ 0 h 846"/>
                <a:gd name="T6" fmla="*/ 102 w 114"/>
                <a:gd name="T7" fmla="*/ 780 h 846"/>
                <a:gd name="T8" fmla="*/ 0 w 114"/>
                <a:gd name="T9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46">
                  <a:moveTo>
                    <a:pt x="0" y="846"/>
                  </a:moveTo>
                  <a:lnTo>
                    <a:pt x="12" y="54"/>
                  </a:lnTo>
                  <a:lnTo>
                    <a:pt x="114" y="0"/>
                  </a:lnTo>
                  <a:lnTo>
                    <a:pt x="102" y="780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1" name="Freeform 243"/>
            <p:cNvSpPr>
              <a:spLocks/>
            </p:cNvSpPr>
            <p:nvPr/>
          </p:nvSpPr>
          <p:spPr bwMode="auto">
            <a:xfrm>
              <a:off x="3297" y="1650"/>
              <a:ext cx="96" cy="810"/>
            </a:xfrm>
            <a:custGeom>
              <a:avLst/>
              <a:gdLst>
                <a:gd name="T0" fmla="*/ 0 w 96"/>
                <a:gd name="T1" fmla="*/ 792 h 810"/>
                <a:gd name="T2" fmla="*/ 6 w 96"/>
                <a:gd name="T3" fmla="*/ 0 h 810"/>
                <a:gd name="T4" fmla="*/ 96 w 96"/>
                <a:gd name="T5" fmla="*/ 18 h 810"/>
                <a:gd name="T6" fmla="*/ 84 w 96"/>
                <a:gd name="T7" fmla="*/ 810 h 810"/>
                <a:gd name="T8" fmla="*/ 0 w 96"/>
                <a:gd name="T9" fmla="*/ 792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0">
                  <a:moveTo>
                    <a:pt x="0" y="792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84" y="810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2" name="Freeform 244"/>
            <p:cNvSpPr>
              <a:spLocks/>
            </p:cNvSpPr>
            <p:nvPr/>
          </p:nvSpPr>
          <p:spPr bwMode="auto">
            <a:xfrm>
              <a:off x="3303" y="1596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3" name="Freeform 245"/>
            <p:cNvSpPr>
              <a:spLocks/>
            </p:cNvSpPr>
            <p:nvPr/>
          </p:nvSpPr>
          <p:spPr bwMode="auto">
            <a:xfrm>
              <a:off x="3471" y="1584"/>
              <a:ext cx="120" cy="900"/>
            </a:xfrm>
            <a:custGeom>
              <a:avLst/>
              <a:gdLst>
                <a:gd name="T0" fmla="*/ 0 w 120"/>
                <a:gd name="T1" fmla="*/ 900 h 900"/>
                <a:gd name="T2" fmla="*/ 12 w 120"/>
                <a:gd name="T3" fmla="*/ 54 h 900"/>
                <a:gd name="T4" fmla="*/ 120 w 120"/>
                <a:gd name="T5" fmla="*/ 0 h 900"/>
                <a:gd name="T6" fmla="*/ 102 w 120"/>
                <a:gd name="T7" fmla="*/ 834 h 900"/>
                <a:gd name="T8" fmla="*/ 0 w 120"/>
                <a:gd name="T9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00">
                  <a:moveTo>
                    <a:pt x="0" y="900"/>
                  </a:moveTo>
                  <a:lnTo>
                    <a:pt x="12" y="54"/>
                  </a:lnTo>
                  <a:lnTo>
                    <a:pt x="120" y="0"/>
                  </a:lnTo>
                  <a:lnTo>
                    <a:pt x="102" y="834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4" name="Freeform 246"/>
            <p:cNvSpPr>
              <a:spLocks/>
            </p:cNvSpPr>
            <p:nvPr/>
          </p:nvSpPr>
          <p:spPr bwMode="auto">
            <a:xfrm>
              <a:off x="3381" y="1626"/>
              <a:ext cx="102" cy="858"/>
            </a:xfrm>
            <a:custGeom>
              <a:avLst/>
              <a:gdLst>
                <a:gd name="T0" fmla="*/ 0 w 102"/>
                <a:gd name="T1" fmla="*/ 834 h 858"/>
                <a:gd name="T2" fmla="*/ 12 w 102"/>
                <a:gd name="T3" fmla="*/ 0 h 858"/>
                <a:gd name="T4" fmla="*/ 102 w 102"/>
                <a:gd name="T5" fmla="*/ 12 h 858"/>
                <a:gd name="T6" fmla="*/ 90 w 102"/>
                <a:gd name="T7" fmla="*/ 858 h 858"/>
                <a:gd name="T8" fmla="*/ 0 w 102"/>
                <a:gd name="T9" fmla="*/ 83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58">
                  <a:moveTo>
                    <a:pt x="0" y="834"/>
                  </a:moveTo>
                  <a:lnTo>
                    <a:pt x="12" y="0"/>
                  </a:lnTo>
                  <a:lnTo>
                    <a:pt x="102" y="12"/>
                  </a:lnTo>
                  <a:lnTo>
                    <a:pt x="90" y="858"/>
                  </a:lnTo>
                  <a:lnTo>
                    <a:pt x="0" y="8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5" name="Freeform 247"/>
            <p:cNvSpPr>
              <a:spLocks/>
            </p:cNvSpPr>
            <p:nvPr/>
          </p:nvSpPr>
          <p:spPr bwMode="auto">
            <a:xfrm>
              <a:off x="3393" y="1566"/>
              <a:ext cx="198" cy="72"/>
            </a:xfrm>
            <a:custGeom>
              <a:avLst/>
              <a:gdLst>
                <a:gd name="T0" fmla="*/ 90 w 198"/>
                <a:gd name="T1" fmla="*/ 72 h 72"/>
                <a:gd name="T2" fmla="*/ 198 w 198"/>
                <a:gd name="T3" fmla="*/ 18 h 72"/>
                <a:gd name="T4" fmla="*/ 102 w 198"/>
                <a:gd name="T5" fmla="*/ 0 h 72"/>
                <a:gd name="T6" fmla="*/ 0 w 198"/>
                <a:gd name="T7" fmla="*/ 60 h 72"/>
                <a:gd name="T8" fmla="*/ 90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0" y="72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6" name="Freeform 248"/>
            <p:cNvSpPr>
              <a:spLocks/>
            </p:cNvSpPr>
            <p:nvPr/>
          </p:nvSpPr>
          <p:spPr bwMode="auto">
            <a:xfrm>
              <a:off x="3561" y="1560"/>
              <a:ext cx="120" cy="942"/>
            </a:xfrm>
            <a:custGeom>
              <a:avLst/>
              <a:gdLst>
                <a:gd name="T0" fmla="*/ 0 w 120"/>
                <a:gd name="T1" fmla="*/ 942 h 942"/>
                <a:gd name="T2" fmla="*/ 18 w 120"/>
                <a:gd name="T3" fmla="*/ 54 h 942"/>
                <a:gd name="T4" fmla="*/ 120 w 120"/>
                <a:gd name="T5" fmla="*/ 0 h 942"/>
                <a:gd name="T6" fmla="*/ 102 w 120"/>
                <a:gd name="T7" fmla="*/ 876 h 942"/>
                <a:gd name="T8" fmla="*/ 0 w 120"/>
                <a:gd name="T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42">
                  <a:moveTo>
                    <a:pt x="0" y="942"/>
                  </a:moveTo>
                  <a:lnTo>
                    <a:pt x="18" y="54"/>
                  </a:lnTo>
                  <a:lnTo>
                    <a:pt x="120" y="0"/>
                  </a:lnTo>
                  <a:lnTo>
                    <a:pt x="102" y="876"/>
                  </a:lnTo>
                  <a:lnTo>
                    <a:pt x="0" y="9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7" name="Freeform 249"/>
            <p:cNvSpPr>
              <a:spLocks/>
            </p:cNvSpPr>
            <p:nvPr/>
          </p:nvSpPr>
          <p:spPr bwMode="auto">
            <a:xfrm>
              <a:off x="3471" y="1596"/>
              <a:ext cx="108" cy="906"/>
            </a:xfrm>
            <a:custGeom>
              <a:avLst/>
              <a:gdLst>
                <a:gd name="T0" fmla="*/ 0 w 108"/>
                <a:gd name="T1" fmla="*/ 888 h 906"/>
                <a:gd name="T2" fmla="*/ 12 w 108"/>
                <a:gd name="T3" fmla="*/ 0 h 906"/>
                <a:gd name="T4" fmla="*/ 108 w 108"/>
                <a:gd name="T5" fmla="*/ 18 h 906"/>
                <a:gd name="T6" fmla="*/ 90 w 108"/>
                <a:gd name="T7" fmla="*/ 906 h 906"/>
                <a:gd name="T8" fmla="*/ 0 w 108"/>
                <a:gd name="T9" fmla="*/ 888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06">
                  <a:moveTo>
                    <a:pt x="0" y="888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0" y="906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8" name="Freeform 250"/>
            <p:cNvSpPr>
              <a:spLocks/>
            </p:cNvSpPr>
            <p:nvPr/>
          </p:nvSpPr>
          <p:spPr bwMode="auto">
            <a:xfrm>
              <a:off x="3483" y="1542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9" name="Freeform 251"/>
            <p:cNvSpPr>
              <a:spLocks/>
            </p:cNvSpPr>
            <p:nvPr/>
          </p:nvSpPr>
          <p:spPr bwMode="auto">
            <a:xfrm>
              <a:off x="3651" y="1530"/>
              <a:ext cx="120" cy="996"/>
            </a:xfrm>
            <a:custGeom>
              <a:avLst/>
              <a:gdLst>
                <a:gd name="T0" fmla="*/ 0 w 120"/>
                <a:gd name="T1" fmla="*/ 996 h 996"/>
                <a:gd name="T2" fmla="*/ 18 w 120"/>
                <a:gd name="T3" fmla="*/ 54 h 996"/>
                <a:gd name="T4" fmla="*/ 120 w 120"/>
                <a:gd name="T5" fmla="*/ 0 h 996"/>
                <a:gd name="T6" fmla="*/ 102 w 120"/>
                <a:gd name="T7" fmla="*/ 930 h 996"/>
                <a:gd name="T8" fmla="*/ 0 w 120"/>
                <a:gd name="T9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96">
                  <a:moveTo>
                    <a:pt x="0" y="996"/>
                  </a:moveTo>
                  <a:lnTo>
                    <a:pt x="18" y="54"/>
                  </a:lnTo>
                  <a:lnTo>
                    <a:pt x="120" y="0"/>
                  </a:lnTo>
                  <a:lnTo>
                    <a:pt x="102" y="930"/>
                  </a:lnTo>
                  <a:lnTo>
                    <a:pt x="0" y="9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0" name="Freeform 252"/>
            <p:cNvSpPr>
              <a:spLocks/>
            </p:cNvSpPr>
            <p:nvPr/>
          </p:nvSpPr>
          <p:spPr bwMode="auto">
            <a:xfrm>
              <a:off x="3561" y="1566"/>
              <a:ext cx="108" cy="960"/>
            </a:xfrm>
            <a:custGeom>
              <a:avLst/>
              <a:gdLst>
                <a:gd name="T0" fmla="*/ 0 w 108"/>
                <a:gd name="T1" fmla="*/ 936 h 960"/>
                <a:gd name="T2" fmla="*/ 18 w 108"/>
                <a:gd name="T3" fmla="*/ 0 h 960"/>
                <a:gd name="T4" fmla="*/ 108 w 108"/>
                <a:gd name="T5" fmla="*/ 18 h 960"/>
                <a:gd name="T6" fmla="*/ 90 w 108"/>
                <a:gd name="T7" fmla="*/ 960 h 960"/>
                <a:gd name="T8" fmla="*/ 0 w 108"/>
                <a:gd name="T9" fmla="*/ 936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60">
                  <a:moveTo>
                    <a:pt x="0" y="936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96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1" name="Freeform 253"/>
            <p:cNvSpPr>
              <a:spLocks/>
            </p:cNvSpPr>
            <p:nvPr/>
          </p:nvSpPr>
          <p:spPr bwMode="auto">
            <a:xfrm>
              <a:off x="3579" y="1512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2" name="Freeform 254"/>
            <p:cNvSpPr>
              <a:spLocks/>
            </p:cNvSpPr>
            <p:nvPr/>
          </p:nvSpPr>
          <p:spPr bwMode="auto">
            <a:xfrm>
              <a:off x="3747" y="1500"/>
              <a:ext cx="120" cy="1044"/>
            </a:xfrm>
            <a:custGeom>
              <a:avLst/>
              <a:gdLst>
                <a:gd name="T0" fmla="*/ 0 w 120"/>
                <a:gd name="T1" fmla="*/ 1044 h 1044"/>
                <a:gd name="T2" fmla="*/ 18 w 120"/>
                <a:gd name="T3" fmla="*/ 54 h 1044"/>
                <a:gd name="T4" fmla="*/ 120 w 120"/>
                <a:gd name="T5" fmla="*/ 0 h 1044"/>
                <a:gd name="T6" fmla="*/ 96 w 120"/>
                <a:gd name="T7" fmla="*/ 978 h 1044"/>
                <a:gd name="T8" fmla="*/ 0 w 120"/>
                <a:gd name="T9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44">
                  <a:moveTo>
                    <a:pt x="0" y="1044"/>
                  </a:moveTo>
                  <a:lnTo>
                    <a:pt x="18" y="54"/>
                  </a:lnTo>
                  <a:lnTo>
                    <a:pt x="120" y="0"/>
                  </a:lnTo>
                  <a:lnTo>
                    <a:pt x="96" y="978"/>
                  </a:lnTo>
                  <a:lnTo>
                    <a:pt x="0" y="10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3" name="Freeform 255"/>
            <p:cNvSpPr>
              <a:spLocks/>
            </p:cNvSpPr>
            <p:nvPr/>
          </p:nvSpPr>
          <p:spPr bwMode="auto">
            <a:xfrm>
              <a:off x="3651" y="1536"/>
              <a:ext cx="114" cy="1008"/>
            </a:xfrm>
            <a:custGeom>
              <a:avLst/>
              <a:gdLst>
                <a:gd name="T0" fmla="*/ 0 w 114"/>
                <a:gd name="T1" fmla="*/ 990 h 1008"/>
                <a:gd name="T2" fmla="*/ 18 w 114"/>
                <a:gd name="T3" fmla="*/ 0 h 1008"/>
                <a:gd name="T4" fmla="*/ 114 w 114"/>
                <a:gd name="T5" fmla="*/ 18 h 1008"/>
                <a:gd name="T6" fmla="*/ 96 w 114"/>
                <a:gd name="T7" fmla="*/ 1008 h 1008"/>
                <a:gd name="T8" fmla="*/ 0 w 114"/>
                <a:gd name="T9" fmla="*/ 99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08">
                  <a:moveTo>
                    <a:pt x="0" y="990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6" y="1008"/>
                  </a:lnTo>
                  <a:lnTo>
                    <a:pt x="0" y="9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" name="Freeform 256"/>
            <p:cNvSpPr>
              <a:spLocks/>
            </p:cNvSpPr>
            <p:nvPr/>
          </p:nvSpPr>
          <p:spPr bwMode="auto">
            <a:xfrm>
              <a:off x="3669" y="1482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5" name="Freeform 257"/>
            <p:cNvSpPr>
              <a:spLocks/>
            </p:cNvSpPr>
            <p:nvPr/>
          </p:nvSpPr>
          <p:spPr bwMode="auto">
            <a:xfrm>
              <a:off x="3837" y="1470"/>
              <a:ext cx="126" cy="1098"/>
            </a:xfrm>
            <a:custGeom>
              <a:avLst/>
              <a:gdLst>
                <a:gd name="T0" fmla="*/ 0 w 126"/>
                <a:gd name="T1" fmla="*/ 1098 h 1098"/>
                <a:gd name="T2" fmla="*/ 24 w 126"/>
                <a:gd name="T3" fmla="*/ 60 h 1098"/>
                <a:gd name="T4" fmla="*/ 126 w 126"/>
                <a:gd name="T5" fmla="*/ 0 h 1098"/>
                <a:gd name="T6" fmla="*/ 102 w 126"/>
                <a:gd name="T7" fmla="*/ 1026 h 1098"/>
                <a:gd name="T8" fmla="*/ 0 w 126"/>
                <a:gd name="T9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98">
                  <a:moveTo>
                    <a:pt x="0" y="1098"/>
                  </a:moveTo>
                  <a:lnTo>
                    <a:pt x="24" y="60"/>
                  </a:lnTo>
                  <a:lnTo>
                    <a:pt x="126" y="0"/>
                  </a:lnTo>
                  <a:lnTo>
                    <a:pt x="102" y="1026"/>
                  </a:lnTo>
                  <a:lnTo>
                    <a:pt x="0" y="10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6" name="Freeform 258"/>
            <p:cNvSpPr>
              <a:spLocks/>
            </p:cNvSpPr>
            <p:nvPr/>
          </p:nvSpPr>
          <p:spPr bwMode="auto">
            <a:xfrm>
              <a:off x="3747" y="1512"/>
              <a:ext cx="114" cy="1056"/>
            </a:xfrm>
            <a:custGeom>
              <a:avLst/>
              <a:gdLst>
                <a:gd name="T0" fmla="*/ 0 w 114"/>
                <a:gd name="T1" fmla="*/ 1032 h 1056"/>
                <a:gd name="T2" fmla="*/ 18 w 114"/>
                <a:gd name="T3" fmla="*/ 0 h 1056"/>
                <a:gd name="T4" fmla="*/ 114 w 114"/>
                <a:gd name="T5" fmla="*/ 18 h 1056"/>
                <a:gd name="T6" fmla="*/ 90 w 114"/>
                <a:gd name="T7" fmla="*/ 1056 h 1056"/>
                <a:gd name="T8" fmla="*/ 0 w 114"/>
                <a:gd name="T9" fmla="*/ 103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56">
                  <a:moveTo>
                    <a:pt x="0" y="1032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0" y="1056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7" name="Freeform 259"/>
            <p:cNvSpPr>
              <a:spLocks/>
            </p:cNvSpPr>
            <p:nvPr/>
          </p:nvSpPr>
          <p:spPr bwMode="auto">
            <a:xfrm>
              <a:off x="3765" y="1452"/>
              <a:ext cx="198" cy="78"/>
            </a:xfrm>
            <a:custGeom>
              <a:avLst/>
              <a:gdLst>
                <a:gd name="T0" fmla="*/ 96 w 198"/>
                <a:gd name="T1" fmla="*/ 78 h 78"/>
                <a:gd name="T2" fmla="*/ 198 w 198"/>
                <a:gd name="T3" fmla="*/ 18 h 78"/>
                <a:gd name="T4" fmla="*/ 102 w 198"/>
                <a:gd name="T5" fmla="*/ 0 h 78"/>
                <a:gd name="T6" fmla="*/ 0 w 198"/>
                <a:gd name="T7" fmla="*/ 60 h 78"/>
                <a:gd name="T8" fmla="*/ 96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6" y="78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8" name="Freeform 260"/>
            <p:cNvSpPr>
              <a:spLocks/>
            </p:cNvSpPr>
            <p:nvPr/>
          </p:nvSpPr>
          <p:spPr bwMode="auto">
            <a:xfrm>
              <a:off x="3933" y="1440"/>
              <a:ext cx="126" cy="1146"/>
            </a:xfrm>
            <a:custGeom>
              <a:avLst/>
              <a:gdLst>
                <a:gd name="T0" fmla="*/ 0 w 126"/>
                <a:gd name="T1" fmla="*/ 1146 h 1146"/>
                <a:gd name="T2" fmla="*/ 24 w 126"/>
                <a:gd name="T3" fmla="*/ 60 h 1146"/>
                <a:gd name="T4" fmla="*/ 126 w 126"/>
                <a:gd name="T5" fmla="*/ 0 h 1146"/>
                <a:gd name="T6" fmla="*/ 96 w 126"/>
                <a:gd name="T7" fmla="*/ 1080 h 1146"/>
                <a:gd name="T8" fmla="*/ 0 w 126"/>
                <a:gd name="T9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46">
                  <a:moveTo>
                    <a:pt x="0" y="1146"/>
                  </a:moveTo>
                  <a:lnTo>
                    <a:pt x="24" y="60"/>
                  </a:lnTo>
                  <a:lnTo>
                    <a:pt x="126" y="0"/>
                  </a:lnTo>
                  <a:lnTo>
                    <a:pt x="96" y="1080"/>
                  </a:lnTo>
                  <a:lnTo>
                    <a:pt x="0" y="11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9" name="Freeform 261"/>
            <p:cNvSpPr>
              <a:spLocks/>
            </p:cNvSpPr>
            <p:nvPr/>
          </p:nvSpPr>
          <p:spPr bwMode="auto">
            <a:xfrm>
              <a:off x="3837" y="1482"/>
              <a:ext cx="120" cy="1104"/>
            </a:xfrm>
            <a:custGeom>
              <a:avLst/>
              <a:gdLst>
                <a:gd name="T0" fmla="*/ 0 w 120"/>
                <a:gd name="T1" fmla="*/ 1086 h 1104"/>
                <a:gd name="T2" fmla="*/ 24 w 120"/>
                <a:gd name="T3" fmla="*/ 0 h 1104"/>
                <a:gd name="T4" fmla="*/ 120 w 120"/>
                <a:gd name="T5" fmla="*/ 18 h 1104"/>
                <a:gd name="T6" fmla="*/ 96 w 120"/>
                <a:gd name="T7" fmla="*/ 1104 h 1104"/>
                <a:gd name="T8" fmla="*/ 0 w 120"/>
                <a:gd name="T9" fmla="*/ 108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04">
                  <a:moveTo>
                    <a:pt x="0" y="1086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6" y="1104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0" name="Freeform 262"/>
            <p:cNvSpPr>
              <a:spLocks/>
            </p:cNvSpPr>
            <p:nvPr/>
          </p:nvSpPr>
          <p:spPr bwMode="auto">
            <a:xfrm>
              <a:off x="3861" y="1428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2 h 72"/>
                <a:gd name="T4" fmla="*/ 102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2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1" name="Freeform 263"/>
            <p:cNvSpPr>
              <a:spLocks/>
            </p:cNvSpPr>
            <p:nvPr/>
          </p:nvSpPr>
          <p:spPr bwMode="auto">
            <a:xfrm>
              <a:off x="4023" y="1416"/>
              <a:ext cx="138" cy="1194"/>
            </a:xfrm>
            <a:custGeom>
              <a:avLst/>
              <a:gdLst>
                <a:gd name="T0" fmla="*/ 0 w 138"/>
                <a:gd name="T1" fmla="*/ 1194 h 1194"/>
                <a:gd name="T2" fmla="*/ 36 w 138"/>
                <a:gd name="T3" fmla="*/ 54 h 1194"/>
                <a:gd name="T4" fmla="*/ 138 w 138"/>
                <a:gd name="T5" fmla="*/ 0 h 1194"/>
                <a:gd name="T6" fmla="*/ 96 w 138"/>
                <a:gd name="T7" fmla="*/ 1128 h 1194"/>
                <a:gd name="T8" fmla="*/ 0 w 138"/>
                <a:gd name="T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94">
                  <a:moveTo>
                    <a:pt x="0" y="1194"/>
                  </a:moveTo>
                  <a:lnTo>
                    <a:pt x="36" y="54"/>
                  </a:lnTo>
                  <a:lnTo>
                    <a:pt x="138" y="0"/>
                  </a:lnTo>
                  <a:lnTo>
                    <a:pt x="96" y="1128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2" name="Freeform 264"/>
            <p:cNvSpPr>
              <a:spLocks/>
            </p:cNvSpPr>
            <p:nvPr/>
          </p:nvSpPr>
          <p:spPr bwMode="auto">
            <a:xfrm>
              <a:off x="3933" y="1452"/>
              <a:ext cx="126" cy="1158"/>
            </a:xfrm>
            <a:custGeom>
              <a:avLst/>
              <a:gdLst>
                <a:gd name="T0" fmla="*/ 0 w 126"/>
                <a:gd name="T1" fmla="*/ 1134 h 1158"/>
                <a:gd name="T2" fmla="*/ 30 w 126"/>
                <a:gd name="T3" fmla="*/ 0 h 1158"/>
                <a:gd name="T4" fmla="*/ 126 w 126"/>
                <a:gd name="T5" fmla="*/ 18 h 1158"/>
                <a:gd name="T6" fmla="*/ 90 w 126"/>
                <a:gd name="T7" fmla="*/ 1158 h 1158"/>
                <a:gd name="T8" fmla="*/ 0 w 126"/>
                <a:gd name="T9" fmla="*/ 1134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58">
                  <a:moveTo>
                    <a:pt x="0" y="1134"/>
                  </a:moveTo>
                  <a:lnTo>
                    <a:pt x="30" y="0"/>
                  </a:lnTo>
                  <a:lnTo>
                    <a:pt x="126" y="18"/>
                  </a:lnTo>
                  <a:lnTo>
                    <a:pt x="90" y="1158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3" name="Freeform 265"/>
            <p:cNvSpPr>
              <a:spLocks/>
            </p:cNvSpPr>
            <p:nvPr/>
          </p:nvSpPr>
          <p:spPr bwMode="auto">
            <a:xfrm>
              <a:off x="3963" y="1398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102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4" name="Freeform 266"/>
            <p:cNvSpPr>
              <a:spLocks/>
            </p:cNvSpPr>
            <p:nvPr/>
          </p:nvSpPr>
          <p:spPr bwMode="auto">
            <a:xfrm>
              <a:off x="4119" y="1386"/>
              <a:ext cx="138" cy="1248"/>
            </a:xfrm>
            <a:custGeom>
              <a:avLst/>
              <a:gdLst>
                <a:gd name="T0" fmla="*/ 0 w 138"/>
                <a:gd name="T1" fmla="*/ 1248 h 1248"/>
                <a:gd name="T2" fmla="*/ 42 w 138"/>
                <a:gd name="T3" fmla="*/ 54 h 1248"/>
                <a:gd name="T4" fmla="*/ 138 w 138"/>
                <a:gd name="T5" fmla="*/ 0 h 1248"/>
                <a:gd name="T6" fmla="*/ 96 w 138"/>
                <a:gd name="T7" fmla="*/ 1176 h 1248"/>
                <a:gd name="T8" fmla="*/ 0 w 138"/>
                <a:gd name="T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48">
                  <a:moveTo>
                    <a:pt x="0" y="1248"/>
                  </a:moveTo>
                  <a:lnTo>
                    <a:pt x="42" y="54"/>
                  </a:lnTo>
                  <a:lnTo>
                    <a:pt x="138" y="0"/>
                  </a:lnTo>
                  <a:lnTo>
                    <a:pt x="96" y="1176"/>
                  </a:lnTo>
                  <a:lnTo>
                    <a:pt x="0" y="12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5" name="Freeform 267"/>
            <p:cNvSpPr>
              <a:spLocks/>
            </p:cNvSpPr>
            <p:nvPr/>
          </p:nvSpPr>
          <p:spPr bwMode="auto">
            <a:xfrm>
              <a:off x="4023" y="1422"/>
              <a:ext cx="138" cy="1212"/>
            </a:xfrm>
            <a:custGeom>
              <a:avLst/>
              <a:gdLst>
                <a:gd name="T0" fmla="*/ 0 w 138"/>
                <a:gd name="T1" fmla="*/ 1188 h 1212"/>
                <a:gd name="T2" fmla="*/ 36 w 138"/>
                <a:gd name="T3" fmla="*/ 0 h 1212"/>
                <a:gd name="T4" fmla="*/ 138 w 138"/>
                <a:gd name="T5" fmla="*/ 18 h 1212"/>
                <a:gd name="T6" fmla="*/ 96 w 138"/>
                <a:gd name="T7" fmla="*/ 1212 h 1212"/>
                <a:gd name="T8" fmla="*/ 0 w 138"/>
                <a:gd name="T9" fmla="*/ 1188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12">
                  <a:moveTo>
                    <a:pt x="0" y="1188"/>
                  </a:moveTo>
                  <a:lnTo>
                    <a:pt x="36" y="0"/>
                  </a:lnTo>
                  <a:lnTo>
                    <a:pt x="138" y="18"/>
                  </a:lnTo>
                  <a:lnTo>
                    <a:pt x="96" y="1212"/>
                  </a:lnTo>
                  <a:lnTo>
                    <a:pt x="0" y="11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6" name="Freeform 268"/>
            <p:cNvSpPr>
              <a:spLocks/>
            </p:cNvSpPr>
            <p:nvPr/>
          </p:nvSpPr>
          <p:spPr bwMode="auto">
            <a:xfrm>
              <a:off x="4059" y="1368"/>
              <a:ext cx="198" cy="72"/>
            </a:xfrm>
            <a:custGeom>
              <a:avLst/>
              <a:gdLst>
                <a:gd name="T0" fmla="*/ 102 w 198"/>
                <a:gd name="T1" fmla="*/ 72 h 72"/>
                <a:gd name="T2" fmla="*/ 198 w 198"/>
                <a:gd name="T3" fmla="*/ 18 h 72"/>
                <a:gd name="T4" fmla="*/ 102 w 198"/>
                <a:gd name="T5" fmla="*/ 0 h 72"/>
                <a:gd name="T6" fmla="*/ 0 w 198"/>
                <a:gd name="T7" fmla="*/ 54 h 72"/>
                <a:gd name="T8" fmla="*/ 102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102" y="72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102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7" name="Freeform 269"/>
            <p:cNvSpPr>
              <a:spLocks/>
            </p:cNvSpPr>
            <p:nvPr/>
          </p:nvSpPr>
          <p:spPr bwMode="auto">
            <a:xfrm>
              <a:off x="4215" y="1356"/>
              <a:ext cx="144" cy="1296"/>
            </a:xfrm>
            <a:custGeom>
              <a:avLst/>
              <a:gdLst>
                <a:gd name="T0" fmla="*/ 0 w 144"/>
                <a:gd name="T1" fmla="*/ 1296 h 1296"/>
                <a:gd name="T2" fmla="*/ 42 w 144"/>
                <a:gd name="T3" fmla="*/ 54 h 1296"/>
                <a:gd name="T4" fmla="*/ 144 w 144"/>
                <a:gd name="T5" fmla="*/ 0 h 1296"/>
                <a:gd name="T6" fmla="*/ 96 w 144"/>
                <a:gd name="T7" fmla="*/ 1230 h 1296"/>
                <a:gd name="T8" fmla="*/ 0 w 144"/>
                <a:gd name="T9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96">
                  <a:moveTo>
                    <a:pt x="0" y="1296"/>
                  </a:moveTo>
                  <a:lnTo>
                    <a:pt x="42" y="54"/>
                  </a:lnTo>
                  <a:lnTo>
                    <a:pt x="144" y="0"/>
                  </a:lnTo>
                  <a:lnTo>
                    <a:pt x="96" y="1230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8" name="Freeform 270"/>
            <p:cNvSpPr>
              <a:spLocks/>
            </p:cNvSpPr>
            <p:nvPr/>
          </p:nvSpPr>
          <p:spPr bwMode="auto">
            <a:xfrm>
              <a:off x="4119" y="1392"/>
              <a:ext cx="138" cy="1260"/>
            </a:xfrm>
            <a:custGeom>
              <a:avLst/>
              <a:gdLst>
                <a:gd name="T0" fmla="*/ 0 w 138"/>
                <a:gd name="T1" fmla="*/ 1242 h 1260"/>
                <a:gd name="T2" fmla="*/ 42 w 138"/>
                <a:gd name="T3" fmla="*/ 0 h 1260"/>
                <a:gd name="T4" fmla="*/ 138 w 138"/>
                <a:gd name="T5" fmla="*/ 18 h 1260"/>
                <a:gd name="T6" fmla="*/ 96 w 138"/>
                <a:gd name="T7" fmla="*/ 1260 h 1260"/>
                <a:gd name="T8" fmla="*/ 0 w 138"/>
                <a:gd name="T9" fmla="*/ 1242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60">
                  <a:moveTo>
                    <a:pt x="0" y="1242"/>
                  </a:moveTo>
                  <a:lnTo>
                    <a:pt x="42" y="0"/>
                  </a:lnTo>
                  <a:lnTo>
                    <a:pt x="138" y="18"/>
                  </a:lnTo>
                  <a:lnTo>
                    <a:pt x="96" y="1260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9" name="Freeform 271"/>
            <p:cNvSpPr>
              <a:spLocks/>
            </p:cNvSpPr>
            <p:nvPr/>
          </p:nvSpPr>
          <p:spPr bwMode="auto">
            <a:xfrm>
              <a:off x="4161" y="1338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96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0" name="Freeform 272"/>
            <p:cNvSpPr>
              <a:spLocks/>
            </p:cNvSpPr>
            <p:nvPr/>
          </p:nvSpPr>
          <p:spPr bwMode="auto">
            <a:xfrm>
              <a:off x="2751" y="1872"/>
              <a:ext cx="114" cy="534"/>
            </a:xfrm>
            <a:custGeom>
              <a:avLst/>
              <a:gdLst>
                <a:gd name="T0" fmla="*/ 0 w 114"/>
                <a:gd name="T1" fmla="*/ 534 h 534"/>
                <a:gd name="T2" fmla="*/ 0 w 114"/>
                <a:gd name="T3" fmla="*/ 60 h 534"/>
                <a:gd name="T4" fmla="*/ 108 w 114"/>
                <a:gd name="T5" fmla="*/ 0 h 534"/>
                <a:gd name="T6" fmla="*/ 114 w 114"/>
                <a:gd name="T7" fmla="*/ 468 h 534"/>
                <a:gd name="T8" fmla="*/ 0 w 114"/>
                <a:gd name="T9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34">
                  <a:moveTo>
                    <a:pt x="0" y="534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14" y="468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1" name="Freeform 273"/>
            <p:cNvSpPr>
              <a:spLocks/>
            </p:cNvSpPr>
            <p:nvPr/>
          </p:nvSpPr>
          <p:spPr bwMode="auto">
            <a:xfrm>
              <a:off x="2661" y="1914"/>
              <a:ext cx="90" cy="492"/>
            </a:xfrm>
            <a:custGeom>
              <a:avLst/>
              <a:gdLst>
                <a:gd name="T0" fmla="*/ 6 w 90"/>
                <a:gd name="T1" fmla="*/ 468 h 492"/>
                <a:gd name="T2" fmla="*/ 0 w 90"/>
                <a:gd name="T3" fmla="*/ 0 h 492"/>
                <a:gd name="T4" fmla="*/ 90 w 90"/>
                <a:gd name="T5" fmla="*/ 18 h 492"/>
                <a:gd name="T6" fmla="*/ 90 w 90"/>
                <a:gd name="T7" fmla="*/ 492 h 492"/>
                <a:gd name="T8" fmla="*/ 6 w 90"/>
                <a:gd name="T9" fmla="*/ 468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92">
                  <a:moveTo>
                    <a:pt x="6" y="46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492"/>
                  </a:lnTo>
                  <a:lnTo>
                    <a:pt x="6" y="4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2" name="Freeform 274"/>
            <p:cNvSpPr>
              <a:spLocks/>
            </p:cNvSpPr>
            <p:nvPr/>
          </p:nvSpPr>
          <p:spPr bwMode="auto">
            <a:xfrm>
              <a:off x="2661" y="1854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14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3" name="Freeform 275"/>
            <p:cNvSpPr>
              <a:spLocks/>
            </p:cNvSpPr>
            <p:nvPr/>
          </p:nvSpPr>
          <p:spPr bwMode="auto">
            <a:xfrm>
              <a:off x="2835" y="1848"/>
              <a:ext cx="114" cy="576"/>
            </a:xfrm>
            <a:custGeom>
              <a:avLst/>
              <a:gdLst>
                <a:gd name="T0" fmla="*/ 0 w 114"/>
                <a:gd name="T1" fmla="*/ 576 h 576"/>
                <a:gd name="T2" fmla="*/ 0 w 114"/>
                <a:gd name="T3" fmla="*/ 54 h 576"/>
                <a:gd name="T4" fmla="*/ 108 w 114"/>
                <a:gd name="T5" fmla="*/ 0 h 576"/>
                <a:gd name="T6" fmla="*/ 114 w 114"/>
                <a:gd name="T7" fmla="*/ 516 h 576"/>
                <a:gd name="T8" fmla="*/ 0 w 114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76">
                  <a:moveTo>
                    <a:pt x="0" y="576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14" y="516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4" name="Freeform 276"/>
            <p:cNvSpPr>
              <a:spLocks/>
            </p:cNvSpPr>
            <p:nvPr/>
          </p:nvSpPr>
          <p:spPr bwMode="auto">
            <a:xfrm>
              <a:off x="2745" y="1884"/>
              <a:ext cx="90" cy="540"/>
            </a:xfrm>
            <a:custGeom>
              <a:avLst/>
              <a:gdLst>
                <a:gd name="T0" fmla="*/ 6 w 90"/>
                <a:gd name="T1" fmla="*/ 522 h 540"/>
                <a:gd name="T2" fmla="*/ 0 w 90"/>
                <a:gd name="T3" fmla="*/ 0 h 540"/>
                <a:gd name="T4" fmla="*/ 90 w 90"/>
                <a:gd name="T5" fmla="*/ 18 h 540"/>
                <a:gd name="T6" fmla="*/ 90 w 90"/>
                <a:gd name="T7" fmla="*/ 540 h 540"/>
                <a:gd name="T8" fmla="*/ 6 w 90"/>
                <a:gd name="T9" fmla="*/ 5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0">
                  <a:moveTo>
                    <a:pt x="6" y="52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540"/>
                  </a:lnTo>
                  <a:lnTo>
                    <a:pt x="6" y="5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5" name="Freeform 277"/>
            <p:cNvSpPr>
              <a:spLocks/>
            </p:cNvSpPr>
            <p:nvPr/>
          </p:nvSpPr>
          <p:spPr bwMode="auto">
            <a:xfrm>
              <a:off x="2745" y="1830"/>
              <a:ext cx="198" cy="72"/>
            </a:xfrm>
            <a:custGeom>
              <a:avLst/>
              <a:gdLst>
                <a:gd name="T0" fmla="*/ 90 w 198"/>
                <a:gd name="T1" fmla="*/ 72 h 72"/>
                <a:gd name="T2" fmla="*/ 198 w 198"/>
                <a:gd name="T3" fmla="*/ 18 h 72"/>
                <a:gd name="T4" fmla="*/ 114 w 198"/>
                <a:gd name="T5" fmla="*/ 0 h 72"/>
                <a:gd name="T6" fmla="*/ 0 w 198"/>
                <a:gd name="T7" fmla="*/ 54 h 72"/>
                <a:gd name="T8" fmla="*/ 90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0" y="72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6" name="Freeform 278"/>
            <p:cNvSpPr>
              <a:spLocks/>
            </p:cNvSpPr>
            <p:nvPr/>
          </p:nvSpPr>
          <p:spPr bwMode="auto">
            <a:xfrm>
              <a:off x="2925" y="1818"/>
              <a:ext cx="108" cy="630"/>
            </a:xfrm>
            <a:custGeom>
              <a:avLst/>
              <a:gdLst>
                <a:gd name="T0" fmla="*/ 0 w 108"/>
                <a:gd name="T1" fmla="*/ 630 h 630"/>
                <a:gd name="T2" fmla="*/ 0 w 108"/>
                <a:gd name="T3" fmla="*/ 60 h 630"/>
                <a:gd name="T4" fmla="*/ 108 w 108"/>
                <a:gd name="T5" fmla="*/ 0 h 630"/>
                <a:gd name="T6" fmla="*/ 108 w 108"/>
                <a:gd name="T7" fmla="*/ 564 h 630"/>
                <a:gd name="T8" fmla="*/ 0 w 108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30">
                  <a:moveTo>
                    <a:pt x="0" y="630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564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7" name="Freeform 279"/>
            <p:cNvSpPr>
              <a:spLocks/>
            </p:cNvSpPr>
            <p:nvPr/>
          </p:nvSpPr>
          <p:spPr bwMode="auto">
            <a:xfrm>
              <a:off x="2835" y="1860"/>
              <a:ext cx="90" cy="588"/>
            </a:xfrm>
            <a:custGeom>
              <a:avLst/>
              <a:gdLst>
                <a:gd name="T0" fmla="*/ 0 w 90"/>
                <a:gd name="T1" fmla="*/ 564 h 588"/>
                <a:gd name="T2" fmla="*/ 0 w 90"/>
                <a:gd name="T3" fmla="*/ 0 h 588"/>
                <a:gd name="T4" fmla="*/ 90 w 90"/>
                <a:gd name="T5" fmla="*/ 18 h 588"/>
                <a:gd name="T6" fmla="*/ 90 w 90"/>
                <a:gd name="T7" fmla="*/ 588 h 588"/>
                <a:gd name="T8" fmla="*/ 0 w 90"/>
                <a:gd name="T9" fmla="*/ 56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88">
                  <a:moveTo>
                    <a:pt x="0" y="56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588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8" name="Freeform 280"/>
            <p:cNvSpPr>
              <a:spLocks/>
            </p:cNvSpPr>
            <p:nvPr/>
          </p:nvSpPr>
          <p:spPr bwMode="auto">
            <a:xfrm>
              <a:off x="2835" y="1800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9" name="Freeform 281"/>
            <p:cNvSpPr>
              <a:spLocks/>
            </p:cNvSpPr>
            <p:nvPr/>
          </p:nvSpPr>
          <p:spPr bwMode="auto">
            <a:xfrm>
              <a:off x="3009" y="1794"/>
              <a:ext cx="114" cy="672"/>
            </a:xfrm>
            <a:custGeom>
              <a:avLst/>
              <a:gdLst>
                <a:gd name="T0" fmla="*/ 0 w 114"/>
                <a:gd name="T1" fmla="*/ 672 h 672"/>
                <a:gd name="T2" fmla="*/ 0 w 114"/>
                <a:gd name="T3" fmla="*/ 60 h 672"/>
                <a:gd name="T4" fmla="*/ 114 w 114"/>
                <a:gd name="T5" fmla="*/ 0 h 672"/>
                <a:gd name="T6" fmla="*/ 108 w 114"/>
                <a:gd name="T7" fmla="*/ 606 h 672"/>
                <a:gd name="T8" fmla="*/ 0 w 114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72">
                  <a:moveTo>
                    <a:pt x="0" y="672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08" y="606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0" name="Freeform 282"/>
            <p:cNvSpPr>
              <a:spLocks/>
            </p:cNvSpPr>
            <p:nvPr/>
          </p:nvSpPr>
          <p:spPr bwMode="auto">
            <a:xfrm>
              <a:off x="2919" y="1836"/>
              <a:ext cx="90" cy="630"/>
            </a:xfrm>
            <a:custGeom>
              <a:avLst/>
              <a:gdLst>
                <a:gd name="T0" fmla="*/ 6 w 90"/>
                <a:gd name="T1" fmla="*/ 612 h 630"/>
                <a:gd name="T2" fmla="*/ 0 w 90"/>
                <a:gd name="T3" fmla="*/ 0 h 630"/>
                <a:gd name="T4" fmla="*/ 90 w 90"/>
                <a:gd name="T5" fmla="*/ 18 h 630"/>
                <a:gd name="T6" fmla="*/ 90 w 90"/>
                <a:gd name="T7" fmla="*/ 630 h 630"/>
                <a:gd name="T8" fmla="*/ 6 w 90"/>
                <a:gd name="T9" fmla="*/ 61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0">
                  <a:moveTo>
                    <a:pt x="6" y="61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630"/>
                  </a:lnTo>
                  <a:lnTo>
                    <a:pt x="6" y="6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1" name="Freeform 283"/>
            <p:cNvSpPr>
              <a:spLocks/>
            </p:cNvSpPr>
            <p:nvPr/>
          </p:nvSpPr>
          <p:spPr bwMode="auto">
            <a:xfrm>
              <a:off x="2919" y="1776"/>
              <a:ext cx="204" cy="78"/>
            </a:xfrm>
            <a:custGeom>
              <a:avLst/>
              <a:gdLst>
                <a:gd name="T0" fmla="*/ 90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0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0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2" name="Freeform 284"/>
            <p:cNvSpPr>
              <a:spLocks/>
            </p:cNvSpPr>
            <p:nvPr/>
          </p:nvSpPr>
          <p:spPr bwMode="auto">
            <a:xfrm>
              <a:off x="3099" y="1770"/>
              <a:ext cx="108" cy="714"/>
            </a:xfrm>
            <a:custGeom>
              <a:avLst/>
              <a:gdLst>
                <a:gd name="T0" fmla="*/ 0 w 108"/>
                <a:gd name="T1" fmla="*/ 714 h 714"/>
                <a:gd name="T2" fmla="*/ 0 w 108"/>
                <a:gd name="T3" fmla="*/ 54 h 714"/>
                <a:gd name="T4" fmla="*/ 108 w 108"/>
                <a:gd name="T5" fmla="*/ 0 h 714"/>
                <a:gd name="T6" fmla="*/ 108 w 108"/>
                <a:gd name="T7" fmla="*/ 648 h 714"/>
                <a:gd name="T8" fmla="*/ 0 w 108"/>
                <a:gd name="T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14">
                  <a:moveTo>
                    <a:pt x="0" y="714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648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3" name="Freeform 285"/>
            <p:cNvSpPr>
              <a:spLocks/>
            </p:cNvSpPr>
            <p:nvPr/>
          </p:nvSpPr>
          <p:spPr bwMode="auto">
            <a:xfrm>
              <a:off x="3009" y="1806"/>
              <a:ext cx="90" cy="678"/>
            </a:xfrm>
            <a:custGeom>
              <a:avLst/>
              <a:gdLst>
                <a:gd name="T0" fmla="*/ 0 w 90"/>
                <a:gd name="T1" fmla="*/ 660 h 678"/>
                <a:gd name="T2" fmla="*/ 0 w 90"/>
                <a:gd name="T3" fmla="*/ 0 h 678"/>
                <a:gd name="T4" fmla="*/ 90 w 90"/>
                <a:gd name="T5" fmla="*/ 18 h 678"/>
                <a:gd name="T6" fmla="*/ 90 w 90"/>
                <a:gd name="T7" fmla="*/ 678 h 678"/>
                <a:gd name="T8" fmla="*/ 0 w 90"/>
                <a:gd name="T9" fmla="*/ 66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78">
                  <a:moveTo>
                    <a:pt x="0" y="66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678"/>
                  </a:lnTo>
                  <a:lnTo>
                    <a:pt x="0" y="6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4" name="Freeform 286"/>
            <p:cNvSpPr>
              <a:spLocks/>
            </p:cNvSpPr>
            <p:nvPr/>
          </p:nvSpPr>
          <p:spPr bwMode="auto">
            <a:xfrm>
              <a:off x="3009" y="1752"/>
              <a:ext cx="198" cy="72"/>
            </a:xfrm>
            <a:custGeom>
              <a:avLst/>
              <a:gdLst>
                <a:gd name="T0" fmla="*/ 90 w 198"/>
                <a:gd name="T1" fmla="*/ 72 h 72"/>
                <a:gd name="T2" fmla="*/ 198 w 198"/>
                <a:gd name="T3" fmla="*/ 18 h 72"/>
                <a:gd name="T4" fmla="*/ 114 w 198"/>
                <a:gd name="T5" fmla="*/ 0 h 72"/>
                <a:gd name="T6" fmla="*/ 0 w 198"/>
                <a:gd name="T7" fmla="*/ 54 h 72"/>
                <a:gd name="T8" fmla="*/ 90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0" y="72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5" name="Freeform 287"/>
            <p:cNvSpPr>
              <a:spLocks/>
            </p:cNvSpPr>
            <p:nvPr/>
          </p:nvSpPr>
          <p:spPr bwMode="auto">
            <a:xfrm>
              <a:off x="3189" y="1740"/>
              <a:ext cx="108" cy="768"/>
            </a:xfrm>
            <a:custGeom>
              <a:avLst/>
              <a:gdLst>
                <a:gd name="T0" fmla="*/ 0 w 108"/>
                <a:gd name="T1" fmla="*/ 768 h 768"/>
                <a:gd name="T2" fmla="*/ 0 w 108"/>
                <a:gd name="T3" fmla="*/ 60 h 768"/>
                <a:gd name="T4" fmla="*/ 108 w 108"/>
                <a:gd name="T5" fmla="*/ 0 h 768"/>
                <a:gd name="T6" fmla="*/ 108 w 108"/>
                <a:gd name="T7" fmla="*/ 702 h 768"/>
                <a:gd name="T8" fmla="*/ 0 w 108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68">
                  <a:moveTo>
                    <a:pt x="0" y="768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70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6" name="Freeform 288"/>
            <p:cNvSpPr>
              <a:spLocks/>
            </p:cNvSpPr>
            <p:nvPr/>
          </p:nvSpPr>
          <p:spPr bwMode="auto">
            <a:xfrm>
              <a:off x="3099" y="1782"/>
              <a:ext cx="90" cy="726"/>
            </a:xfrm>
            <a:custGeom>
              <a:avLst/>
              <a:gdLst>
                <a:gd name="T0" fmla="*/ 0 w 90"/>
                <a:gd name="T1" fmla="*/ 702 h 726"/>
                <a:gd name="T2" fmla="*/ 0 w 90"/>
                <a:gd name="T3" fmla="*/ 0 h 726"/>
                <a:gd name="T4" fmla="*/ 90 w 90"/>
                <a:gd name="T5" fmla="*/ 18 h 726"/>
                <a:gd name="T6" fmla="*/ 90 w 90"/>
                <a:gd name="T7" fmla="*/ 726 h 726"/>
                <a:gd name="T8" fmla="*/ 0 w 90"/>
                <a:gd name="T9" fmla="*/ 702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26">
                  <a:moveTo>
                    <a:pt x="0" y="70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726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7" name="Freeform 289"/>
            <p:cNvSpPr>
              <a:spLocks/>
            </p:cNvSpPr>
            <p:nvPr/>
          </p:nvSpPr>
          <p:spPr bwMode="auto">
            <a:xfrm>
              <a:off x="3099" y="1722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14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8" name="Freeform 290"/>
            <p:cNvSpPr>
              <a:spLocks/>
            </p:cNvSpPr>
            <p:nvPr/>
          </p:nvSpPr>
          <p:spPr bwMode="auto">
            <a:xfrm>
              <a:off x="3279" y="1716"/>
              <a:ext cx="114" cy="810"/>
            </a:xfrm>
            <a:custGeom>
              <a:avLst/>
              <a:gdLst>
                <a:gd name="T0" fmla="*/ 0 w 114"/>
                <a:gd name="T1" fmla="*/ 810 h 810"/>
                <a:gd name="T2" fmla="*/ 6 w 114"/>
                <a:gd name="T3" fmla="*/ 54 h 810"/>
                <a:gd name="T4" fmla="*/ 114 w 114"/>
                <a:gd name="T5" fmla="*/ 0 h 810"/>
                <a:gd name="T6" fmla="*/ 102 w 114"/>
                <a:gd name="T7" fmla="*/ 744 h 810"/>
                <a:gd name="T8" fmla="*/ 0 w 114"/>
                <a:gd name="T9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10">
                  <a:moveTo>
                    <a:pt x="0" y="810"/>
                  </a:moveTo>
                  <a:lnTo>
                    <a:pt x="6" y="54"/>
                  </a:lnTo>
                  <a:lnTo>
                    <a:pt x="114" y="0"/>
                  </a:lnTo>
                  <a:lnTo>
                    <a:pt x="102" y="744"/>
                  </a:lnTo>
                  <a:lnTo>
                    <a:pt x="0" y="8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9" name="Freeform 291"/>
            <p:cNvSpPr>
              <a:spLocks/>
            </p:cNvSpPr>
            <p:nvPr/>
          </p:nvSpPr>
          <p:spPr bwMode="auto">
            <a:xfrm>
              <a:off x="3189" y="1752"/>
              <a:ext cx="96" cy="774"/>
            </a:xfrm>
            <a:custGeom>
              <a:avLst/>
              <a:gdLst>
                <a:gd name="T0" fmla="*/ 0 w 96"/>
                <a:gd name="T1" fmla="*/ 756 h 774"/>
                <a:gd name="T2" fmla="*/ 0 w 96"/>
                <a:gd name="T3" fmla="*/ 0 h 774"/>
                <a:gd name="T4" fmla="*/ 96 w 96"/>
                <a:gd name="T5" fmla="*/ 18 h 774"/>
                <a:gd name="T6" fmla="*/ 90 w 96"/>
                <a:gd name="T7" fmla="*/ 774 h 774"/>
                <a:gd name="T8" fmla="*/ 0 w 96"/>
                <a:gd name="T9" fmla="*/ 75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74">
                  <a:moveTo>
                    <a:pt x="0" y="756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0" y="774"/>
                  </a:lnTo>
                  <a:lnTo>
                    <a:pt x="0" y="7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0" name="Freeform 292"/>
            <p:cNvSpPr>
              <a:spLocks/>
            </p:cNvSpPr>
            <p:nvPr/>
          </p:nvSpPr>
          <p:spPr bwMode="auto">
            <a:xfrm>
              <a:off x="3189" y="1698"/>
              <a:ext cx="204" cy="72"/>
            </a:xfrm>
            <a:custGeom>
              <a:avLst/>
              <a:gdLst>
                <a:gd name="T0" fmla="*/ 96 w 204"/>
                <a:gd name="T1" fmla="*/ 72 h 72"/>
                <a:gd name="T2" fmla="*/ 204 w 204"/>
                <a:gd name="T3" fmla="*/ 18 h 72"/>
                <a:gd name="T4" fmla="*/ 114 w 204"/>
                <a:gd name="T5" fmla="*/ 0 h 72"/>
                <a:gd name="T6" fmla="*/ 0 w 204"/>
                <a:gd name="T7" fmla="*/ 54 h 72"/>
                <a:gd name="T8" fmla="*/ 96 w 20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2">
                  <a:moveTo>
                    <a:pt x="96" y="72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1" name="Freeform 293"/>
            <p:cNvSpPr>
              <a:spLocks/>
            </p:cNvSpPr>
            <p:nvPr/>
          </p:nvSpPr>
          <p:spPr bwMode="auto">
            <a:xfrm>
              <a:off x="3369" y="1686"/>
              <a:ext cx="114" cy="864"/>
            </a:xfrm>
            <a:custGeom>
              <a:avLst/>
              <a:gdLst>
                <a:gd name="T0" fmla="*/ 0 w 114"/>
                <a:gd name="T1" fmla="*/ 864 h 864"/>
                <a:gd name="T2" fmla="*/ 6 w 114"/>
                <a:gd name="T3" fmla="*/ 60 h 864"/>
                <a:gd name="T4" fmla="*/ 114 w 114"/>
                <a:gd name="T5" fmla="*/ 0 h 864"/>
                <a:gd name="T6" fmla="*/ 102 w 114"/>
                <a:gd name="T7" fmla="*/ 798 h 864"/>
                <a:gd name="T8" fmla="*/ 0 w 114"/>
                <a:gd name="T9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64">
                  <a:moveTo>
                    <a:pt x="0" y="864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02" y="798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2" name="Freeform 294"/>
            <p:cNvSpPr>
              <a:spLocks/>
            </p:cNvSpPr>
            <p:nvPr/>
          </p:nvSpPr>
          <p:spPr bwMode="auto">
            <a:xfrm>
              <a:off x="3279" y="1728"/>
              <a:ext cx="96" cy="822"/>
            </a:xfrm>
            <a:custGeom>
              <a:avLst/>
              <a:gdLst>
                <a:gd name="T0" fmla="*/ 0 w 96"/>
                <a:gd name="T1" fmla="*/ 798 h 822"/>
                <a:gd name="T2" fmla="*/ 6 w 96"/>
                <a:gd name="T3" fmla="*/ 0 h 822"/>
                <a:gd name="T4" fmla="*/ 96 w 96"/>
                <a:gd name="T5" fmla="*/ 18 h 822"/>
                <a:gd name="T6" fmla="*/ 90 w 96"/>
                <a:gd name="T7" fmla="*/ 822 h 822"/>
                <a:gd name="T8" fmla="*/ 0 w 96"/>
                <a:gd name="T9" fmla="*/ 798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22">
                  <a:moveTo>
                    <a:pt x="0" y="798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822"/>
                  </a:lnTo>
                  <a:lnTo>
                    <a:pt x="0" y="7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3" name="Freeform 295"/>
            <p:cNvSpPr>
              <a:spLocks/>
            </p:cNvSpPr>
            <p:nvPr/>
          </p:nvSpPr>
          <p:spPr bwMode="auto">
            <a:xfrm>
              <a:off x="3285" y="1668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4" name="Freeform 296"/>
            <p:cNvSpPr>
              <a:spLocks/>
            </p:cNvSpPr>
            <p:nvPr/>
          </p:nvSpPr>
          <p:spPr bwMode="auto">
            <a:xfrm>
              <a:off x="3459" y="1656"/>
              <a:ext cx="114" cy="912"/>
            </a:xfrm>
            <a:custGeom>
              <a:avLst/>
              <a:gdLst>
                <a:gd name="T0" fmla="*/ 0 w 114"/>
                <a:gd name="T1" fmla="*/ 912 h 912"/>
                <a:gd name="T2" fmla="*/ 12 w 114"/>
                <a:gd name="T3" fmla="*/ 60 h 912"/>
                <a:gd name="T4" fmla="*/ 114 w 114"/>
                <a:gd name="T5" fmla="*/ 0 h 912"/>
                <a:gd name="T6" fmla="*/ 102 w 114"/>
                <a:gd name="T7" fmla="*/ 846 h 912"/>
                <a:gd name="T8" fmla="*/ 0 w 114"/>
                <a:gd name="T9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12">
                  <a:moveTo>
                    <a:pt x="0" y="912"/>
                  </a:moveTo>
                  <a:lnTo>
                    <a:pt x="12" y="60"/>
                  </a:lnTo>
                  <a:lnTo>
                    <a:pt x="114" y="0"/>
                  </a:lnTo>
                  <a:lnTo>
                    <a:pt x="102" y="846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5" name="Freeform 297"/>
            <p:cNvSpPr>
              <a:spLocks/>
            </p:cNvSpPr>
            <p:nvPr/>
          </p:nvSpPr>
          <p:spPr bwMode="auto">
            <a:xfrm>
              <a:off x="3369" y="1698"/>
              <a:ext cx="102" cy="870"/>
            </a:xfrm>
            <a:custGeom>
              <a:avLst/>
              <a:gdLst>
                <a:gd name="T0" fmla="*/ 0 w 102"/>
                <a:gd name="T1" fmla="*/ 852 h 870"/>
                <a:gd name="T2" fmla="*/ 6 w 102"/>
                <a:gd name="T3" fmla="*/ 0 h 870"/>
                <a:gd name="T4" fmla="*/ 102 w 102"/>
                <a:gd name="T5" fmla="*/ 18 h 870"/>
                <a:gd name="T6" fmla="*/ 90 w 102"/>
                <a:gd name="T7" fmla="*/ 870 h 870"/>
                <a:gd name="T8" fmla="*/ 0 w 102"/>
                <a:gd name="T9" fmla="*/ 852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70">
                  <a:moveTo>
                    <a:pt x="0" y="852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0" y="870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6" name="Freeform 298"/>
            <p:cNvSpPr>
              <a:spLocks/>
            </p:cNvSpPr>
            <p:nvPr/>
          </p:nvSpPr>
          <p:spPr bwMode="auto">
            <a:xfrm>
              <a:off x="3375" y="1638"/>
              <a:ext cx="198" cy="78"/>
            </a:xfrm>
            <a:custGeom>
              <a:avLst/>
              <a:gdLst>
                <a:gd name="T0" fmla="*/ 96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6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6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7" name="Freeform 299"/>
            <p:cNvSpPr>
              <a:spLocks/>
            </p:cNvSpPr>
            <p:nvPr/>
          </p:nvSpPr>
          <p:spPr bwMode="auto">
            <a:xfrm>
              <a:off x="3549" y="1632"/>
              <a:ext cx="120" cy="960"/>
            </a:xfrm>
            <a:custGeom>
              <a:avLst/>
              <a:gdLst>
                <a:gd name="T0" fmla="*/ 0 w 120"/>
                <a:gd name="T1" fmla="*/ 960 h 960"/>
                <a:gd name="T2" fmla="*/ 12 w 120"/>
                <a:gd name="T3" fmla="*/ 54 h 960"/>
                <a:gd name="T4" fmla="*/ 120 w 120"/>
                <a:gd name="T5" fmla="*/ 0 h 960"/>
                <a:gd name="T6" fmla="*/ 102 w 120"/>
                <a:gd name="T7" fmla="*/ 894 h 960"/>
                <a:gd name="T8" fmla="*/ 0 w 120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60">
                  <a:moveTo>
                    <a:pt x="0" y="960"/>
                  </a:moveTo>
                  <a:lnTo>
                    <a:pt x="12" y="54"/>
                  </a:lnTo>
                  <a:lnTo>
                    <a:pt x="120" y="0"/>
                  </a:lnTo>
                  <a:lnTo>
                    <a:pt x="102" y="894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8" name="Freeform 300"/>
            <p:cNvSpPr>
              <a:spLocks/>
            </p:cNvSpPr>
            <p:nvPr/>
          </p:nvSpPr>
          <p:spPr bwMode="auto">
            <a:xfrm>
              <a:off x="3459" y="1668"/>
              <a:ext cx="102" cy="924"/>
            </a:xfrm>
            <a:custGeom>
              <a:avLst/>
              <a:gdLst>
                <a:gd name="T0" fmla="*/ 0 w 102"/>
                <a:gd name="T1" fmla="*/ 900 h 924"/>
                <a:gd name="T2" fmla="*/ 12 w 102"/>
                <a:gd name="T3" fmla="*/ 0 h 924"/>
                <a:gd name="T4" fmla="*/ 102 w 102"/>
                <a:gd name="T5" fmla="*/ 18 h 924"/>
                <a:gd name="T6" fmla="*/ 90 w 102"/>
                <a:gd name="T7" fmla="*/ 924 h 924"/>
                <a:gd name="T8" fmla="*/ 0 w 102"/>
                <a:gd name="T9" fmla="*/ 90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24">
                  <a:moveTo>
                    <a:pt x="0" y="900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90" y="924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9" name="Freeform 301"/>
            <p:cNvSpPr>
              <a:spLocks/>
            </p:cNvSpPr>
            <p:nvPr/>
          </p:nvSpPr>
          <p:spPr bwMode="auto">
            <a:xfrm>
              <a:off x="3471" y="1614"/>
              <a:ext cx="198" cy="72"/>
            </a:xfrm>
            <a:custGeom>
              <a:avLst/>
              <a:gdLst>
                <a:gd name="T0" fmla="*/ 90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90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0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0" name="Freeform 302"/>
            <p:cNvSpPr>
              <a:spLocks/>
            </p:cNvSpPr>
            <p:nvPr/>
          </p:nvSpPr>
          <p:spPr bwMode="auto">
            <a:xfrm>
              <a:off x="3639" y="1602"/>
              <a:ext cx="126" cy="1014"/>
            </a:xfrm>
            <a:custGeom>
              <a:avLst/>
              <a:gdLst>
                <a:gd name="T0" fmla="*/ 0 w 126"/>
                <a:gd name="T1" fmla="*/ 1014 h 1014"/>
                <a:gd name="T2" fmla="*/ 18 w 126"/>
                <a:gd name="T3" fmla="*/ 60 h 1014"/>
                <a:gd name="T4" fmla="*/ 126 w 126"/>
                <a:gd name="T5" fmla="*/ 0 h 1014"/>
                <a:gd name="T6" fmla="*/ 108 w 126"/>
                <a:gd name="T7" fmla="*/ 942 h 1014"/>
                <a:gd name="T8" fmla="*/ 0 w 126"/>
                <a:gd name="T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14">
                  <a:moveTo>
                    <a:pt x="0" y="1014"/>
                  </a:moveTo>
                  <a:lnTo>
                    <a:pt x="18" y="60"/>
                  </a:lnTo>
                  <a:lnTo>
                    <a:pt x="126" y="0"/>
                  </a:lnTo>
                  <a:lnTo>
                    <a:pt x="108" y="94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1" name="Freeform 303"/>
            <p:cNvSpPr>
              <a:spLocks/>
            </p:cNvSpPr>
            <p:nvPr/>
          </p:nvSpPr>
          <p:spPr bwMode="auto">
            <a:xfrm>
              <a:off x="3549" y="1644"/>
              <a:ext cx="108" cy="972"/>
            </a:xfrm>
            <a:custGeom>
              <a:avLst/>
              <a:gdLst>
                <a:gd name="T0" fmla="*/ 0 w 108"/>
                <a:gd name="T1" fmla="*/ 948 h 972"/>
                <a:gd name="T2" fmla="*/ 18 w 108"/>
                <a:gd name="T3" fmla="*/ 0 h 972"/>
                <a:gd name="T4" fmla="*/ 108 w 108"/>
                <a:gd name="T5" fmla="*/ 18 h 972"/>
                <a:gd name="T6" fmla="*/ 90 w 108"/>
                <a:gd name="T7" fmla="*/ 972 h 972"/>
                <a:gd name="T8" fmla="*/ 0 w 108"/>
                <a:gd name="T9" fmla="*/ 948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72">
                  <a:moveTo>
                    <a:pt x="0" y="948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972"/>
                  </a:lnTo>
                  <a:lnTo>
                    <a:pt x="0" y="9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2" name="Freeform 304"/>
            <p:cNvSpPr>
              <a:spLocks/>
            </p:cNvSpPr>
            <p:nvPr/>
          </p:nvSpPr>
          <p:spPr bwMode="auto">
            <a:xfrm>
              <a:off x="3567" y="1584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2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3" name="Freeform 305"/>
            <p:cNvSpPr>
              <a:spLocks/>
            </p:cNvSpPr>
            <p:nvPr/>
          </p:nvSpPr>
          <p:spPr bwMode="auto">
            <a:xfrm>
              <a:off x="3735" y="1572"/>
              <a:ext cx="126" cy="1062"/>
            </a:xfrm>
            <a:custGeom>
              <a:avLst/>
              <a:gdLst>
                <a:gd name="T0" fmla="*/ 0 w 126"/>
                <a:gd name="T1" fmla="*/ 1062 h 1062"/>
                <a:gd name="T2" fmla="*/ 24 w 126"/>
                <a:gd name="T3" fmla="*/ 60 h 1062"/>
                <a:gd name="T4" fmla="*/ 126 w 126"/>
                <a:gd name="T5" fmla="*/ 0 h 1062"/>
                <a:gd name="T6" fmla="*/ 102 w 126"/>
                <a:gd name="T7" fmla="*/ 996 h 1062"/>
                <a:gd name="T8" fmla="*/ 0 w 126"/>
                <a:gd name="T9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62">
                  <a:moveTo>
                    <a:pt x="0" y="1062"/>
                  </a:moveTo>
                  <a:lnTo>
                    <a:pt x="24" y="60"/>
                  </a:lnTo>
                  <a:lnTo>
                    <a:pt x="126" y="0"/>
                  </a:lnTo>
                  <a:lnTo>
                    <a:pt x="102" y="996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4" name="Freeform 306"/>
            <p:cNvSpPr>
              <a:spLocks/>
            </p:cNvSpPr>
            <p:nvPr/>
          </p:nvSpPr>
          <p:spPr bwMode="auto">
            <a:xfrm>
              <a:off x="3639" y="1614"/>
              <a:ext cx="120" cy="1020"/>
            </a:xfrm>
            <a:custGeom>
              <a:avLst/>
              <a:gdLst>
                <a:gd name="T0" fmla="*/ 0 w 120"/>
                <a:gd name="T1" fmla="*/ 1002 h 1020"/>
                <a:gd name="T2" fmla="*/ 24 w 120"/>
                <a:gd name="T3" fmla="*/ 0 h 1020"/>
                <a:gd name="T4" fmla="*/ 120 w 120"/>
                <a:gd name="T5" fmla="*/ 18 h 1020"/>
                <a:gd name="T6" fmla="*/ 96 w 120"/>
                <a:gd name="T7" fmla="*/ 1020 h 1020"/>
                <a:gd name="T8" fmla="*/ 0 w 120"/>
                <a:gd name="T9" fmla="*/ 1002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20">
                  <a:moveTo>
                    <a:pt x="0" y="1002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6" y="1020"/>
                  </a:lnTo>
                  <a:lnTo>
                    <a:pt x="0" y="10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5" name="Freeform 307"/>
            <p:cNvSpPr>
              <a:spLocks/>
            </p:cNvSpPr>
            <p:nvPr/>
          </p:nvSpPr>
          <p:spPr bwMode="auto">
            <a:xfrm>
              <a:off x="3663" y="1554"/>
              <a:ext cx="198" cy="78"/>
            </a:xfrm>
            <a:custGeom>
              <a:avLst/>
              <a:gdLst>
                <a:gd name="T0" fmla="*/ 96 w 198"/>
                <a:gd name="T1" fmla="*/ 78 h 78"/>
                <a:gd name="T2" fmla="*/ 198 w 198"/>
                <a:gd name="T3" fmla="*/ 18 h 78"/>
                <a:gd name="T4" fmla="*/ 102 w 198"/>
                <a:gd name="T5" fmla="*/ 0 h 78"/>
                <a:gd name="T6" fmla="*/ 0 w 198"/>
                <a:gd name="T7" fmla="*/ 60 h 78"/>
                <a:gd name="T8" fmla="*/ 96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6" y="78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" name="Freeform 308"/>
            <p:cNvSpPr>
              <a:spLocks/>
            </p:cNvSpPr>
            <p:nvPr/>
          </p:nvSpPr>
          <p:spPr bwMode="auto">
            <a:xfrm>
              <a:off x="3831" y="1542"/>
              <a:ext cx="126" cy="1116"/>
            </a:xfrm>
            <a:custGeom>
              <a:avLst/>
              <a:gdLst>
                <a:gd name="T0" fmla="*/ 0 w 126"/>
                <a:gd name="T1" fmla="*/ 1116 h 1116"/>
                <a:gd name="T2" fmla="*/ 24 w 126"/>
                <a:gd name="T3" fmla="*/ 60 h 1116"/>
                <a:gd name="T4" fmla="*/ 126 w 126"/>
                <a:gd name="T5" fmla="*/ 0 h 1116"/>
                <a:gd name="T6" fmla="*/ 102 w 126"/>
                <a:gd name="T7" fmla="*/ 1044 h 1116"/>
                <a:gd name="T8" fmla="*/ 0 w 126"/>
                <a:gd name="T9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16">
                  <a:moveTo>
                    <a:pt x="0" y="1116"/>
                  </a:moveTo>
                  <a:lnTo>
                    <a:pt x="24" y="60"/>
                  </a:lnTo>
                  <a:lnTo>
                    <a:pt x="126" y="0"/>
                  </a:lnTo>
                  <a:lnTo>
                    <a:pt x="102" y="1044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" name="Freeform 309"/>
            <p:cNvSpPr>
              <a:spLocks/>
            </p:cNvSpPr>
            <p:nvPr/>
          </p:nvSpPr>
          <p:spPr bwMode="auto">
            <a:xfrm>
              <a:off x="3735" y="1584"/>
              <a:ext cx="120" cy="1074"/>
            </a:xfrm>
            <a:custGeom>
              <a:avLst/>
              <a:gdLst>
                <a:gd name="T0" fmla="*/ 0 w 120"/>
                <a:gd name="T1" fmla="*/ 1050 h 1074"/>
                <a:gd name="T2" fmla="*/ 24 w 120"/>
                <a:gd name="T3" fmla="*/ 0 h 1074"/>
                <a:gd name="T4" fmla="*/ 120 w 120"/>
                <a:gd name="T5" fmla="*/ 18 h 1074"/>
                <a:gd name="T6" fmla="*/ 96 w 120"/>
                <a:gd name="T7" fmla="*/ 1074 h 1074"/>
                <a:gd name="T8" fmla="*/ 0 w 120"/>
                <a:gd name="T9" fmla="*/ 105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74">
                  <a:moveTo>
                    <a:pt x="0" y="1050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6" y="1074"/>
                  </a:lnTo>
                  <a:lnTo>
                    <a:pt x="0" y="10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" name="Freeform 310"/>
            <p:cNvSpPr>
              <a:spLocks/>
            </p:cNvSpPr>
            <p:nvPr/>
          </p:nvSpPr>
          <p:spPr bwMode="auto">
            <a:xfrm>
              <a:off x="3759" y="1530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2 h 72"/>
                <a:gd name="T4" fmla="*/ 102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2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" name="Freeform 311"/>
            <p:cNvSpPr>
              <a:spLocks/>
            </p:cNvSpPr>
            <p:nvPr/>
          </p:nvSpPr>
          <p:spPr bwMode="auto">
            <a:xfrm>
              <a:off x="3921" y="1518"/>
              <a:ext cx="138" cy="1164"/>
            </a:xfrm>
            <a:custGeom>
              <a:avLst/>
              <a:gdLst>
                <a:gd name="T0" fmla="*/ 0 w 138"/>
                <a:gd name="T1" fmla="*/ 1164 h 1164"/>
                <a:gd name="T2" fmla="*/ 30 w 138"/>
                <a:gd name="T3" fmla="*/ 54 h 1164"/>
                <a:gd name="T4" fmla="*/ 138 w 138"/>
                <a:gd name="T5" fmla="*/ 0 h 1164"/>
                <a:gd name="T6" fmla="*/ 102 w 138"/>
                <a:gd name="T7" fmla="*/ 1092 h 1164"/>
                <a:gd name="T8" fmla="*/ 0 w 138"/>
                <a:gd name="T9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64">
                  <a:moveTo>
                    <a:pt x="0" y="1164"/>
                  </a:moveTo>
                  <a:lnTo>
                    <a:pt x="30" y="54"/>
                  </a:lnTo>
                  <a:lnTo>
                    <a:pt x="138" y="0"/>
                  </a:lnTo>
                  <a:lnTo>
                    <a:pt x="102" y="1092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" name="Freeform 312"/>
            <p:cNvSpPr>
              <a:spLocks/>
            </p:cNvSpPr>
            <p:nvPr/>
          </p:nvSpPr>
          <p:spPr bwMode="auto">
            <a:xfrm>
              <a:off x="3831" y="1554"/>
              <a:ext cx="120" cy="1128"/>
            </a:xfrm>
            <a:custGeom>
              <a:avLst/>
              <a:gdLst>
                <a:gd name="T0" fmla="*/ 0 w 120"/>
                <a:gd name="T1" fmla="*/ 1104 h 1128"/>
                <a:gd name="T2" fmla="*/ 24 w 120"/>
                <a:gd name="T3" fmla="*/ 0 h 1128"/>
                <a:gd name="T4" fmla="*/ 120 w 120"/>
                <a:gd name="T5" fmla="*/ 18 h 1128"/>
                <a:gd name="T6" fmla="*/ 90 w 120"/>
                <a:gd name="T7" fmla="*/ 1128 h 1128"/>
                <a:gd name="T8" fmla="*/ 0 w 120"/>
                <a:gd name="T9" fmla="*/ 1104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28">
                  <a:moveTo>
                    <a:pt x="0" y="1104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0" y="1128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" name="Freeform 313"/>
            <p:cNvSpPr>
              <a:spLocks/>
            </p:cNvSpPr>
            <p:nvPr/>
          </p:nvSpPr>
          <p:spPr bwMode="auto">
            <a:xfrm>
              <a:off x="3855" y="1500"/>
              <a:ext cx="204" cy="72"/>
            </a:xfrm>
            <a:custGeom>
              <a:avLst/>
              <a:gdLst>
                <a:gd name="T0" fmla="*/ 96 w 204"/>
                <a:gd name="T1" fmla="*/ 72 h 72"/>
                <a:gd name="T2" fmla="*/ 204 w 204"/>
                <a:gd name="T3" fmla="*/ 18 h 72"/>
                <a:gd name="T4" fmla="*/ 102 w 204"/>
                <a:gd name="T5" fmla="*/ 0 h 72"/>
                <a:gd name="T6" fmla="*/ 0 w 204"/>
                <a:gd name="T7" fmla="*/ 54 h 72"/>
                <a:gd name="T8" fmla="*/ 96 w 20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2">
                  <a:moveTo>
                    <a:pt x="96" y="72"/>
                  </a:moveTo>
                  <a:lnTo>
                    <a:pt x="204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" name="Freeform 314"/>
            <p:cNvSpPr>
              <a:spLocks/>
            </p:cNvSpPr>
            <p:nvPr/>
          </p:nvSpPr>
          <p:spPr bwMode="auto">
            <a:xfrm>
              <a:off x="4017" y="1488"/>
              <a:ext cx="138" cy="1218"/>
            </a:xfrm>
            <a:custGeom>
              <a:avLst/>
              <a:gdLst>
                <a:gd name="T0" fmla="*/ 0 w 138"/>
                <a:gd name="T1" fmla="*/ 1218 h 1218"/>
                <a:gd name="T2" fmla="*/ 36 w 138"/>
                <a:gd name="T3" fmla="*/ 54 h 1218"/>
                <a:gd name="T4" fmla="*/ 138 w 138"/>
                <a:gd name="T5" fmla="*/ 0 h 1218"/>
                <a:gd name="T6" fmla="*/ 102 w 138"/>
                <a:gd name="T7" fmla="*/ 1146 h 1218"/>
                <a:gd name="T8" fmla="*/ 0 w 138"/>
                <a:gd name="T9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18">
                  <a:moveTo>
                    <a:pt x="0" y="1218"/>
                  </a:moveTo>
                  <a:lnTo>
                    <a:pt x="36" y="54"/>
                  </a:lnTo>
                  <a:lnTo>
                    <a:pt x="138" y="0"/>
                  </a:lnTo>
                  <a:lnTo>
                    <a:pt x="102" y="1146"/>
                  </a:lnTo>
                  <a:lnTo>
                    <a:pt x="0" y="12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" name="Freeform 315"/>
            <p:cNvSpPr>
              <a:spLocks/>
            </p:cNvSpPr>
            <p:nvPr/>
          </p:nvSpPr>
          <p:spPr bwMode="auto">
            <a:xfrm>
              <a:off x="3921" y="1524"/>
              <a:ext cx="132" cy="1182"/>
            </a:xfrm>
            <a:custGeom>
              <a:avLst/>
              <a:gdLst>
                <a:gd name="T0" fmla="*/ 0 w 132"/>
                <a:gd name="T1" fmla="*/ 1158 h 1182"/>
                <a:gd name="T2" fmla="*/ 36 w 132"/>
                <a:gd name="T3" fmla="*/ 0 h 1182"/>
                <a:gd name="T4" fmla="*/ 132 w 132"/>
                <a:gd name="T5" fmla="*/ 18 h 1182"/>
                <a:gd name="T6" fmla="*/ 96 w 132"/>
                <a:gd name="T7" fmla="*/ 1182 h 1182"/>
                <a:gd name="T8" fmla="*/ 0 w 132"/>
                <a:gd name="T9" fmla="*/ 1158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82">
                  <a:moveTo>
                    <a:pt x="0" y="1158"/>
                  </a:moveTo>
                  <a:lnTo>
                    <a:pt x="36" y="0"/>
                  </a:lnTo>
                  <a:lnTo>
                    <a:pt x="132" y="18"/>
                  </a:lnTo>
                  <a:lnTo>
                    <a:pt x="96" y="1182"/>
                  </a:lnTo>
                  <a:lnTo>
                    <a:pt x="0" y="11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" name="Freeform 316"/>
            <p:cNvSpPr>
              <a:spLocks/>
            </p:cNvSpPr>
            <p:nvPr/>
          </p:nvSpPr>
          <p:spPr bwMode="auto">
            <a:xfrm>
              <a:off x="3957" y="1470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102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5" name="Freeform 317"/>
            <p:cNvSpPr>
              <a:spLocks/>
            </p:cNvSpPr>
            <p:nvPr/>
          </p:nvSpPr>
          <p:spPr bwMode="auto">
            <a:xfrm>
              <a:off x="4113" y="1458"/>
              <a:ext cx="144" cy="1266"/>
            </a:xfrm>
            <a:custGeom>
              <a:avLst/>
              <a:gdLst>
                <a:gd name="T0" fmla="*/ 0 w 144"/>
                <a:gd name="T1" fmla="*/ 1266 h 1266"/>
                <a:gd name="T2" fmla="*/ 42 w 144"/>
                <a:gd name="T3" fmla="*/ 54 h 1266"/>
                <a:gd name="T4" fmla="*/ 144 w 144"/>
                <a:gd name="T5" fmla="*/ 0 h 1266"/>
                <a:gd name="T6" fmla="*/ 102 w 144"/>
                <a:gd name="T7" fmla="*/ 1194 h 1266"/>
                <a:gd name="T8" fmla="*/ 0 w 144"/>
                <a:gd name="T9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66">
                  <a:moveTo>
                    <a:pt x="0" y="1266"/>
                  </a:moveTo>
                  <a:lnTo>
                    <a:pt x="42" y="54"/>
                  </a:lnTo>
                  <a:lnTo>
                    <a:pt x="144" y="0"/>
                  </a:lnTo>
                  <a:lnTo>
                    <a:pt x="102" y="1194"/>
                  </a:lnTo>
                  <a:lnTo>
                    <a:pt x="0" y="12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6" name="Freeform 318"/>
            <p:cNvSpPr>
              <a:spLocks/>
            </p:cNvSpPr>
            <p:nvPr/>
          </p:nvSpPr>
          <p:spPr bwMode="auto">
            <a:xfrm>
              <a:off x="4017" y="1494"/>
              <a:ext cx="138" cy="1230"/>
            </a:xfrm>
            <a:custGeom>
              <a:avLst/>
              <a:gdLst>
                <a:gd name="T0" fmla="*/ 0 w 138"/>
                <a:gd name="T1" fmla="*/ 1212 h 1230"/>
                <a:gd name="T2" fmla="*/ 36 w 138"/>
                <a:gd name="T3" fmla="*/ 0 h 1230"/>
                <a:gd name="T4" fmla="*/ 138 w 138"/>
                <a:gd name="T5" fmla="*/ 18 h 1230"/>
                <a:gd name="T6" fmla="*/ 96 w 138"/>
                <a:gd name="T7" fmla="*/ 1230 h 1230"/>
                <a:gd name="T8" fmla="*/ 0 w 138"/>
                <a:gd name="T9" fmla="*/ 1212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30">
                  <a:moveTo>
                    <a:pt x="0" y="1212"/>
                  </a:moveTo>
                  <a:lnTo>
                    <a:pt x="36" y="0"/>
                  </a:lnTo>
                  <a:lnTo>
                    <a:pt x="138" y="18"/>
                  </a:lnTo>
                  <a:lnTo>
                    <a:pt x="96" y="1230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7" name="Freeform 319"/>
            <p:cNvSpPr>
              <a:spLocks/>
            </p:cNvSpPr>
            <p:nvPr/>
          </p:nvSpPr>
          <p:spPr bwMode="auto">
            <a:xfrm>
              <a:off x="4053" y="1440"/>
              <a:ext cx="204" cy="72"/>
            </a:xfrm>
            <a:custGeom>
              <a:avLst/>
              <a:gdLst>
                <a:gd name="T0" fmla="*/ 102 w 204"/>
                <a:gd name="T1" fmla="*/ 72 h 72"/>
                <a:gd name="T2" fmla="*/ 204 w 204"/>
                <a:gd name="T3" fmla="*/ 18 h 72"/>
                <a:gd name="T4" fmla="*/ 108 w 204"/>
                <a:gd name="T5" fmla="*/ 0 h 72"/>
                <a:gd name="T6" fmla="*/ 0 w 204"/>
                <a:gd name="T7" fmla="*/ 54 h 72"/>
                <a:gd name="T8" fmla="*/ 102 w 20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2">
                  <a:moveTo>
                    <a:pt x="102" y="72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102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8" name="Freeform 320"/>
            <p:cNvSpPr>
              <a:spLocks/>
            </p:cNvSpPr>
            <p:nvPr/>
          </p:nvSpPr>
          <p:spPr bwMode="auto">
            <a:xfrm>
              <a:off x="2631" y="1974"/>
              <a:ext cx="120" cy="498"/>
            </a:xfrm>
            <a:custGeom>
              <a:avLst/>
              <a:gdLst>
                <a:gd name="T0" fmla="*/ 6 w 120"/>
                <a:gd name="T1" fmla="*/ 498 h 498"/>
                <a:gd name="T2" fmla="*/ 0 w 120"/>
                <a:gd name="T3" fmla="*/ 60 h 498"/>
                <a:gd name="T4" fmla="*/ 120 w 120"/>
                <a:gd name="T5" fmla="*/ 0 h 498"/>
                <a:gd name="T6" fmla="*/ 120 w 120"/>
                <a:gd name="T7" fmla="*/ 432 h 498"/>
                <a:gd name="T8" fmla="*/ 6 w 120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498">
                  <a:moveTo>
                    <a:pt x="6" y="498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0" y="432"/>
                  </a:lnTo>
                  <a:lnTo>
                    <a:pt x="6" y="4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9" name="Freeform 321"/>
            <p:cNvSpPr>
              <a:spLocks/>
            </p:cNvSpPr>
            <p:nvPr/>
          </p:nvSpPr>
          <p:spPr bwMode="auto">
            <a:xfrm>
              <a:off x="2547" y="2016"/>
              <a:ext cx="90" cy="456"/>
            </a:xfrm>
            <a:custGeom>
              <a:avLst/>
              <a:gdLst>
                <a:gd name="T0" fmla="*/ 6 w 90"/>
                <a:gd name="T1" fmla="*/ 432 h 456"/>
                <a:gd name="T2" fmla="*/ 0 w 90"/>
                <a:gd name="T3" fmla="*/ 0 h 456"/>
                <a:gd name="T4" fmla="*/ 84 w 90"/>
                <a:gd name="T5" fmla="*/ 18 h 456"/>
                <a:gd name="T6" fmla="*/ 90 w 90"/>
                <a:gd name="T7" fmla="*/ 456 h 456"/>
                <a:gd name="T8" fmla="*/ 6 w 90"/>
                <a:gd name="T9" fmla="*/ 43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56">
                  <a:moveTo>
                    <a:pt x="6" y="43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456"/>
                  </a:lnTo>
                  <a:lnTo>
                    <a:pt x="6" y="4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0" name="Freeform 322"/>
            <p:cNvSpPr>
              <a:spLocks/>
            </p:cNvSpPr>
            <p:nvPr/>
          </p:nvSpPr>
          <p:spPr bwMode="auto">
            <a:xfrm>
              <a:off x="2547" y="1956"/>
              <a:ext cx="204" cy="78"/>
            </a:xfrm>
            <a:custGeom>
              <a:avLst/>
              <a:gdLst>
                <a:gd name="T0" fmla="*/ 84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84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84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1" name="Freeform 323"/>
            <p:cNvSpPr>
              <a:spLocks/>
            </p:cNvSpPr>
            <p:nvPr/>
          </p:nvSpPr>
          <p:spPr bwMode="auto">
            <a:xfrm>
              <a:off x="2721" y="1950"/>
              <a:ext cx="114" cy="540"/>
            </a:xfrm>
            <a:custGeom>
              <a:avLst/>
              <a:gdLst>
                <a:gd name="T0" fmla="*/ 6 w 114"/>
                <a:gd name="T1" fmla="*/ 540 h 540"/>
                <a:gd name="T2" fmla="*/ 0 w 114"/>
                <a:gd name="T3" fmla="*/ 60 h 540"/>
                <a:gd name="T4" fmla="*/ 114 w 114"/>
                <a:gd name="T5" fmla="*/ 0 h 540"/>
                <a:gd name="T6" fmla="*/ 114 w 114"/>
                <a:gd name="T7" fmla="*/ 474 h 540"/>
                <a:gd name="T8" fmla="*/ 6 w 114"/>
                <a:gd name="T9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40">
                  <a:moveTo>
                    <a:pt x="6" y="540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14" y="474"/>
                  </a:lnTo>
                  <a:lnTo>
                    <a:pt x="6" y="5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2" name="Freeform 324"/>
            <p:cNvSpPr>
              <a:spLocks/>
            </p:cNvSpPr>
            <p:nvPr/>
          </p:nvSpPr>
          <p:spPr bwMode="auto">
            <a:xfrm>
              <a:off x="2631" y="1992"/>
              <a:ext cx="96" cy="498"/>
            </a:xfrm>
            <a:custGeom>
              <a:avLst/>
              <a:gdLst>
                <a:gd name="T0" fmla="*/ 6 w 96"/>
                <a:gd name="T1" fmla="*/ 480 h 498"/>
                <a:gd name="T2" fmla="*/ 0 w 96"/>
                <a:gd name="T3" fmla="*/ 0 h 498"/>
                <a:gd name="T4" fmla="*/ 90 w 96"/>
                <a:gd name="T5" fmla="*/ 18 h 498"/>
                <a:gd name="T6" fmla="*/ 96 w 96"/>
                <a:gd name="T7" fmla="*/ 498 h 498"/>
                <a:gd name="T8" fmla="*/ 6 w 96"/>
                <a:gd name="T9" fmla="*/ 48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98">
                  <a:moveTo>
                    <a:pt x="6" y="48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498"/>
                  </a:lnTo>
                  <a:lnTo>
                    <a:pt x="6" y="4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3" name="Freeform 325"/>
            <p:cNvSpPr>
              <a:spLocks/>
            </p:cNvSpPr>
            <p:nvPr/>
          </p:nvSpPr>
          <p:spPr bwMode="auto">
            <a:xfrm>
              <a:off x="2631" y="1932"/>
              <a:ext cx="204" cy="78"/>
            </a:xfrm>
            <a:custGeom>
              <a:avLst/>
              <a:gdLst>
                <a:gd name="T0" fmla="*/ 90 w 204"/>
                <a:gd name="T1" fmla="*/ 78 h 78"/>
                <a:gd name="T2" fmla="*/ 204 w 204"/>
                <a:gd name="T3" fmla="*/ 18 h 78"/>
                <a:gd name="T4" fmla="*/ 120 w 204"/>
                <a:gd name="T5" fmla="*/ 0 h 78"/>
                <a:gd name="T6" fmla="*/ 0 w 204"/>
                <a:gd name="T7" fmla="*/ 60 h 78"/>
                <a:gd name="T8" fmla="*/ 90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0" y="78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4" name="Freeform 326"/>
            <p:cNvSpPr>
              <a:spLocks/>
            </p:cNvSpPr>
            <p:nvPr/>
          </p:nvSpPr>
          <p:spPr bwMode="auto">
            <a:xfrm>
              <a:off x="2811" y="1920"/>
              <a:ext cx="114" cy="594"/>
            </a:xfrm>
            <a:custGeom>
              <a:avLst/>
              <a:gdLst>
                <a:gd name="T0" fmla="*/ 0 w 114"/>
                <a:gd name="T1" fmla="*/ 594 h 594"/>
                <a:gd name="T2" fmla="*/ 0 w 114"/>
                <a:gd name="T3" fmla="*/ 60 h 594"/>
                <a:gd name="T4" fmla="*/ 114 w 114"/>
                <a:gd name="T5" fmla="*/ 0 h 594"/>
                <a:gd name="T6" fmla="*/ 114 w 114"/>
                <a:gd name="T7" fmla="*/ 528 h 594"/>
                <a:gd name="T8" fmla="*/ 0 w 114"/>
                <a:gd name="T9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94">
                  <a:moveTo>
                    <a:pt x="0" y="594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14" y="528"/>
                  </a:lnTo>
                  <a:lnTo>
                    <a:pt x="0" y="5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5" name="Freeform 327"/>
            <p:cNvSpPr>
              <a:spLocks/>
            </p:cNvSpPr>
            <p:nvPr/>
          </p:nvSpPr>
          <p:spPr bwMode="auto">
            <a:xfrm>
              <a:off x="2721" y="1962"/>
              <a:ext cx="90" cy="552"/>
            </a:xfrm>
            <a:custGeom>
              <a:avLst/>
              <a:gdLst>
                <a:gd name="T0" fmla="*/ 6 w 90"/>
                <a:gd name="T1" fmla="*/ 528 h 552"/>
                <a:gd name="T2" fmla="*/ 0 w 90"/>
                <a:gd name="T3" fmla="*/ 0 h 552"/>
                <a:gd name="T4" fmla="*/ 90 w 90"/>
                <a:gd name="T5" fmla="*/ 18 h 552"/>
                <a:gd name="T6" fmla="*/ 90 w 90"/>
                <a:gd name="T7" fmla="*/ 552 h 552"/>
                <a:gd name="T8" fmla="*/ 6 w 90"/>
                <a:gd name="T9" fmla="*/ 52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52">
                  <a:moveTo>
                    <a:pt x="6" y="52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552"/>
                  </a:lnTo>
                  <a:lnTo>
                    <a:pt x="6" y="5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6" name="Freeform 328"/>
            <p:cNvSpPr>
              <a:spLocks/>
            </p:cNvSpPr>
            <p:nvPr/>
          </p:nvSpPr>
          <p:spPr bwMode="auto">
            <a:xfrm>
              <a:off x="2721" y="1902"/>
              <a:ext cx="204" cy="78"/>
            </a:xfrm>
            <a:custGeom>
              <a:avLst/>
              <a:gdLst>
                <a:gd name="T0" fmla="*/ 90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0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0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7" name="Freeform 329"/>
            <p:cNvSpPr>
              <a:spLocks/>
            </p:cNvSpPr>
            <p:nvPr/>
          </p:nvSpPr>
          <p:spPr bwMode="auto">
            <a:xfrm>
              <a:off x="2895" y="1896"/>
              <a:ext cx="114" cy="636"/>
            </a:xfrm>
            <a:custGeom>
              <a:avLst/>
              <a:gdLst>
                <a:gd name="T0" fmla="*/ 6 w 114"/>
                <a:gd name="T1" fmla="*/ 636 h 636"/>
                <a:gd name="T2" fmla="*/ 0 w 114"/>
                <a:gd name="T3" fmla="*/ 60 h 636"/>
                <a:gd name="T4" fmla="*/ 114 w 114"/>
                <a:gd name="T5" fmla="*/ 0 h 636"/>
                <a:gd name="T6" fmla="*/ 114 w 114"/>
                <a:gd name="T7" fmla="*/ 570 h 636"/>
                <a:gd name="T8" fmla="*/ 6 w 114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36">
                  <a:moveTo>
                    <a:pt x="6" y="636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14" y="570"/>
                  </a:lnTo>
                  <a:lnTo>
                    <a:pt x="6" y="63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8" name="Freeform 330"/>
            <p:cNvSpPr>
              <a:spLocks/>
            </p:cNvSpPr>
            <p:nvPr/>
          </p:nvSpPr>
          <p:spPr bwMode="auto">
            <a:xfrm>
              <a:off x="2811" y="1938"/>
              <a:ext cx="90" cy="594"/>
            </a:xfrm>
            <a:custGeom>
              <a:avLst/>
              <a:gdLst>
                <a:gd name="T0" fmla="*/ 0 w 90"/>
                <a:gd name="T1" fmla="*/ 576 h 594"/>
                <a:gd name="T2" fmla="*/ 0 w 90"/>
                <a:gd name="T3" fmla="*/ 0 h 594"/>
                <a:gd name="T4" fmla="*/ 84 w 90"/>
                <a:gd name="T5" fmla="*/ 18 h 594"/>
                <a:gd name="T6" fmla="*/ 90 w 90"/>
                <a:gd name="T7" fmla="*/ 594 h 594"/>
                <a:gd name="T8" fmla="*/ 0 w 90"/>
                <a:gd name="T9" fmla="*/ 576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94">
                  <a:moveTo>
                    <a:pt x="0" y="57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594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9" name="Freeform 331"/>
            <p:cNvSpPr>
              <a:spLocks/>
            </p:cNvSpPr>
            <p:nvPr/>
          </p:nvSpPr>
          <p:spPr bwMode="auto">
            <a:xfrm>
              <a:off x="2811" y="1878"/>
              <a:ext cx="198" cy="78"/>
            </a:xfrm>
            <a:custGeom>
              <a:avLst/>
              <a:gdLst>
                <a:gd name="T0" fmla="*/ 84 w 198"/>
                <a:gd name="T1" fmla="*/ 78 h 78"/>
                <a:gd name="T2" fmla="*/ 198 w 198"/>
                <a:gd name="T3" fmla="*/ 18 h 78"/>
                <a:gd name="T4" fmla="*/ 114 w 198"/>
                <a:gd name="T5" fmla="*/ 0 h 78"/>
                <a:gd name="T6" fmla="*/ 0 w 198"/>
                <a:gd name="T7" fmla="*/ 60 h 78"/>
                <a:gd name="T8" fmla="*/ 84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84" y="78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0" name="Freeform 332"/>
            <p:cNvSpPr>
              <a:spLocks/>
            </p:cNvSpPr>
            <p:nvPr/>
          </p:nvSpPr>
          <p:spPr bwMode="auto">
            <a:xfrm>
              <a:off x="2985" y="1872"/>
              <a:ext cx="114" cy="684"/>
            </a:xfrm>
            <a:custGeom>
              <a:avLst/>
              <a:gdLst>
                <a:gd name="T0" fmla="*/ 6 w 114"/>
                <a:gd name="T1" fmla="*/ 684 h 684"/>
                <a:gd name="T2" fmla="*/ 0 w 114"/>
                <a:gd name="T3" fmla="*/ 60 h 684"/>
                <a:gd name="T4" fmla="*/ 114 w 114"/>
                <a:gd name="T5" fmla="*/ 0 h 684"/>
                <a:gd name="T6" fmla="*/ 114 w 114"/>
                <a:gd name="T7" fmla="*/ 612 h 684"/>
                <a:gd name="T8" fmla="*/ 6 w 114"/>
                <a:gd name="T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84">
                  <a:moveTo>
                    <a:pt x="6" y="684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14" y="612"/>
                  </a:lnTo>
                  <a:lnTo>
                    <a:pt x="6" y="6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1" name="Freeform 333"/>
            <p:cNvSpPr>
              <a:spLocks/>
            </p:cNvSpPr>
            <p:nvPr/>
          </p:nvSpPr>
          <p:spPr bwMode="auto">
            <a:xfrm>
              <a:off x="2895" y="1914"/>
              <a:ext cx="96" cy="642"/>
            </a:xfrm>
            <a:custGeom>
              <a:avLst/>
              <a:gdLst>
                <a:gd name="T0" fmla="*/ 6 w 96"/>
                <a:gd name="T1" fmla="*/ 618 h 642"/>
                <a:gd name="T2" fmla="*/ 0 w 96"/>
                <a:gd name="T3" fmla="*/ 0 h 642"/>
                <a:gd name="T4" fmla="*/ 90 w 96"/>
                <a:gd name="T5" fmla="*/ 18 h 642"/>
                <a:gd name="T6" fmla="*/ 96 w 96"/>
                <a:gd name="T7" fmla="*/ 642 h 642"/>
                <a:gd name="T8" fmla="*/ 6 w 96"/>
                <a:gd name="T9" fmla="*/ 618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42">
                  <a:moveTo>
                    <a:pt x="6" y="61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642"/>
                  </a:lnTo>
                  <a:lnTo>
                    <a:pt x="6" y="61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2" name="Freeform 334"/>
            <p:cNvSpPr>
              <a:spLocks/>
            </p:cNvSpPr>
            <p:nvPr/>
          </p:nvSpPr>
          <p:spPr bwMode="auto">
            <a:xfrm>
              <a:off x="2895" y="1854"/>
              <a:ext cx="204" cy="78"/>
            </a:xfrm>
            <a:custGeom>
              <a:avLst/>
              <a:gdLst>
                <a:gd name="T0" fmla="*/ 90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0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0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3" name="Freeform 335"/>
            <p:cNvSpPr>
              <a:spLocks/>
            </p:cNvSpPr>
            <p:nvPr/>
          </p:nvSpPr>
          <p:spPr bwMode="auto">
            <a:xfrm>
              <a:off x="3075" y="1842"/>
              <a:ext cx="114" cy="732"/>
            </a:xfrm>
            <a:custGeom>
              <a:avLst/>
              <a:gdLst>
                <a:gd name="T0" fmla="*/ 0 w 114"/>
                <a:gd name="T1" fmla="*/ 732 h 732"/>
                <a:gd name="T2" fmla="*/ 6 w 114"/>
                <a:gd name="T3" fmla="*/ 60 h 732"/>
                <a:gd name="T4" fmla="*/ 114 w 114"/>
                <a:gd name="T5" fmla="*/ 0 h 732"/>
                <a:gd name="T6" fmla="*/ 114 w 114"/>
                <a:gd name="T7" fmla="*/ 666 h 732"/>
                <a:gd name="T8" fmla="*/ 0 w 114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32">
                  <a:moveTo>
                    <a:pt x="0" y="732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14" y="666"/>
                  </a:lnTo>
                  <a:lnTo>
                    <a:pt x="0" y="7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4" name="Freeform 336"/>
            <p:cNvSpPr>
              <a:spLocks/>
            </p:cNvSpPr>
            <p:nvPr/>
          </p:nvSpPr>
          <p:spPr bwMode="auto">
            <a:xfrm>
              <a:off x="2985" y="1884"/>
              <a:ext cx="96" cy="690"/>
            </a:xfrm>
            <a:custGeom>
              <a:avLst/>
              <a:gdLst>
                <a:gd name="T0" fmla="*/ 6 w 96"/>
                <a:gd name="T1" fmla="*/ 672 h 690"/>
                <a:gd name="T2" fmla="*/ 0 w 96"/>
                <a:gd name="T3" fmla="*/ 0 h 690"/>
                <a:gd name="T4" fmla="*/ 96 w 96"/>
                <a:gd name="T5" fmla="*/ 18 h 690"/>
                <a:gd name="T6" fmla="*/ 90 w 96"/>
                <a:gd name="T7" fmla="*/ 690 h 690"/>
                <a:gd name="T8" fmla="*/ 6 w 96"/>
                <a:gd name="T9" fmla="*/ 672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90">
                  <a:moveTo>
                    <a:pt x="6" y="672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0" y="690"/>
                  </a:lnTo>
                  <a:lnTo>
                    <a:pt x="6" y="6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5" name="Freeform 337"/>
            <p:cNvSpPr>
              <a:spLocks/>
            </p:cNvSpPr>
            <p:nvPr/>
          </p:nvSpPr>
          <p:spPr bwMode="auto">
            <a:xfrm>
              <a:off x="2985" y="1824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6" name="Freeform 338"/>
            <p:cNvSpPr>
              <a:spLocks/>
            </p:cNvSpPr>
            <p:nvPr/>
          </p:nvSpPr>
          <p:spPr bwMode="auto">
            <a:xfrm>
              <a:off x="3165" y="1818"/>
              <a:ext cx="114" cy="780"/>
            </a:xfrm>
            <a:custGeom>
              <a:avLst/>
              <a:gdLst>
                <a:gd name="T0" fmla="*/ 0 w 114"/>
                <a:gd name="T1" fmla="*/ 780 h 780"/>
                <a:gd name="T2" fmla="*/ 6 w 114"/>
                <a:gd name="T3" fmla="*/ 60 h 780"/>
                <a:gd name="T4" fmla="*/ 114 w 114"/>
                <a:gd name="T5" fmla="*/ 0 h 780"/>
                <a:gd name="T6" fmla="*/ 114 w 114"/>
                <a:gd name="T7" fmla="*/ 708 h 780"/>
                <a:gd name="T8" fmla="*/ 0 w 114"/>
                <a:gd name="T9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80">
                  <a:moveTo>
                    <a:pt x="0" y="780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14" y="708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7" name="Freeform 339"/>
            <p:cNvSpPr>
              <a:spLocks/>
            </p:cNvSpPr>
            <p:nvPr/>
          </p:nvSpPr>
          <p:spPr bwMode="auto">
            <a:xfrm>
              <a:off x="3075" y="1860"/>
              <a:ext cx="96" cy="738"/>
            </a:xfrm>
            <a:custGeom>
              <a:avLst/>
              <a:gdLst>
                <a:gd name="T0" fmla="*/ 0 w 96"/>
                <a:gd name="T1" fmla="*/ 714 h 738"/>
                <a:gd name="T2" fmla="*/ 6 w 96"/>
                <a:gd name="T3" fmla="*/ 0 h 738"/>
                <a:gd name="T4" fmla="*/ 96 w 96"/>
                <a:gd name="T5" fmla="*/ 18 h 738"/>
                <a:gd name="T6" fmla="*/ 90 w 96"/>
                <a:gd name="T7" fmla="*/ 738 h 738"/>
                <a:gd name="T8" fmla="*/ 0 w 96"/>
                <a:gd name="T9" fmla="*/ 714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38">
                  <a:moveTo>
                    <a:pt x="0" y="714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738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8" name="Freeform 340"/>
            <p:cNvSpPr>
              <a:spLocks/>
            </p:cNvSpPr>
            <p:nvPr/>
          </p:nvSpPr>
          <p:spPr bwMode="auto">
            <a:xfrm>
              <a:off x="3081" y="1800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9" name="Freeform 341"/>
            <p:cNvSpPr>
              <a:spLocks/>
            </p:cNvSpPr>
            <p:nvPr/>
          </p:nvSpPr>
          <p:spPr bwMode="auto">
            <a:xfrm>
              <a:off x="3261" y="1788"/>
              <a:ext cx="114" cy="828"/>
            </a:xfrm>
            <a:custGeom>
              <a:avLst/>
              <a:gdLst>
                <a:gd name="T0" fmla="*/ 0 w 114"/>
                <a:gd name="T1" fmla="*/ 828 h 828"/>
                <a:gd name="T2" fmla="*/ 0 w 114"/>
                <a:gd name="T3" fmla="*/ 60 h 828"/>
                <a:gd name="T4" fmla="*/ 114 w 114"/>
                <a:gd name="T5" fmla="*/ 0 h 828"/>
                <a:gd name="T6" fmla="*/ 108 w 114"/>
                <a:gd name="T7" fmla="*/ 762 h 828"/>
                <a:gd name="T8" fmla="*/ 0 w 114"/>
                <a:gd name="T9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28">
                  <a:moveTo>
                    <a:pt x="0" y="828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08" y="762"/>
                  </a:lnTo>
                  <a:lnTo>
                    <a:pt x="0" y="8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0" name="Freeform 342"/>
            <p:cNvSpPr>
              <a:spLocks/>
            </p:cNvSpPr>
            <p:nvPr/>
          </p:nvSpPr>
          <p:spPr bwMode="auto">
            <a:xfrm>
              <a:off x="3165" y="1830"/>
              <a:ext cx="96" cy="786"/>
            </a:xfrm>
            <a:custGeom>
              <a:avLst/>
              <a:gdLst>
                <a:gd name="T0" fmla="*/ 0 w 96"/>
                <a:gd name="T1" fmla="*/ 768 h 786"/>
                <a:gd name="T2" fmla="*/ 6 w 96"/>
                <a:gd name="T3" fmla="*/ 0 h 786"/>
                <a:gd name="T4" fmla="*/ 96 w 96"/>
                <a:gd name="T5" fmla="*/ 18 h 786"/>
                <a:gd name="T6" fmla="*/ 96 w 96"/>
                <a:gd name="T7" fmla="*/ 786 h 786"/>
                <a:gd name="T8" fmla="*/ 0 w 96"/>
                <a:gd name="T9" fmla="*/ 768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86">
                  <a:moveTo>
                    <a:pt x="0" y="768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6" y="786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1" name="Freeform 343"/>
            <p:cNvSpPr>
              <a:spLocks/>
            </p:cNvSpPr>
            <p:nvPr/>
          </p:nvSpPr>
          <p:spPr bwMode="auto">
            <a:xfrm>
              <a:off x="3171" y="1770"/>
              <a:ext cx="204" cy="78"/>
            </a:xfrm>
            <a:custGeom>
              <a:avLst/>
              <a:gdLst>
                <a:gd name="T0" fmla="*/ 90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0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0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2" name="Freeform 344"/>
            <p:cNvSpPr>
              <a:spLocks/>
            </p:cNvSpPr>
            <p:nvPr/>
          </p:nvSpPr>
          <p:spPr bwMode="auto">
            <a:xfrm>
              <a:off x="3351" y="1764"/>
              <a:ext cx="114" cy="876"/>
            </a:xfrm>
            <a:custGeom>
              <a:avLst/>
              <a:gdLst>
                <a:gd name="T0" fmla="*/ 0 w 114"/>
                <a:gd name="T1" fmla="*/ 876 h 876"/>
                <a:gd name="T2" fmla="*/ 6 w 114"/>
                <a:gd name="T3" fmla="*/ 60 h 876"/>
                <a:gd name="T4" fmla="*/ 114 w 114"/>
                <a:gd name="T5" fmla="*/ 0 h 876"/>
                <a:gd name="T6" fmla="*/ 108 w 114"/>
                <a:gd name="T7" fmla="*/ 804 h 876"/>
                <a:gd name="T8" fmla="*/ 0 w 114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76">
                  <a:moveTo>
                    <a:pt x="0" y="876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08" y="804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3" name="Freeform 345"/>
            <p:cNvSpPr>
              <a:spLocks/>
            </p:cNvSpPr>
            <p:nvPr/>
          </p:nvSpPr>
          <p:spPr bwMode="auto">
            <a:xfrm>
              <a:off x="3261" y="1806"/>
              <a:ext cx="96" cy="834"/>
            </a:xfrm>
            <a:custGeom>
              <a:avLst/>
              <a:gdLst>
                <a:gd name="T0" fmla="*/ 0 w 96"/>
                <a:gd name="T1" fmla="*/ 810 h 834"/>
                <a:gd name="T2" fmla="*/ 6 w 96"/>
                <a:gd name="T3" fmla="*/ 0 h 834"/>
                <a:gd name="T4" fmla="*/ 96 w 96"/>
                <a:gd name="T5" fmla="*/ 18 h 834"/>
                <a:gd name="T6" fmla="*/ 90 w 96"/>
                <a:gd name="T7" fmla="*/ 834 h 834"/>
                <a:gd name="T8" fmla="*/ 0 w 96"/>
                <a:gd name="T9" fmla="*/ 81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34">
                  <a:moveTo>
                    <a:pt x="0" y="810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834"/>
                  </a:lnTo>
                  <a:lnTo>
                    <a:pt x="0" y="8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4" name="Freeform 346"/>
            <p:cNvSpPr>
              <a:spLocks/>
            </p:cNvSpPr>
            <p:nvPr/>
          </p:nvSpPr>
          <p:spPr bwMode="auto">
            <a:xfrm>
              <a:off x="3267" y="1746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5" name="Freeform 347"/>
            <p:cNvSpPr>
              <a:spLocks/>
            </p:cNvSpPr>
            <p:nvPr/>
          </p:nvSpPr>
          <p:spPr bwMode="auto">
            <a:xfrm>
              <a:off x="3441" y="1734"/>
              <a:ext cx="120" cy="930"/>
            </a:xfrm>
            <a:custGeom>
              <a:avLst/>
              <a:gdLst>
                <a:gd name="T0" fmla="*/ 0 w 120"/>
                <a:gd name="T1" fmla="*/ 930 h 930"/>
                <a:gd name="T2" fmla="*/ 12 w 120"/>
                <a:gd name="T3" fmla="*/ 60 h 930"/>
                <a:gd name="T4" fmla="*/ 120 w 120"/>
                <a:gd name="T5" fmla="*/ 0 h 930"/>
                <a:gd name="T6" fmla="*/ 108 w 120"/>
                <a:gd name="T7" fmla="*/ 858 h 930"/>
                <a:gd name="T8" fmla="*/ 0 w 120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30">
                  <a:moveTo>
                    <a:pt x="0" y="930"/>
                  </a:moveTo>
                  <a:lnTo>
                    <a:pt x="12" y="60"/>
                  </a:lnTo>
                  <a:lnTo>
                    <a:pt x="120" y="0"/>
                  </a:lnTo>
                  <a:lnTo>
                    <a:pt x="108" y="858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6" name="Freeform 348"/>
            <p:cNvSpPr>
              <a:spLocks/>
            </p:cNvSpPr>
            <p:nvPr/>
          </p:nvSpPr>
          <p:spPr bwMode="auto">
            <a:xfrm>
              <a:off x="3351" y="1776"/>
              <a:ext cx="102" cy="888"/>
            </a:xfrm>
            <a:custGeom>
              <a:avLst/>
              <a:gdLst>
                <a:gd name="T0" fmla="*/ 0 w 102"/>
                <a:gd name="T1" fmla="*/ 864 h 888"/>
                <a:gd name="T2" fmla="*/ 6 w 102"/>
                <a:gd name="T3" fmla="*/ 0 h 888"/>
                <a:gd name="T4" fmla="*/ 102 w 102"/>
                <a:gd name="T5" fmla="*/ 18 h 888"/>
                <a:gd name="T6" fmla="*/ 90 w 102"/>
                <a:gd name="T7" fmla="*/ 888 h 888"/>
                <a:gd name="T8" fmla="*/ 0 w 102"/>
                <a:gd name="T9" fmla="*/ 86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88">
                  <a:moveTo>
                    <a:pt x="0" y="864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0" y="888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7" name="Freeform 349"/>
            <p:cNvSpPr>
              <a:spLocks/>
            </p:cNvSpPr>
            <p:nvPr/>
          </p:nvSpPr>
          <p:spPr bwMode="auto">
            <a:xfrm>
              <a:off x="3357" y="1716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8" name="Freeform 350"/>
            <p:cNvSpPr>
              <a:spLocks/>
            </p:cNvSpPr>
            <p:nvPr/>
          </p:nvSpPr>
          <p:spPr bwMode="auto">
            <a:xfrm>
              <a:off x="3537" y="1704"/>
              <a:ext cx="120" cy="984"/>
            </a:xfrm>
            <a:custGeom>
              <a:avLst/>
              <a:gdLst>
                <a:gd name="T0" fmla="*/ 0 w 120"/>
                <a:gd name="T1" fmla="*/ 984 h 984"/>
                <a:gd name="T2" fmla="*/ 12 w 120"/>
                <a:gd name="T3" fmla="*/ 60 h 984"/>
                <a:gd name="T4" fmla="*/ 120 w 120"/>
                <a:gd name="T5" fmla="*/ 0 h 984"/>
                <a:gd name="T6" fmla="*/ 102 w 120"/>
                <a:gd name="T7" fmla="*/ 912 h 984"/>
                <a:gd name="T8" fmla="*/ 0 w 120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84">
                  <a:moveTo>
                    <a:pt x="0" y="984"/>
                  </a:moveTo>
                  <a:lnTo>
                    <a:pt x="12" y="60"/>
                  </a:lnTo>
                  <a:lnTo>
                    <a:pt x="120" y="0"/>
                  </a:lnTo>
                  <a:lnTo>
                    <a:pt x="102" y="912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9" name="Freeform 351"/>
            <p:cNvSpPr>
              <a:spLocks/>
            </p:cNvSpPr>
            <p:nvPr/>
          </p:nvSpPr>
          <p:spPr bwMode="auto">
            <a:xfrm>
              <a:off x="3441" y="1746"/>
              <a:ext cx="108" cy="942"/>
            </a:xfrm>
            <a:custGeom>
              <a:avLst/>
              <a:gdLst>
                <a:gd name="T0" fmla="*/ 0 w 108"/>
                <a:gd name="T1" fmla="*/ 918 h 942"/>
                <a:gd name="T2" fmla="*/ 12 w 108"/>
                <a:gd name="T3" fmla="*/ 0 h 942"/>
                <a:gd name="T4" fmla="*/ 108 w 108"/>
                <a:gd name="T5" fmla="*/ 18 h 942"/>
                <a:gd name="T6" fmla="*/ 96 w 108"/>
                <a:gd name="T7" fmla="*/ 942 h 942"/>
                <a:gd name="T8" fmla="*/ 0 w 108"/>
                <a:gd name="T9" fmla="*/ 91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42">
                  <a:moveTo>
                    <a:pt x="0" y="918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6" y="942"/>
                  </a:lnTo>
                  <a:lnTo>
                    <a:pt x="0" y="91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0" name="Freeform 352"/>
            <p:cNvSpPr>
              <a:spLocks/>
            </p:cNvSpPr>
            <p:nvPr/>
          </p:nvSpPr>
          <p:spPr bwMode="auto">
            <a:xfrm>
              <a:off x="3453" y="1686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1" name="Freeform 353"/>
            <p:cNvSpPr>
              <a:spLocks/>
            </p:cNvSpPr>
            <p:nvPr/>
          </p:nvSpPr>
          <p:spPr bwMode="auto">
            <a:xfrm>
              <a:off x="3627" y="1680"/>
              <a:ext cx="126" cy="1026"/>
            </a:xfrm>
            <a:custGeom>
              <a:avLst/>
              <a:gdLst>
                <a:gd name="T0" fmla="*/ 0 w 126"/>
                <a:gd name="T1" fmla="*/ 1026 h 1026"/>
                <a:gd name="T2" fmla="*/ 18 w 126"/>
                <a:gd name="T3" fmla="*/ 60 h 1026"/>
                <a:gd name="T4" fmla="*/ 126 w 126"/>
                <a:gd name="T5" fmla="*/ 0 h 1026"/>
                <a:gd name="T6" fmla="*/ 108 w 126"/>
                <a:gd name="T7" fmla="*/ 954 h 1026"/>
                <a:gd name="T8" fmla="*/ 0 w 126"/>
                <a:gd name="T9" fmla="*/ 1026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26">
                  <a:moveTo>
                    <a:pt x="0" y="1026"/>
                  </a:moveTo>
                  <a:lnTo>
                    <a:pt x="18" y="60"/>
                  </a:lnTo>
                  <a:lnTo>
                    <a:pt x="126" y="0"/>
                  </a:lnTo>
                  <a:lnTo>
                    <a:pt x="108" y="954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2" name="Freeform 354"/>
            <p:cNvSpPr>
              <a:spLocks/>
            </p:cNvSpPr>
            <p:nvPr/>
          </p:nvSpPr>
          <p:spPr bwMode="auto">
            <a:xfrm>
              <a:off x="3537" y="1716"/>
              <a:ext cx="108" cy="990"/>
            </a:xfrm>
            <a:custGeom>
              <a:avLst/>
              <a:gdLst>
                <a:gd name="T0" fmla="*/ 0 w 108"/>
                <a:gd name="T1" fmla="*/ 972 h 990"/>
                <a:gd name="T2" fmla="*/ 12 w 108"/>
                <a:gd name="T3" fmla="*/ 0 h 990"/>
                <a:gd name="T4" fmla="*/ 108 w 108"/>
                <a:gd name="T5" fmla="*/ 24 h 990"/>
                <a:gd name="T6" fmla="*/ 90 w 108"/>
                <a:gd name="T7" fmla="*/ 990 h 990"/>
                <a:gd name="T8" fmla="*/ 0 w 108"/>
                <a:gd name="T9" fmla="*/ 972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90">
                  <a:moveTo>
                    <a:pt x="0" y="972"/>
                  </a:moveTo>
                  <a:lnTo>
                    <a:pt x="12" y="0"/>
                  </a:lnTo>
                  <a:lnTo>
                    <a:pt x="108" y="24"/>
                  </a:lnTo>
                  <a:lnTo>
                    <a:pt x="90" y="990"/>
                  </a:lnTo>
                  <a:lnTo>
                    <a:pt x="0" y="9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3" name="Freeform 355"/>
            <p:cNvSpPr>
              <a:spLocks/>
            </p:cNvSpPr>
            <p:nvPr/>
          </p:nvSpPr>
          <p:spPr bwMode="auto">
            <a:xfrm>
              <a:off x="3549" y="1662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54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4" name="Freeform 356"/>
            <p:cNvSpPr>
              <a:spLocks/>
            </p:cNvSpPr>
            <p:nvPr/>
          </p:nvSpPr>
          <p:spPr bwMode="auto">
            <a:xfrm>
              <a:off x="3723" y="1650"/>
              <a:ext cx="132" cy="1080"/>
            </a:xfrm>
            <a:custGeom>
              <a:avLst/>
              <a:gdLst>
                <a:gd name="T0" fmla="*/ 0 w 132"/>
                <a:gd name="T1" fmla="*/ 1080 h 1080"/>
                <a:gd name="T2" fmla="*/ 24 w 132"/>
                <a:gd name="T3" fmla="*/ 60 h 1080"/>
                <a:gd name="T4" fmla="*/ 132 w 132"/>
                <a:gd name="T5" fmla="*/ 0 h 1080"/>
                <a:gd name="T6" fmla="*/ 108 w 132"/>
                <a:gd name="T7" fmla="*/ 1008 h 1080"/>
                <a:gd name="T8" fmla="*/ 0 w 132"/>
                <a:gd name="T9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80">
                  <a:moveTo>
                    <a:pt x="0" y="1080"/>
                  </a:moveTo>
                  <a:lnTo>
                    <a:pt x="24" y="60"/>
                  </a:lnTo>
                  <a:lnTo>
                    <a:pt x="132" y="0"/>
                  </a:lnTo>
                  <a:lnTo>
                    <a:pt x="108" y="1008"/>
                  </a:lnTo>
                  <a:lnTo>
                    <a:pt x="0" y="10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5" name="Freeform 357"/>
            <p:cNvSpPr>
              <a:spLocks/>
            </p:cNvSpPr>
            <p:nvPr/>
          </p:nvSpPr>
          <p:spPr bwMode="auto">
            <a:xfrm>
              <a:off x="3627" y="1692"/>
              <a:ext cx="120" cy="1038"/>
            </a:xfrm>
            <a:custGeom>
              <a:avLst/>
              <a:gdLst>
                <a:gd name="T0" fmla="*/ 0 w 120"/>
                <a:gd name="T1" fmla="*/ 1014 h 1038"/>
                <a:gd name="T2" fmla="*/ 24 w 120"/>
                <a:gd name="T3" fmla="*/ 0 h 1038"/>
                <a:gd name="T4" fmla="*/ 120 w 120"/>
                <a:gd name="T5" fmla="*/ 18 h 1038"/>
                <a:gd name="T6" fmla="*/ 96 w 120"/>
                <a:gd name="T7" fmla="*/ 1038 h 1038"/>
                <a:gd name="T8" fmla="*/ 0 w 120"/>
                <a:gd name="T9" fmla="*/ 1014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38">
                  <a:moveTo>
                    <a:pt x="0" y="1014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6" y="1038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6" name="Freeform 358"/>
            <p:cNvSpPr>
              <a:spLocks/>
            </p:cNvSpPr>
            <p:nvPr/>
          </p:nvSpPr>
          <p:spPr bwMode="auto">
            <a:xfrm>
              <a:off x="3651" y="1632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7" name="Freeform 359"/>
            <p:cNvSpPr>
              <a:spLocks/>
            </p:cNvSpPr>
            <p:nvPr/>
          </p:nvSpPr>
          <p:spPr bwMode="auto">
            <a:xfrm>
              <a:off x="3819" y="1620"/>
              <a:ext cx="132" cy="1134"/>
            </a:xfrm>
            <a:custGeom>
              <a:avLst/>
              <a:gdLst>
                <a:gd name="T0" fmla="*/ 0 w 132"/>
                <a:gd name="T1" fmla="*/ 1134 h 1134"/>
                <a:gd name="T2" fmla="*/ 30 w 132"/>
                <a:gd name="T3" fmla="*/ 60 h 1134"/>
                <a:gd name="T4" fmla="*/ 132 w 132"/>
                <a:gd name="T5" fmla="*/ 0 h 1134"/>
                <a:gd name="T6" fmla="*/ 102 w 132"/>
                <a:gd name="T7" fmla="*/ 1062 h 1134"/>
                <a:gd name="T8" fmla="*/ 0 w 132"/>
                <a:gd name="T9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34">
                  <a:moveTo>
                    <a:pt x="0" y="1134"/>
                  </a:moveTo>
                  <a:lnTo>
                    <a:pt x="30" y="60"/>
                  </a:lnTo>
                  <a:lnTo>
                    <a:pt x="132" y="0"/>
                  </a:lnTo>
                  <a:lnTo>
                    <a:pt x="102" y="1062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8" name="Freeform 360"/>
            <p:cNvSpPr>
              <a:spLocks/>
            </p:cNvSpPr>
            <p:nvPr/>
          </p:nvSpPr>
          <p:spPr bwMode="auto">
            <a:xfrm>
              <a:off x="3723" y="1662"/>
              <a:ext cx="126" cy="1092"/>
            </a:xfrm>
            <a:custGeom>
              <a:avLst/>
              <a:gdLst>
                <a:gd name="T0" fmla="*/ 0 w 126"/>
                <a:gd name="T1" fmla="*/ 1068 h 1092"/>
                <a:gd name="T2" fmla="*/ 24 w 126"/>
                <a:gd name="T3" fmla="*/ 0 h 1092"/>
                <a:gd name="T4" fmla="*/ 126 w 126"/>
                <a:gd name="T5" fmla="*/ 18 h 1092"/>
                <a:gd name="T6" fmla="*/ 96 w 126"/>
                <a:gd name="T7" fmla="*/ 1092 h 1092"/>
                <a:gd name="T8" fmla="*/ 0 w 126"/>
                <a:gd name="T9" fmla="*/ 1068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92">
                  <a:moveTo>
                    <a:pt x="0" y="1068"/>
                  </a:moveTo>
                  <a:lnTo>
                    <a:pt x="24" y="0"/>
                  </a:lnTo>
                  <a:lnTo>
                    <a:pt x="126" y="18"/>
                  </a:lnTo>
                  <a:lnTo>
                    <a:pt x="96" y="1092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9" name="Freeform 361"/>
            <p:cNvSpPr>
              <a:spLocks/>
            </p:cNvSpPr>
            <p:nvPr/>
          </p:nvSpPr>
          <p:spPr bwMode="auto">
            <a:xfrm>
              <a:off x="3747" y="1602"/>
              <a:ext cx="204" cy="78"/>
            </a:xfrm>
            <a:custGeom>
              <a:avLst/>
              <a:gdLst>
                <a:gd name="T0" fmla="*/ 102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60 h 78"/>
                <a:gd name="T8" fmla="*/ 102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102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0" name="Freeform 362"/>
            <p:cNvSpPr>
              <a:spLocks/>
            </p:cNvSpPr>
            <p:nvPr/>
          </p:nvSpPr>
          <p:spPr bwMode="auto">
            <a:xfrm>
              <a:off x="3915" y="1590"/>
              <a:ext cx="138" cy="1188"/>
            </a:xfrm>
            <a:custGeom>
              <a:avLst/>
              <a:gdLst>
                <a:gd name="T0" fmla="*/ 0 w 138"/>
                <a:gd name="T1" fmla="*/ 1188 h 1188"/>
                <a:gd name="T2" fmla="*/ 30 w 138"/>
                <a:gd name="T3" fmla="*/ 60 h 1188"/>
                <a:gd name="T4" fmla="*/ 138 w 138"/>
                <a:gd name="T5" fmla="*/ 0 h 1188"/>
                <a:gd name="T6" fmla="*/ 102 w 138"/>
                <a:gd name="T7" fmla="*/ 1116 h 1188"/>
                <a:gd name="T8" fmla="*/ 0 w 138"/>
                <a:gd name="T9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88">
                  <a:moveTo>
                    <a:pt x="0" y="1188"/>
                  </a:moveTo>
                  <a:lnTo>
                    <a:pt x="30" y="60"/>
                  </a:lnTo>
                  <a:lnTo>
                    <a:pt x="138" y="0"/>
                  </a:lnTo>
                  <a:lnTo>
                    <a:pt x="102" y="1116"/>
                  </a:lnTo>
                  <a:lnTo>
                    <a:pt x="0" y="11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1" name="Freeform 363"/>
            <p:cNvSpPr>
              <a:spLocks/>
            </p:cNvSpPr>
            <p:nvPr/>
          </p:nvSpPr>
          <p:spPr bwMode="auto">
            <a:xfrm>
              <a:off x="3819" y="1632"/>
              <a:ext cx="126" cy="1146"/>
            </a:xfrm>
            <a:custGeom>
              <a:avLst/>
              <a:gdLst>
                <a:gd name="T0" fmla="*/ 0 w 126"/>
                <a:gd name="T1" fmla="*/ 1122 h 1146"/>
                <a:gd name="T2" fmla="*/ 30 w 126"/>
                <a:gd name="T3" fmla="*/ 0 h 1146"/>
                <a:gd name="T4" fmla="*/ 126 w 126"/>
                <a:gd name="T5" fmla="*/ 18 h 1146"/>
                <a:gd name="T6" fmla="*/ 96 w 126"/>
                <a:gd name="T7" fmla="*/ 1146 h 1146"/>
                <a:gd name="T8" fmla="*/ 0 w 126"/>
                <a:gd name="T9" fmla="*/ 11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46">
                  <a:moveTo>
                    <a:pt x="0" y="1122"/>
                  </a:moveTo>
                  <a:lnTo>
                    <a:pt x="30" y="0"/>
                  </a:lnTo>
                  <a:lnTo>
                    <a:pt x="126" y="18"/>
                  </a:lnTo>
                  <a:lnTo>
                    <a:pt x="96" y="1146"/>
                  </a:lnTo>
                  <a:lnTo>
                    <a:pt x="0" y="11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2" name="Freeform 364"/>
            <p:cNvSpPr>
              <a:spLocks/>
            </p:cNvSpPr>
            <p:nvPr/>
          </p:nvSpPr>
          <p:spPr bwMode="auto">
            <a:xfrm>
              <a:off x="3849" y="1572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2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3" name="Freeform 365"/>
            <p:cNvSpPr>
              <a:spLocks/>
            </p:cNvSpPr>
            <p:nvPr/>
          </p:nvSpPr>
          <p:spPr bwMode="auto">
            <a:xfrm>
              <a:off x="4017" y="1560"/>
              <a:ext cx="138" cy="1242"/>
            </a:xfrm>
            <a:custGeom>
              <a:avLst/>
              <a:gdLst>
                <a:gd name="T0" fmla="*/ 0 w 138"/>
                <a:gd name="T1" fmla="*/ 1242 h 1242"/>
                <a:gd name="T2" fmla="*/ 30 w 138"/>
                <a:gd name="T3" fmla="*/ 60 h 1242"/>
                <a:gd name="T4" fmla="*/ 138 w 138"/>
                <a:gd name="T5" fmla="*/ 0 h 1242"/>
                <a:gd name="T6" fmla="*/ 96 w 138"/>
                <a:gd name="T7" fmla="*/ 1164 h 1242"/>
                <a:gd name="T8" fmla="*/ 0 w 138"/>
                <a:gd name="T9" fmla="*/ 1242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42">
                  <a:moveTo>
                    <a:pt x="0" y="1242"/>
                  </a:moveTo>
                  <a:lnTo>
                    <a:pt x="30" y="60"/>
                  </a:lnTo>
                  <a:lnTo>
                    <a:pt x="138" y="0"/>
                  </a:lnTo>
                  <a:lnTo>
                    <a:pt x="96" y="116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4" name="Freeform 366"/>
            <p:cNvSpPr>
              <a:spLocks/>
            </p:cNvSpPr>
            <p:nvPr/>
          </p:nvSpPr>
          <p:spPr bwMode="auto">
            <a:xfrm>
              <a:off x="3915" y="1602"/>
              <a:ext cx="132" cy="1200"/>
            </a:xfrm>
            <a:custGeom>
              <a:avLst/>
              <a:gdLst>
                <a:gd name="T0" fmla="*/ 0 w 132"/>
                <a:gd name="T1" fmla="*/ 1176 h 1200"/>
                <a:gd name="T2" fmla="*/ 36 w 132"/>
                <a:gd name="T3" fmla="*/ 0 h 1200"/>
                <a:gd name="T4" fmla="*/ 132 w 132"/>
                <a:gd name="T5" fmla="*/ 18 h 1200"/>
                <a:gd name="T6" fmla="*/ 102 w 132"/>
                <a:gd name="T7" fmla="*/ 1200 h 1200"/>
                <a:gd name="T8" fmla="*/ 0 w 132"/>
                <a:gd name="T9" fmla="*/ 1176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00">
                  <a:moveTo>
                    <a:pt x="0" y="1176"/>
                  </a:moveTo>
                  <a:lnTo>
                    <a:pt x="36" y="0"/>
                  </a:lnTo>
                  <a:lnTo>
                    <a:pt x="132" y="18"/>
                  </a:lnTo>
                  <a:lnTo>
                    <a:pt x="102" y="1200"/>
                  </a:lnTo>
                  <a:lnTo>
                    <a:pt x="0" y="11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5" name="Freeform 367"/>
            <p:cNvSpPr>
              <a:spLocks/>
            </p:cNvSpPr>
            <p:nvPr/>
          </p:nvSpPr>
          <p:spPr bwMode="auto">
            <a:xfrm>
              <a:off x="3951" y="1542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2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6" name="Freeform 368"/>
            <p:cNvSpPr>
              <a:spLocks/>
            </p:cNvSpPr>
            <p:nvPr/>
          </p:nvSpPr>
          <p:spPr bwMode="auto">
            <a:xfrm>
              <a:off x="2517" y="2076"/>
              <a:ext cx="120" cy="462"/>
            </a:xfrm>
            <a:custGeom>
              <a:avLst/>
              <a:gdLst>
                <a:gd name="T0" fmla="*/ 6 w 120"/>
                <a:gd name="T1" fmla="*/ 462 h 462"/>
                <a:gd name="T2" fmla="*/ 0 w 120"/>
                <a:gd name="T3" fmla="*/ 66 h 462"/>
                <a:gd name="T4" fmla="*/ 120 w 120"/>
                <a:gd name="T5" fmla="*/ 0 h 462"/>
                <a:gd name="T6" fmla="*/ 120 w 120"/>
                <a:gd name="T7" fmla="*/ 396 h 462"/>
                <a:gd name="T8" fmla="*/ 6 w 120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462">
                  <a:moveTo>
                    <a:pt x="6" y="462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0" y="396"/>
                  </a:lnTo>
                  <a:lnTo>
                    <a:pt x="6" y="4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7" name="Freeform 369"/>
            <p:cNvSpPr>
              <a:spLocks/>
            </p:cNvSpPr>
            <p:nvPr/>
          </p:nvSpPr>
          <p:spPr bwMode="auto">
            <a:xfrm>
              <a:off x="2427" y="2118"/>
              <a:ext cx="96" cy="420"/>
            </a:xfrm>
            <a:custGeom>
              <a:avLst/>
              <a:gdLst>
                <a:gd name="T0" fmla="*/ 12 w 96"/>
                <a:gd name="T1" fmla="*/ 396 h 420"/>
                <a:gd name="T2" fmla="*/ 0 w 96"/>
                <a:gd name="T3" fmla="*/ 0 h 420"/>
                <a:gd name="T4" fmla="*/ 90 w 96"/>
                <a:gd name="T5" fmla="*/ 24 h 420"/>
                <a:gd name="T6" fmla="*/ 96 w 96"/>
                <a:gd name="T7" fmla="*/ 420 h 420"/>
                <a:gd name="T8" fmla="*/ 12 w 96"/>
                <a:gd name="T9" fmla="*/ 39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20">
                  <a:moveTo>
                    <a:pt x="12" y="39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420"/>
                  </a:lnTo>
                  <a:lnTo>
                    <a:pt x="12" y="3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8" name="Freeform 370"/>
            <p:cNvSpPr>
              <a:spLocks/>
            </p:cNvSpPr>
            <p:nvPr/>
          </p:nvSpPr>
          <p:spPr bwMode="auto">
            <a:xfrm>
              <a:off x="2427" y="2058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0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9" name="Freeform 371"/>
            <p:cNvSpPr>
              <a:spLocks/>
            </p:cNvSpPr>
            <p:nvPr/>
          </p:nvSpPr>
          <p:spPr bwMode="auto">
            <a:xfrm>
              <a:off x="2601" y="2052"/>
              <a:ext cx="126" cy="504"/>
            </a:xfrm>
            <a:custGeom>
              <a:avLst/>
              <a:gdLst>
                <a:gd name="T0" fmla="*/ 6 w 126"/>
                <a:gd name="T1" fmla="*/ 504 h 504"/>
                <a:gd name="T2" fmla="*/ 0 w 126"/>
                <a:gd name="T3" fmla="*/ 60 h 504"/>
                <a:gd name="T4" fmla="*/ 120 w 126"/>
                <a:gd name="T5" fmla="*/ 0 h 504"/>
                <a:gd name="T6" fmla="*/ 126 w 126"/>
                <a:gd name="T7" fmla="*/ 438 h 504"/>
                <a:gd name="T8" fmla="*/ 6 w 126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04">
                  <a:moveTo>
                    <a:pt x="6" y="504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6" y="438"/>
                  </a:lnTo>
                  <a:lnTo>
                    <a:pt x="6" y="5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0" name="Freeform 372"/>
            <p:cNvSpPr>
              <a:spLocks/>
            </p:cNvSpPr>
            <p:nvPr/>
          </p:nvSpPr>
          <p:spPr bwMode="auto">
            <a:xfrm>
              <a:off x="2517" y="2094"/>
              <a:ext cx="90" cy="462"/>
            </a:xfrm>
            <a:custGeom>
              <a:avLst/>
              <a:gdLst>
                <a:gd name="T0" fmla="*/ 6 w 90"/>
                <a:gd name="T1" fmla="*/ 444 h 462"/>
                <a:gd name="T2" fmla="*/ 0 w 90"/>
                <a:gd name="T3" fmla="*/ 0 h 462"/>
                <a:gd name="T4" fmla="*/ 84 w 90"/>
                <a:gd name="T5" fmla="*/ 18 h 462"/>
                <a:gd name="T6" fmla="*/ 90 w 90"/>
                <a:gd name="T7" fmla="*/ 462 h 462"/>
                <a:gd name="T8" fmla="*/ 6 w 90"/>
                <a:gd name="T9" fmla="*/ 44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62">
                  <a:moveTo>
                    <a:pt x="6" y="444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462"/>
                  </a:lnTo>
                  <a:lnTo>
                    <a:pt x="6" y="44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1" name="Freeform 373"/>
            <p:cNvSpPr>
              <a:spLocks/>
            </p:cNvSpPr>
            <p:nvPr/>
          </p:nvSpPr>
          <p:spPr bwMode="auto">
            <a:xfrm>
              <a:off x="2517" y="2034"/>
              <a:ext cx="204" cy="78"/>
            </a:xfrm>
            <a:custGeom>
              <a:avLst/>
              <a:gdLst>
                <a:gd name="T0" fmla="*/ 84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84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84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2" name="Freeform 374"/>
            <p:cNvSpPr>
              <a:spLocks/>
            </p:cNvSpPr>
            <p:nvPr/>
          </p:nvSpPr>
          <p:spPr bwMode="auto">
            <a:xfrm>
              <a:off x="2691" y="2028"/>
              <a:ext cx="120" cy="552"/>
            </a:xfrm>
            <a:custGeom>
              <a:avLst/>
              <a:gdLst>
                <a:gd name="T0" fmla="*/ 6 w 120"/>
                <a:gd name="T1" fmla="*/ 552 h 552"/>
                <a:gd name="T2" fmla="*/ 0 w 120"/>
                <a:gd name="T3" fmla="*/ 60 h 552"/>
                <a:gd name="T4" fmla="*/ 120 w 120"/>
                <a:gd name="T5" fmla="*/ 0 h 552"/>
                <a:gd name="T6" fmla="*/ 120 w 120"/>
                <a:gd name="T7" fmla="*/ 486 h 552"/>
                <a:gd name="T8" fmla="*/ 6 w 120"/>
                <a:gd name="T9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52">
                  <a:moveTo>
                    <a:pt x="6" y="552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0" y="486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3" name="Freeform 375"/>
            <p:cNvSpPr>
              <a:spLocks/>
            </p:cNvSpPr>
            <p:nvPr/>
          </p:nvSpPr>
          <p:spPr bwMode="auto">
            <a:xfrm>
              <a:off x="2601" y="2070"/>
              <a:ext cx="96" cy="510"/>
            </a:xfrm>
            <a:custGeom>
              <a:avLst/>
              <a:gdLst>
                <a:gd name="T0" fmla="*/ 6 w 96"/>
                <a:gd name="T1" fmla="*/ 486 h 510"/>
                <a:gd name="T2" fmla="*/ 0 w 96"/>
                <a:gd name="T3" fmla="*/ 0 h 510"/>
                <a:gd name="T4" fmla="*/ 90 w 96"/>
                <a:gd name="T5" fmla="*/ 18 h 510"/>
                <a:gd name="T6" fmla="*/ 96 w 96"/>
                <a:gd name="T7" fmla="*/ 510 h 510"/>
                <a:gd name="T8" fmla="*/ 6 w 96"/>
                <a:gd name="T9" fmla="*/ 48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10">
                  <a:moveTo>
                    <a:pt x="6" y="48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510"/>
                  </a:lnTo>
                  <a:lnTo>
                    <a:pt x="6" y="4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4" name="Freeform 376"/>
            <p:cNvSpPr>
              <a:spLocks/>
            </p:cNvSpPr>
            <p:nvPr/>
          </p:nvSpPr>
          <p:spPr bwMode="auto">
            <a:xfrm>
              <a:off x="2601" y="2010"/>
              <a:ext cx="210" cy="78"/>
            </a:xfrm>
            <a:custGeom>
              <a:avLst/>
              <a:gdLst>
                <a:gd name="T0" fmla="*/ 90 w 210"/>
                <a:gd name="T1" fmla="*/ 78 h 78"/>
                <a:gd name="T2" fmla="*/ 210 w 210"/>
                <a:gd name="T3" fmla="*/ 18 h 78"/>
                <a:gd name="T4" fmla="*/ 120 w 210"/>
                <a:gd name="T5" fmla="*/ 0 h 78"/>
                <a:gd name="T6" fmla="*/ 0 w 210"/>
                <a:gd name="T7" fmla="*/ 60 h 78"/>
                <a:gd name="T8" fmla="*/ 90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0" y="78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5" name="Freeform 377"/>
            <p:cNvSpPr>
              <a:spLocks/>
            </p:cNvSpPr>
            <p:nvPr/>
          </p:nvSpPr>
          <p:spPr bwMode="auto">
            <a:xfrm>
              <a:off x="2781" y="2004"/>
              <a:ext cx="120" cy="600"/>
            </a:xfrm>
            <a:custGeom>
              <a:avLst/>
              <a:gdLst>
                <a:gd name="T0" fmla="*/ 6 w 120"/>
                <a:gd name="T1" fmla="*/ 600 h 600"/>
                <a:gd name="T2" fmla="*/ 0 w 120"/>
                <a:gd name="T3" fmla="*/ 60 h 600"/>
                <a:gd name="T4" fmla="*/ 114 w 120"/>
                <a:gd name="T5" fmla="*/ 0 h 600"/>
                <a:gd name="T6" fmla="*/ 120 w 120"/>
                <a:gd name="T7" fmla="*/ 528 h 600"/>
                <a:gd name="T8" fmla="*/ 6 w 120"/>
                <a:gd name="T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00">
                  <a:moveTo>
                    <a:pt x="6" y="600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20" y="528"/>
                  </a:lnTo>
                  <a:lnTo>
                    <a:pt x="6" y="60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6" name="Freeform 378"/>
            <p:cNvSpPr>
              <a:spLocks/>
            </p:cNvSpPr>
            <p:nvPr/>
          </p:nvSpPr>
          <p:spPr bwMode="auto">
            <a:xfrm>
              <a:off x="2691" y="2046"/>
              <a:ext cx="96" cy="558"/>
            </a:xfrm>
            <a:custGeom>
              <a:avLst/>
              <a:gdLst>
                <a:gd name="T0" fmla="*/ 6 w 96"/>
                <a:gd name="T1" fmla="*/ 534 h 558"/>
                <a:gd name="T2" fmla="*/ 0 w 96"/>
                <a:gd name="T3" fmla="*/ 0 h 558"/>
                <a:gd name="T4" fmla="*/ 90 w 96"/>
                <a:gd name="T5" fmla="*/ 18 h 558"/>
                <a:gd name="T6" fmla="*/ 96 w 96"/>
                <a:gd name="T7" fmla="*/ 558 h 558"/>
                <a:gd name="T8" fmla="*/ 6 w 96"/>
                <a:gd name="T9" fmla="*/ 53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58">
                  <a:moveTo>
                    <a:pt x="6" y="53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558"/>
                  </a:lnTo>
                  <a:lnTo>
                    <a:pt x="6" y="5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7" name="Freeform 379"/>
            <p:cNvSpPr>
              <a:spLocks/>
            </p:cNvSpPr>
            <p:nvPr/>
          </p:nvSpPr>
          <p:spPr bwMode="auto">
            <a:xfrm>
              <a:off x="2691" y="1980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24 h 84"/>
                <a:gd name="T4" fmla="*/ 120 w 204"/>
                <a:gd name="T5" fmla="*/ 0 h 84"/>
                <a:gd name="T6" fmla="*/ 0 w 204"/>
                <a:gd name="T7" fmla="*/ 66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8" name="Freeform 380"/>
            <p:cNvSpPr>
              <a:spLocks/>
            </p:cNvSpPr>
            <p:nvPr/>
          </p:nvSpPr>
          <p:spPr bwMode="auto">
            <a:xfrm>
              <a:off x="2871" y="1974"/>
              <a:ext cx="120" cy="648"/>
            </a:xfrm>
            <a:custGeom>
              <a:avLst/>
              <a:gdLst>
                <a:gd name="T0" fmla="*/ 6 w 120"/>
                <a:gd name="T1" fmla="*/ 648 h 648"/>
                <a:gd name="T2" fmla="*/ 0 w 120"/>
                <a:gd name="T3" fmla="*/ 66 h 648"/>
                <a:gd name="T4" fmla="*/ 114 w 120"/>
                <a:gd name="T5" fmla="*/ 0 h 648"/>
                <a:gd name="T6" fmla="*/ 120 w 120"/>
                <a:gd name="T7" fmla="*/ 582 h 648"/>
                <a:gd name="T8" fmla="*/ 6 w 120"/>
                <a:gd name="T9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48">
                  <a:moveTo>
                    <a:pt x="6" y="648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20" y="582"/>
                  </a:lnTo>
                  <a:lnTo>
                    <a:pt x="6" y="6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9" name="Freeform 381"/>
            <p:cNvSpPr>
              <a:spLocks/>
            </p:cNvSpPr>
            <p:nvPr/>
          </p:nvSpPr>
          <p:spPr bwMode="auto">
            <a:xfrm>
              <a:off x="2781" y="2016"/>
              <a:ext cx="96" cy="606"/>
            </a:xfrm>
            <a:custGeom>
              <a:avLst/>
              <a:gdLst>
                <a:gd name="T0" fmla="*/ 6 w 96"/>
                <a:gd name="T1" fmla="*/ 588 h 606"/>
                <a:gd name="T2" fmla="*/ 0 w 96"/>
                <a:gd name="T3" fmla="*/ 0 h 606"/>
                <a:gd name="T4" fmla="*/ 90 w 96"/>
                <a:gd name="T5" fmla="*/ 24 h 606"/>
                <a:gd name="T6" fmla="*/ 96 w 96"/>
                <a:gd name="T7" fmla="*/ 606 h 606"/>
                <a:gd name="T8" fmla="*/ 6 w 96"/>
                <a:gd name="T9" fmla="*/ 588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06">
                  <a:moveTo>
                    <a:pt x="6" y="588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606"/>
                  </a:lnTo>
                  <a:lnTo>
                    <a:pt x="6" y="5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0" name="Freeform 382"/>
            <p:cNvSpPr>
              <a:spLocks/>
            </p:cNvSpPr>
            <p:nvPr/>
          </p:nvSpPr>
          <p:spPr bwMode="auto">
            <a:xfrm>
              <a:off x="2781" y="1956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18 h 84"/>
                <a:gd name="T4" fmla="*/ 114 w 204"/>
                <a:gd name="T5" fmla="*/ 0 h 84"/>
                <a:gd name="T6" fmla="*/ 0 w 204"/>
                <a:gd name="T7" fmla="*/ 60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1" name="Freeform 383"/>
            <p:cNvSpPr>
              <a:spLocks/>
            </p:cNvSpPr>
            <p:nvPr/>
          </p:nvSpPr>
          <p:spPr bwMode="auto">
            <a:xfrm>
              <a:off x="2961" y="1950"/>
              <a:ext cx="120" cy="696"/>
            </a:xfrm>
            <a:custGeom>
              <a:avLst/>
              <a:gdLst>
                <a:gd name="T0" fmla="*/ 6 w 120"/>
                <a:gd name="T1" fmla="*/ 696 h 696"/>
                <a:gd name="T2" fmla="*/ 0 w 120"/>
                <a:gd name="T3" fmla="*/ 60 h 696"/>
                <a:gd name="T4" fmla="*/ 120 w 120"/>
                <a:gd name="T5" fmla="*/ 0 h 696"/>
                <a:gd name="T6" fmla="*/ 114 w 120"/>
                <a:gd name="T7" fmla="*/ 624 h 696"/>
                <a:gd name="T8" fmla="*/ 6 w 120"/>
                <a:gd name="T9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96">
                  <a:moveTo>
                    <a:pt x="6" y="696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14" y="624"/>
                  </a:lnTo>
                  <a:lnTo>
                    <a:pt x="6" y="6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2" name="Freeform 384"/>
            <p:cNvSpPr>
              <a:spLocks/>
            </p:cNvSpPr>
            <p:nvPr/>
          </p:nvSpPr>
          <p:spPr bwMode="auto">
            <a:xfrm>
              <a:off x="2871" y="1992"/>
              <a:ext cx="96" cy="654"/>
            </a:xfrm>
            <a:custGeom>
              <a:avLst/>
              <a:gdLst>
                <a:gd name="T0" fmla="*/ 6 w 96"/>
                <a:gd name="T1" fmla="*/ 630 h 654"/>
                <a:gd name="T2" fmla="*/ 0 w 96"/>
                <a:gd name="T3" fmla="*/ 0 h 654"/>
                <a:gd name="T4" fmla="*/ 90 w 96"/>
                <a:gd name="T5" fmla="*/ 18 h 654"/>
                <a:gd name="T6" fmla="*/ 96 w 96"/>
                <a:gd name="T7" fmla="*/ 654 h 654"/>
                <a:gd name="T8" fmla="*/ 6 w 96"/>
                <a:gd name="T9" fmla="*/ 63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4">
                  <a:moveTo>
                    <a:pt x="6" y="63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654"/>
                  </a:lnTo>
                  <a:lnTo>
                    <a:pt x="6" y="6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3" name="Freeform 385"/>
            <p:cNvSpPr>
              <a:spLocks/>
            </p:cNvSpPr>
            <p:nvPr/>
          </p:nvSpPr>
          <p:spPr bwMode="auto">
            <a:xfrm>
              <a:off x="2871" y="1932"/>
              <a:ext cx="210" cy="78"/>
            </a:xfrm>
            <a:custGeom>
              <a:avLst/>
              <a:gdLst>
                <a:gd name="T0" fmla="*/ 90 w 210"/>
                <a:gd name="T1" fmla="*/ 78 h 78"/>
                <a:gd name="T2" fmla="*/ 210 w 210"/>
                <a:gd name="T3" fmla="*/ 18 h 78"/>
                <a:gd name="T4" fmla="*/ 114 w 210"/>
                <a:gd name="T5" fmla="*/ 0 h 78"/>
                <a:gd name="T6" fmla="*/ 0 w 210"/>
                <a:gd name="T7" fmla="*/ 60 h 78"/>
                <a:gd name="T8" fmla="*/ 90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0" y="78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4" name="Freeform 386"/>
            <p:cNvSpPr>
              <a:spLocks/>
            </p:cNvSpPr>
            <p:nvPr/>
          </p:nvSpPr>
          <p:spPr bwMode="auto">
            <a:xfrm>
              <a:off x="3057" y="1920"/>
              <a:ext cx="114" cy="750"/>
            </a:xfrm>
            <a:custGeom>
              <a:avLst/>
              <a:gdLst>
                <a:gd name="T0" fmla="*/ 0 w 114"/>
                <a:gd name="T1" fmla="*/ 750 h 750"/>
                <a:gd name="T2" fmla="*/ 0 w 114"/>
                <a:gd name="T3" fmla="*/ 66 h 750"/>
                <a:gd name="T4" fmla="*/ 114 w 114"/>
                <a:gd name="T5" fmla="*/ 0 h 750"/>
                <a:gd name="T6" fmla="*/ 108 w 114"/>
                <a:gd name="T7" fmla="*/ 678 h 750"/>
                <a:gd name="T8" fmla="*/ 0 w 114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50">
                  <a:moveTo>
                    <a:pt x="0" y="750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08" y="678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5" name="Freeform 387"/>
            <p:cNvSpPr>
              <a:spLocks/>
            </p:cNvSpPr>
            <p:nvPr/>
          </p:nvSpPr>
          <p:spPr bwMode="auto">
            <a:xfrm>
              <a:off x="2961" y="1968"/>
              <a:ext cx="96" cy="702"/>
            </a:xfrm>
            <a:custGeom>
              <a:avLst/>
              <a:gdLst>
                <a:gd name="T0" fmla="*/ 6 w 96"/>
                <a:gd name="T1" fmla="*/ 678 h 702"/>
                <a:gd name="T2" fmla="*/ 0 w 96"/>
                <a:gd name="T3" fmla="*/ 0 h 702"/>
                <a:gd name="T4" fmla="*/ 96 w 96"/>
                <a:gd name="T5" fmla="*/ 18 h 702"/>
                <a:gd name="T6" fmla="*/ 96 w 96"/>
                <a:gd name="T7" fmla="*/ 702 h 702"/>
                <a:gd name="T8" fmla="*/ 6 w 96"/>
                <a:gd name="T9" fmla="*/ 67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02">
                  <a:moveTo>
                    <a:pt x="6" y="67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702"/>
                  </a:lnTo>
                  <a:lnTo>
                    <a:pt x="6" y="6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6" name="Freeform 388"/>
            <p:cNvSpPr>
              <a:spLocks/>
            </p:cNvSpPr>
            <p:nvPr/>
          </p:nvSpPr>
          <p:spPr bwMode="auto">
            <a:xfrm>
              <a:off x="2961" y="1902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7" name="Freeform 389"/>
            <p:cNvSpPr>
              <a:spLocks/>
            </p:cNvSpPr>
            <p:nvPr/>
          </p:nvSpPr>
          <p:spPr bwMode="auto">
            <a:xfrm>
              <a:off x="3147" y="1896"/>
              <a:ext cx="114" cy="792"/>
            </a:xfrm>
            <a:custGeom>
              <a:avLst/>
              <a:gdLst>
                <a:gd name="T0" fmla="*/ 0 w 114"/>
                <a:gd name="T1" fmla="*/ 792 h 792"/>
                <a:gd name="T2" fmla="*/ 0 w 114"/>
                <a:gd name="T3" fmla="*/ 60 h 792"/>
                <a:gd name="T4" fmla="*/ 114 w 114"/>
                <a:gd name="T5" fmla="*/ 0 h 792"/>
                <a:gd name="T6" fmla="*/ 114 w 114"/>
                <a:gd name="T7" fmla="*/ 720 h 792"/>
                <a:gd name="T8" fmla="*/ 0 w 114"/>
                <a:gd name="T9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92">
                  <a:moveTo>
                    <a:pt x="0" y="792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14" y="720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8" name="Freeform 390"/>
            <p:cNvSpPr>
              <a:spLocks/>
            </p:cNvSpPr>
            <p:nvPr/>
          </p:nvSpPr>
          <p:spPr bwMode="auto">
            <a:xfrm>
              <a:off x="3057" y="1938"/>
              <a:ext cx="90" cy="750"/>
            </a:xfrm>
            <a:custGeom>
              <a:avLst/>
              <a:gdLst>
                <a:gd name="T0" fmla="*/ 0 w 90"/>
                <a:gd name="T1" fmla="*/ 732 h 750"/>
                <a:gd name="T2" fmla="*/ 0 w 90"/>
                <a:gd name="T3" fmla="*/ 0 h 750"/>
                <a:gd name="T4" fmla="*/ 90 w 90"/>
                <a:gd name="T5" fmla="*/ 18 h 750"/>
                <a:gd name="T6" fmla="*/ 90 w 90"/>
                <a:gd name="T7" fmla="*/ 750 h 750"/>
                <a:gd name="T8" fmla="*/ 0 w 90"/>
                <a:gd name="T9" fmla="*/ 732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50">
                  <a:moveTo>
                    <a:pt x="0" y="73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750"/>
                  </a:lnTo>
                  <a:lnTo>
                    <a:pt x="0" y="7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9" name="Freeform 391"/>
            <p:cNvSpPr>
              <a:spLocks/>
            </p:cNvSpPr>
            <p:nvPr/>
          </p:nvSpPr>
          <p:spPr bwMode="auto">
            <a:xfrm>
              <a:off x="3057" y="1878"/>
              <a:ext cx="204" cy="78"/>
            </a:xfrm>
            <a:custGeom>
              <a:avLst/>
              <a:gdLst>
                <a:gd name="T0" fmla="*/ 90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0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0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0" name="Freeform 392"/>
            <p:cNvSpPr>
              <a:spLocks/>
            </p:cNvSpPr>
            <p:nvPr/>
          </p:nvSpPr>
          <p:spPr bwMode="auto">
            <a:xfrm>
              <a:off x="3237" y="1866"/>
              <a:ext cx="120" cy="846"/>
            </a:xfrm>
            <a:custGeom>
              <a:avLst/>
              <a:gdLst>
                <a:gd name="T0" fmla="*/ 0 w 120"/>
                <a:gd name="T1" fmla="*/ 846 h 846"/>
                <a:gd name="T2" fmla="*/ 6 w 120"/>
                <a:gd name="T3" fmla="*/ 66 h 846"/>
                <a:gd name="T4" fmla="*/ 120 w 120"/>
                <a:gd name="T5" fmla="*/ 0 h 846"/>
                <a:gd name="T6" fmla="*/ 114 w 120"/>
                <a:gd name="T7" fmla="*/ 774 h 846"/>
                <a:gd name="T8" fmla="*/ 0 w 120"/>
                <a:gd name="T9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46">
                  <a:moveTo>
                    <a:pt x="0" y="846"/>
                  </a:moveTo>
                  <a:lnTo>
                    <a:pt x="6" y="66"/>
                  </a:lnTo>
                  <a:lnTo>
                    <a:pt x="120" y="0"/>
                  </a:lnTo>
                  <a:lnTo>
                    <a:pt x="114" y="774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1" name="Freeform 393"/>
            <p:cNvSpPr>
              <a:spLocks/>
            </p:cNvSpPr>
            <p:nvPr/>
          </p:nvSpPr>
          <p:spPr bwMode="auto">
            <a:xfrm>
              <a:off x="3147" y="1914"/>
              <a:ext cx="96" cy="798"/>
            </a:xfrm>
            <a:custGeom>
              <a:avLst/>
              <a:gdLst>
                <a:gd name="T0" fmla="*/ 0 w 96"/>
                <a:gd name="T1" fmla="*/ 774 h 798"/>
                <a:gd name="T2" fmla="*/ 6 w 96"/>
                <a:gd name="T3" fmla="*/ 0 h 798"/>
                <a:gd name="T4" fmla="*/ 96 w 96"/>
                <a:gd name="T5" fmla="*/ 18 h 798"/>
                <a:gd name="T6" fmla="*/ 90 w 96"/>
                <a:gd name="T7" fmla="*/ 798 h 798"/>
                <a:gd name="T8" fmla="*/ 0 w 96"/>
                <a:gd name="T9" fmla="*/ 77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98">
                  <a:moveTo>
                    <a:pt x="0" y="774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798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2" name="Freeform 394"/>
            <p:cNvSpPr>
              <a:spLocks/>
            </p:cNvSpPr>
            <p:nvPr/>
          </p:nvSpPr>
          <p:spPr bwMode="auto">
            <a:xfrm>
              <a:off x="3153" y="1848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18 h 84"/>
                <a:gd name="T4" fmla="*/ 108 w 204"/>
                <a:gd name="T5" fmla="*/ 0 h 84"/>
                <a:gd name="T6" fmla="*/ 0 w 204"/>
                <a:gd name="T7" fmla="*/ 66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3" name="Freeform 395"/>
            <p:cNvSpPr>
              <a:spLocks/>
            </p:cNvSpPr>
            <p:nvPr/>
          </p:nvSpPr>
          <p:spPr bwMode="auto">
            <a:xfrm>
              <a:off x="3333" y="1842"/>
              <a:ext cx="120" cy="894"/>
            </a:xfrm>
            <a:custGeom>
              <a:avLst/>
              <a:gdLst>
                <a:gd name="T0" fmla="*/ 0 w 120"/>
                <a:gd name="T1" fmla="*/ 894 h 894"/>
                <a:gd name="T2" fmla="*/ 6 w 120"/>
                <a:gd name="T3" fmla="*/ 60 h 894"/>
                <a:gd name="T4" fmla="*/ 120 w 120"/>
                <a:gd name="T5" fmla="*/ 0 h 894"/>
                <a:gd name="T6" fmla="*/ 108 w 120"/>
                <a:gd name="T7" fmla="*/ 822 h 894"/>
                <a:gd name="T8" fmla="*/ 0 w 120"/>
                <a:gd name="T9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94">
                  <a:moveTo>
                    <a:pt x="0" y="894"/>
                  </a:moveTo>
                  <a:lnTo>
                    <a:pt x="6" y="60"/>
                  </a:lnTo>
                  <a:lnTo>
                    <a:pt x="120" y="0"/>
                  </a:lnTo>
                  <a:lnTo>
                    <a:pt x="108" y="822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4" name="Freeform 396"/>
            <p:cNvSpPr>
              <a:spLocks/>
            </p:cNvSpPr>
            <p:nvPr/>
          </p:nvSpPr>
          <p:spPr bwMode="auto">
            <a:xfrm>
              <a:off x="3237" y="1884"/>
              <a:ext cx="102" cy="852"/>
            </a:xfrm>
            <a:custGeom>
              <a:avLst/>
              <a:gdLst>
                <a:gd name="T0" fmla="*/ 0 w 102"/>
                <a:gd name="T1" fmla="*/ 828 h 852"/>
                <a:gd name="T2" fmla="*/ 6 w 102"/>
                <a:gd name="T3" fmla="*/ 0 h 852"/>
                <a:gd name="T4" fmla="*/ 102 w 102"/>
                <a:gd name="T5" fmla="*/ 18 h 852"/>
                <a:gd name="T6" fmla="*/ 96 w 102"/>
                <a:gd name="T7" fmla="*/ 852 h 852"/>
                <a:gd name="T8" fmla="*/ 0 w 102"/>
                <a:gd name="T9" fmla="*/ 82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52">
                  <a:moveTo>
                    <a:pt x="0" y="828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6" y="852"/>
                  </a:lnTo>
                  <a:lnTo>
                    <a:pt x="0" y="8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5" name="Freeform 397"/>
            <p:cNvSpPr>
              <a:spLocks/>
            </p:cNvSpPr>
            <p:nvPr/>
          </p:nvSpPr>
          <p:spPr bwMode="auto">
            <a:xfrm>
              <a:off x="3243" y="1824"/>
              <a:ext cx="210" cy="78"/>
            </a:xfrm>
            <a:custGeom>
              <a:avLst/>
              <a:gdLst>
                <a:gd name="T0" fmla="*/ 96 w 210"/>
                <a:gd name="T1" fmla="*/ 78 h 78"/>
                <a:gd name="T2" fmla="*/ 210 w 210"/>
                <a:gd name="T3" fmla="*/ 18 h 78"/>
                <a:gd name="T4" fmla="*/ 114 w 210"/>
                <a:gd name="T5" fmla="*/ 0 h 78"/>
                <a:gd name="T6" fmla="*/ 0 w 210"/>
                <a:gd name="T7" fmla="*/ 60 h 78"/>
                <a:gd name="T8" fmla="*/ 96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6" y="78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6" name="Freeform 398"/>
            <p:cNvSpPr>
              <a:spLocks/>
            </p:cNvSpPr>
            <p:nvPr/>
          </p:nvSpPr>
          <p:spPr bwMode="auto">
            <a:xfrm>
              <a:off x="3429" y="1812"/>
              <a:ext cx="120" cy="948"/>
            </a:xfrm>
            <a:custGeom>
              <a:avLst/>
              <a:gdLst>
                <a:gd name="T0" fmla="*/ 0 w 120"/>
                <a:gd name="T1" fmla="*/ 948 h 948"/>
                <a:gd name="T2" fmla="*/ 6 w 120"/>
                <a:gd name="T3" fmla="*/ 66 h 948"/>
                <a:gd name="T4" fmla="*/ 120 w 120"/>
                <a:gd name="T5" fmla="*/ 0 h 948"/>
                <a:gd name="T6" fmla="*/ 108 w 120"/>
                <a:gd name="T7" fmla="*/ 876 h 948"/>
                <a:gd name="T8" fmla="*/ 0 w 120"/>
                <a:gd name="T9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48">
                  <a:moveTo>
                    <a:pt x="0" y="948"/>
                  </a:moveTo>
                  <a:lnTo>
                    <a:pt x="6" y="66"/>
                  </a:lnTo>
                  <a:lnTo>
                    <a:pt x="120" y="0"/>
                  </a:lnTo>
                  <a:lnTo>
                    <a:pt x="108" y="876"/>
                  </a:lnTo>
                  <a:lnTo>
                    <a:pt x="0" y="9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" name="Freeform 399"/>
            <p:cNvSpPr>
              <a:spLocks/>
            </p:cNvSpPr>
            <p:nvPr/>
          </p:nvSpPr>
          <p:spPr bwMode="auto">
            <a:xfrm>
              <a:off x="3333" y="1854"/>
              <a:ext cx="102" cy="906"/>
            </a:xfrm>
            <a:custGeom>
              <a:avLst/>
              <a:gdLst>
                <a:gd name="T0" fmla="*/ 0 w 102"/>
                <a:gd name="T1" fmla="*/ 882 h 906"/>
                <a:gd name="T2" fmla="*/ 6 w 102"/>
                <a:gd name="T3" fmla="*/ 0 h 906"/>
                <a:gd name="T4" fmla="*/ 102 w 102"/>
                <a:gd name="T5" fmla="*/ 24 h 906"/>
                <a:gd name="T6" fmla="*/ 96 w 102"/>
                <a:gd name="T7" fmla="*/ 906 h 906"/>
                <a:gd name="T8" fmla="*/ 0 w 102"/>
                <a:gd name="T9" fmla="*/ 882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06">
                  <a:moveTo>
                    <a:pt x="0" y="882"/>
                  </a:moveTo>
                  <a:lnTo>
                    <a:pt x="6" y="0"/>
                  </a:lnTo>
                  <a:lnTo>
                    <a:pt x="102" y="24"/>
                  </a:lnTo>
                  <a:lnTo>
                    <a:pt x="96" y="906"/>
                  </a:lnTo>
                  <a:lnTo>
                    <a:pt x="0" y="8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8" name="Freeform 400"/>
            <p:cNvSpPr>
              <a:spLocks/>
            </p:cNvSpPr>
            <p:nvPr/>
          </p:nvSpPr>
          <p:spPr bwMode="auto">
            <a:xfrm>
              <a:off x="3339" y="1794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14 w 210"/>
                <a:gd name="T5" fmla="*/ 0 h 84"/>
                <a:gd name="T6" fmla="*/ 0 w 210"/>
                <a:gd name="T7" fmla="*/ 60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9" name="Freeform 401"/>
            <p:cNvSpPr>
              <a:spLocks/>
            </p:cNvSpPr>
            <p:nvPr/>
          </p:nvSpPr>
          <p:spPr bwMode="auto">
            <a:xfrm>
              <a:off x="3525" y="1788"/>
              <a:ext cx="120" cy="996"/>
            </a:xfrm>
            <a:custGeom>
              <a:avLst/>
              <a:gdLst>
                <a:gd name="T0" fmla="*/ 0 w 120"/>
                <a:gd name="T1" fmla="*/ 996 h 996"/>
                <a:gd name="T2" fmla="*/ 12 w 120"/>
                <a:gd name="T3" fmla="*/ 60 h 996"/>
                <a:gd name="T4" fmla="*/ 120 w 120"/>
                <a:gd name="T5" fmla="*/ 0 h 996"/>
                <a:gd name="T6" fmla="*/ 102 w 120"/>
                <a:gd name="T7" fmla="*/ 918 h 996"/>
                <a:gd name="T8" fmla="*/ 0 w 120"/>
                <a:gd name="T9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96">
                  <a:moveTo>
                    <a:pt x="0" y="996"/>
                  </a:moveTo>
                  <a:lnTo>
                    <a:pt x="12" y="60"/>
                  </a:lnTo>
                  <a:lnTo>
                    <a:pt x="120" y="0"/>
                  </a:lnTo>
                  <a:lnTo>
                    <a:pt x="102" y="918"/>
                  </a:lnTo>
                  <a:lnTo>
                    <a:pt x="0" y="9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0" name="Freeform 402"/>
            <p:cNvSpPr>
              <a:spLocks/>
            </p:cNvSpPr>
            <p:nvPr/>
          </p:nvSpPr>
          <p:spPr bwMode="auto">
            <a:xfrm>
              <a:off x="3429" y="1830"/>
              <a:ext cx="108" cy="954"/>
            </a:xfrm>
            <a:custGeom>
              <a:avLst/>
              <a:gdLst>
                <a:gd name="T0" fmla="*/ 0 w 108"/>
                <a:gd name="T1" fmla="*/ 930 h 954"/>
                <a:gd name="T2" fmla="*/ 12 w 108"/>
                <a:gd name="T3" fmla="*/ 0 h 954"/>
                <a:gd name="T4" fmla="*/ 108 w 108"/>
                <a:gd name="T5" fmla="*/ 18 h 954"/>
                <a:gd name="T6" fmla="*/ 96 w 108"/>
                <a:gd name="T7" fmla="*/ 954 h 954"/>
                <a:gd name="T8" fmla="*/ 0 w 108"/>
                <a:gd name="T9" fmla="*/ 93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54">
                  <a:moveTo>
                    <a:pt x="0" y="930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6" y="954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1" name="Freeform 403"/>
            <p:cNvSpPr>
              <a:spLocks/>
            </p:cNvSpPr>
            <p:nvPr/>
          </p:nvSpPr>
          <p:spPr bwMode="auto">
            <a:xfrm>
              <a:off x="3441" y="1764"/>
              <a:ext cx="204" cy="84"/>
            </a:xfrm>
            <a:custGeom>
              <a:avLst/>
              <a:gdLst>
                <a:gd name="T0" fmla="*/ 96 w 204"/>
                <a:gd name="T1" fmla="*/ 84 h 84"/>
                <a:gd name="T2" fmla="*/ 204 w 204"/>
                <a:gd name="T3" fmla="*/ 24 h 84"/>
                <a:gd name="T4" fmla="*/ 108 w 204"/>
                <a:gd name="T5" fmla="*/ 0 h 84"/>
                <a:gd name="T6" fmla="*/ 0 w 204"/>
                <a:gd name="T7" fmla="*/ 66 h 84"/>
                <a:gd name="T8" fmla="*/ 96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6" y="84"/>
                  </a:moveTo>
                  <a:lnTo>
                    <a:pt x="204" y="24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73" name="Group 605"/>
          <p:cNvGrpSpPr>
            <a:grpSpLocks/>
          </p:cNvGrpSpPr>
          <p:nvPr/>
        </p:nvGrpSpPr>
        <p:grpSpPr bwMode="auto">
          <a:xfrm>
            <a:off x="3062288" y="2619375"/>
            <a:ext cx="3362325" cy="2428875"/>
            <a:chOff x="1929" y="1650"/>
            <a:chExt cx="2118" cy="1530"/>
          </a:xfrm>
        </p:grpSpPr>
        <p:sp>
          <p:nvSpPr>
            <p:cNvPr id="7573" name="Freeform 405"/>
            <p:cNvSpPr>
              <a:spLocks/>
            </p:cNvSpPr>
            <p:nvPr/>
          </p:nvSpPr>
          <p:spPr bwMode="auto">
            <a:xfrm>
              <a:off x="3615" y="1758"/>
              <a:ext cx="132" cy="1044"/>
            </a:xfrm>
            <a:custGeom>
              <a:avLst/>
              <a:gdLst>
                <a:gd name="T0" fmla="*/ 0 w 132"/>
                <a:gd name="T1" fmla="*/ 1044 h 1044"/>
                <a:gd name="T2" fmla="*/ 18 w 132"/>
                <a:gd name="T3" fmla="*/ 60 h 1044"/>
                <a:gd name="T4" fmla="*/ 132 w 132"/>
                <a:gd name="T5" fmla="*/ 0 h 1044"/>
                <a:gd name="T6" fmla="*/ 108 w 132"/>
                <a:gd name="T7" fmla="*/ 972 h 1044"/>
                <a:gd name="T8" fmla="*/ 0 w 132"/>
                <a:gd name="T9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44">
                  <a:moveTo>
                    <a:pt x="0" y="1044"/>
                  </a:moveTo>
                  <a:lnTo>
                    <a:pt x="18" y="60"/>
                  </a:lnTo>
                  <a:lnTo>
                    <a:pt x="132" y="0"/>
                  </a:lnTo>
                  <a:lnTo>
                    <a:pt x="108" y="972"/>
                  </a:lnTo>
                  <a:lnTo>
                    <a:pt x="0" y="10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4" name="Freeform 406"/>
            <p:cNvSpPr>
              <a:spLocks/>
            </p:cNvSpPr>
            <p:nvPr/>
          </p:nvSpPr>
          <p:spPr bwMode="auto">
            <a:xfrm>
              <a:off x="3525" y="1800"/>
              <a:ext cx="108" cy="1002"/>
            </a:xfrm>
            <a:custGeom>
              <a:avLst/>
              <a:gdLst>
                <a:gd name="T0" fmla="*/ 0 w 108"/>
                <a:gd name="T1" fmla="*/ 984 h 1002"/>
                <a:gd name="T2" fmla="*/ 12 w 108"/>
                <a:gd name="T3" fmla="*/ 0 h 1002"/>
                <a:gd name="T4" fmla="*/ 108 w 108"/>
                <a:gd name="T5" fmla="*/ 18 h 1002"/>
                <a:gd name="T6" fmla="*/ 90 w 108"/>
                <a:gd name="T7" fmla="*/ 1002 h 1002"/>
                <a:gd name="T8" fmla="*/ 0 w 108"/>
                <a:gd name="T9" fmla="*/ 984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02">
                  <a:moveTo>
                    <a:pt x="0" y="984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0" y="1002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5" name="Freeform 407"/>
            <p:cNvSpPr>
              <a:spLocks/>
            </p:cNvSpPr>
            <p:nvPr/>
          </p:nvSpPr>
          <p:spPr bwMode="auto">
            <a:xfrm>
              <a:off x="3537" y="1740"/>
              <a:ext cx="210" cy="78"/>
            </a:xfrm>
            <a:custGeom>
              <a:avLst/>
              <a:gdLst>
                <a:gd name="T0" fmla="*/ 96 w 210"/>
                <a:gd name="T1" fmla="*/ 78 h 78"/>
                <a:gd name="T2" fmla="*/ 210 w 210"/>
                <a:gd name="T3" fmla="*/ 18 h 78"/>
                <a:gd name="T4" fmla="*/ 108 w 210"/>
                <a:gd name="T5" fmla="*/ 0 h 78"/>
                <a:gd name="T6" fmla="*/ 0 w 210"/>
                <a:gd name="T7" fmla="*/ 60 h 78"/>
                <a:gd name="T8" fmla="*/ 96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6" y="78"/>
                  </a:moveTo>
                  <a:lnTo>
                    <a:pt x="210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6" name="Freeform 408"/>
            <p:cNvSpPr>
              <a:spLocks/>
            </p:cNvSpPr>
            <p:nvPr/>
          </p:nvSpPr>
          <p:spPr bwMode="auto">
            <a:xfrm>
              <a:off x="3717" y="1728"/>
              <a:ext cx="126" cy="1098"/>
            </a:xfrm>
            <a:custGeom>
              <a:avLst/>
              <a:gdLst>
                <a:gd name="T0" fmla="*/ 0 w 126"/>
                <a:gd name="T1" fmla="*/ 1098 h 1098"/>
                <a:gd name="T2" fmla="*/ 18 w 126"/>
                <a:gd name="T3" fmla="*/ 60 h 1098"/>
                <a:gd name="T4" fmla="*/ 126 w 126"/>
                <a:gd name="T5" fmla="*/ 0 h 1098"/>
                <a:gd name="T6" fmla="*/ 102 w 126"/>
                <a:gd name="T7" fmla="*/ 1026 h 1098"/>
                <a:gd name="T8" fmla="*/ 0 w 126"/>
                <a:gd name="T9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98">
                  <a:moveTo>
                    <a:pt x="0" y="1098"/>
                  </a:moveTo>
                  <a:lnTo>
                    <a:pt x="18" y="60"/>
                  </a:lnTo>
                  <a:lnTo>
                    <a:pt x="126" y="0"/>
                  </a:lnTo>
                  <a:lnTo>
                    <a:pt x="102" y="1026"/>
                  </a:lnTo>
                  <a:lnTo>
                    <a:pt x="0" y="10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7" name="Freeform 409"/>
            <p:cNvSpPr>
              <a:spLocks/>
            </p:cNvSpPr>
            <p:nvPr/>
          </p:nvSpPr>
          <p:spPr bwMode="auto">
            <a:xfrm>
              <a:off x="3615" y="1770"/>
              <a:ext cx="120" cy="1056"/>
            </a:xfrm>
            <a:custGeom>
              <a:avLst/>
              <a:gdLst>
                <a:gd name="T0" fmla="*/ 0 w 120"/>
                <a:gd name="T1" fmla="*/ 1032 h 1056"/>
                <a:gd name="T2" fmla="*/ 24 w 120"/>
                <a:gd name="T3" fmla="*/ 0 h 1056"/>
                <a:gd name="T4" fmla="*/ 120 w 120"/>
                <a:gd name="T5" fmla="*/ 18 h 1056"/>
                <a:gd name="T6" fmla="*/ 102 w 120"/>
                <a:gd name="T7" fmla="*/ 1056 h 1056"/>
                <a:gd name="T8" fmla="*/ 0 w 120"/>
                <a:gd name="T9" fmla="*/ 103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6">
                  <a:moveTo>
                    <a:pt x="0" y="1032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102" y="1056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" name="Freeform 410"/>
            <p:cNvSpPr>
              <a:spLocks/>
            </p:cNvSpPr>
            <p:nvPr/>
          </p:nvSpPr>
          <p:spPr bwMode="auto">
            <a:xfrm>
              <a:off x="3639" y="1710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" name="Freeform 411"/>
            <p:cNvSpPr>
              <a:spLocks/>
            </p:cNvSpPr>
            <p:nvPr/>
          </p:nvSpPr>
          <p:spPr bwMode="auto">
            <a:xfrm>
              <a:off x="3813" y="1698"/>
              <a:ext cx="132" cy="1152"/>
            </a:xfrm>
            <a:custGeom>
              <a:avLst/>
              <a:gdLst>
                <a:gd name="T0" fmla="*/ 0 w 132"/>
                <a:gd name="T1" fmla="*/ 1152 h 1152"/>
                <a:gd name="T2" fmla="*/ 24 w 132"/>
                <a:gd name="T3" fmla="*/ 60 h 1152"/>
                <a:gd name="T4" fmla="*/ 132 w 132"/>
                <a:gd name="T5" fmla="*/ 0 h 1152"/>
                <a:gd name="T6" fmla="*/ 102 w 132"/>
                <a:gd name="T7" fmla="*/ 1080 h 1152"/>
                <a:gd name="T8" fmla="*/ 0 w 132"/>
                <a:gd name="T9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52">
                  <a:moveTo>
                    <a:pt x="0" y="1152"/>
                  </a:moveTo>
                  <a:lnTo>
                    <a:pt x="24" y="60"/>
                  </a:lnTo>
                  <a:lnTo>
                    <a:pt x="132" y="0"/>
                  </a:lnTo>
                  <a:lnTo>
                    <a:pt x="102" y="1080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" name="Freeform 412"/>
            <p:cNvSpPr>
              <a:spLocks/>
            </p:cNvSpPr>
            <p:nvPr/>
          </p:nvSpPr>
          <p:spPr bwMode="auto">
            <a:xfrm>
              <a:off x="3717" y="1740"/>
              <a:ext cx="120" cy="1110"/>
            </a:xfrm>
            <a:custGeom>
              <a:avLst/>
              <a:gdLst>
                <a:gd name="T0" fmla="*/ 0 w 120"/>
                <a:gd name="T1" fmla="*/ 1086 h 1110"/>
                <a:gd name="T2" fmla="*/ 18 w 120"/>
                <a:gd name="T3" fmla="*/ 0 h 1110"/>
                <a:gd name="T4" fmla="*/ 120 w 120"/>
                <a:gd name="T5" fmla="*/ 18 h 1110"/>
                <a:gd name="T6" fmla="*/ 96 w 120"/>
                <a:gd name="T7" fmla="*/ 1110 h 1110"/>
                <a:gd name="T8" fmla="*/ 0 w 120"/>
                <a:gd name="T9" fmla="*/ 1086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10">
                  <a:moveTo>
                    <a:pt x="0" y="1086"/>
                  </a:moveTo>
                  <a:lnTo>
                    <a:pt x="18" y="0"/>
                  </a:lnTo>
                  <a:lnTo>
                    <a:pt x="120" y="18"/>
                  </a:lnTo>
                  <a:lnTo>
                    <a:pt x="96" y="1110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" name="Freeform 413"/>
            <p:cNvSpPr>
              <a:spLocks/>
            </p:cNvSpPr>
            <p:nvPr/>
          </p:nvSpPr>
          <p:spPr bwMode="auto">
            <a:xfrm>
              <a:off x="3735" y="1680"/>
              <a:ext cx="210" cy="78"/>
            </a:xfrm>
            <a:custGeom>
              <a:avLst/>
              <a:gdLst>
                <a:gd name="T0" fmla="*/ 102 w 210"/>
                <a:gd name="T1" fmla="*/ 78 h 78"/>
                <a:gd name="T2" fmla="*/ 210 w 210"/>
                <a:gd name="T3" fmla="*/ 18 h 78"/>
                <a:gd name="T4" fmla="*/ 114 w 210"/>
                <a:gd name="T5" fmla="*/ 0 h 78"/>
                <a:gd name="T6" fmla="*/ 0 w 210"/>
                <a:gd name="T7" fmla="*/ 60 h 78"/>
                <a:gd name="T8" fmla="*/ 102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102" y="78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" name="Freeform 414"/>
            <p:cNvSpPr>
              <a:spLocks/>
            </p:cNvSpPr>
            <p:nvPr/>
          </p:nvSpPr>
          <p:spPr bwMode="auto">
            <a:xfrm>
              <a:off x="3909" y="1668"/>
              <a:ext cx="138" cy="1206"/>
            </a:xfrm>
            <a:custGeom>
              <a:avLst/>
              <a:gdLst>
                <a:gd name="T0" fmla="*/ 0 w 138"/>
                <a:gd name="T1" fmla="*/ 1206 h 1206"/>
                <a:gd name="T2" fmla="*/ 30 w 138"/>
                <a:gd name="T3" fmla="*/ 66 h 1206"/>
                <a:gd name="T4" fmla="*/ 138 w 138"/>
                <a:gd name="T5" fmla="*/ 0 h 1206"/>
                <a:gd name="T6" fmla="*/ 108 w 138"/>
                <a:gd name="T7" fmla="*/ 1134 h 1206"/>
                <a:gd name="T8" fmla="*/ 0 w 138"/>
                <a:gd name="T9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06">
                  <a:moveTo>
                    <a:pt x="0" y="1206"/>
                  </a:moveTo>
                  <a:lnTo>
                    <a:pt x="30" y="66"/>
                  </a:lnTo>
                  <a:lnTo>
                    <a:pt x="138" y="0"/>
                  </a:lnTo>
                  <a:lnTo>
                    <a:pt x="108" y="1134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" name="Freeform 415"/>
            <p:cNvSpPr>
              <a:spLocks/>
            </p:cNvSpPr>
            <p:nvPr/>
          </p:nvSpPr>
          <p:spPr bwMode="auto">
            <a:xfrm>
              <a:off x="3813" y="1710"/>
              <a:ext cx="126" cy="1164"/>
            </a:xfrm>
            <a:custGeom>
              <a:avLst/>
              <a:gdLst>
                <a:gd name="T0" fmla="*/ 0 w 126"/>
                <a:gd name="T1" fmla="*/ 1140 h 1164"/>
                <a:gd name="T2" fmla="*/ 24 w 126"/>
                <a:gd name="T3" fmla="*/ 0 h 1164"/>
                <a:gd name="T4" fmla="*/ 126 w 126"/>
                <a:gd name="T5" fmla="*/ 24 h 1164"/>
                <a:gd name="T6" fmla="*/ 96 w 126"/>
                <a:gd name="T7" fmla="*/ 1164 h 1164"/>
                <a:gd name="T8" fmla="*/ 0 w 126"/>
                <a:gd name="T9" fmla="*/ 114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64">
                  <a:moveTo>
                    <a:pt x="0" y="1140"/>
                  </a:moveTo>
                  <a:lnTo>
                    <a:pt x="24" y="0"/>
                  </a:lnTo>
                  <a:lnTo>
                    <a:pt x="126" y="24"/>
                  </a:lnTo>
                  <a:lnTo>
                    <a:pt x="96" y="1164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" name="Freeform 416"/>
            <p:cNvSpPr>
              <a:spLocks/>
            </p:cNvSpPr>
            <p:nvPr/>
          </p:nvSpPr>
          <p:spPr bwMode="auto">
            <a:xfrm>
              <a:off x="3837" y="1650"/>
              <a:ext cx="210" cy="84"/>
            </a:xfrm>
            <a:custGeom>
              <a:avLst/>
              <a:gdLst>
                <a:gd name="T0" fmla="*/ 102 w 210"/>
                <a:gd name="T1" fmla="*/ 84 h 84"/>
                <a:gd name="T2" fmla="*/ 210 w 210"/>
                <a:gd name="T3" fmla="*/ 18 h 84"/>
                <a:gd name="T4" fmla="*/ 108 w 210"/>
                <a:gd name="T5" fmla="*/ 0 h 84"/>
                <a:gd name="T6" fmla="*/ 0 w 210"/>
                <a:gd name="T7" fmla="*/ 60 h 84"/>
                <a:gd name="T8" fmla="*/ 102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102" y="84"/>
                  </a:moveTo>
                  <a:lnTo>
                    <a:pt x="210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" name="Freeform 417"/>
            <p:cNvSpPr>
              <a:spLocks/>
            </p:cNvSpPr>
            <p:nvPr/>
          </p:nvSpPr>
          <p:spPr bwMode="auto">
            <a:xfrm>
              <a:off x="2397" y="2184"/>
              <a:ext cx="126" cy="420"/>
            </a:xfrm>
            <a:custGeom>
              <a:avLst/>
              <a:gdLst>
                <a:gd name="T0" fmla="*/ 6 w 126"/>
                <a:gd name="T1" fmla="*/ 420 h 420"/>
                <a:gd name="T2" fmla="*/ 0 w 126"/>
                <a:gd name="T3" fmla="*/ 66 h 420"/>
                <a:gd name="T4" fmla="*/ 120 w 126"/>
                <a:gd name="T5" fmla="*/ 0 h 420"/>
                <a:gd name="T6" fmla="*/ 126 w 126"/>
                <a:gd name="T7" fmla="*/ 354 h 420"/>
                <a:gd name="T8" fmla="*/ 6 w 126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420">
                  <a:moveTo>
                    <a:pt x="6" y="420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6" y="354"/>
                  </a:lnTo>
                  <a:lnTo>
                    <a:pt x="6" y="4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6" name="Freeform 418"/>
            <p:cNvSpPr>
              <a:spLocks/>
            </p:cNvSpPr>
            <p:nvPr/>
          </p:nvSpPr>
          <p:spPr bwMode="auto">
            <a:xfrm>
              <a:off x="2307" y="2226"/>
              <a:ext cx="96" cy="378"/>
            </a:xfrm>
            <a:custGeom>
              <a:avLst/>
              <a:gdLst>
                <a:gd name="T0" fmla="*/ 6 w 96"/>
                <a:gd name="T1" fmla="*/ 360 h 378"/>
                <a:gd name="T2" fmla="*/ 0 w 96"/>
                <a:gd name="T3" fmla="*/ 0 h 378"/>
                <a:gd name="T4" fmla="*/ 90 w 96"/>
                <a:gd name="T5" fmla="*/ 24 h 378"/>
                <a:gd name="T6" fmla="*/ 96 w 96"/>
                <a:gd name="T7" fmla="*/ 378 h 378"/>
                <a:gd name="T8" fmla="*/ 6 w 96"/>
                <a:gd name="T9" fmla="*/ 36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78">
                  <a:moveTo>
                    <a:pt x="6" y="36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378"/>
                  </a:lnTo>
                  <a:lnTo>
                    <a:pt x="6" y="3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" name="Freeform 419"/>
            <p:cNvSpPr>
              <a:spLocks/>
            </p:cNvSpPr>
            <p:nvPr/>
          </p:nvSpPr>
          <p:spPr bwMode="auto">
            <a:xfrm>
              <a:off x="2307" y="2166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0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" name="Freeform 420"/>
            <p:cNvSpPr>
              <a:spLocks/>
            </p:cNvSpPr>
            <p:nvPr/>
          </p:nvSpPr>
          <p:spPr bwMode="auto">
            <a:xfrm>
              <a:off x="2481" y="2160"/>
              <a:ext cx="126" cy="468"/>
            </a:xfrm>
            <a:custGeom>
              <a:avLst/>
              <a:gdLst>
                <a:gd name="T0" fmla="*/ 12 w 126"/>
                <a:gd name="T1" fmla="*/ 468 h 468"/>
                <a:gd name="T2" fmla="*/ 0 w 126"/>
                <a:gd name="T3" fmla="*/ 66 h 468"/>
                <a:gd name="T4" fmla="*/ 126 w 126"/>
                <a:gd name="T5" fmla="*/ 0 h 468"/>
                <a:gd name="T6" fmla="*/ 126 w 126"/>
                <a:gd name="T7" fmla="*/ 396 h 468"/>
                <a:gd name="T8" fmla="*/ 12 w 126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468">
                  <a:moveTo>
                    <a:pt x="12" y="468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26" y="396"/>
                  </a:lnTo>
                  <a:lnTo>
                    <a:pt x="12" y="4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" name="Freeform 421"/>
            <p:cNvSpPr>
              <a:spLocks/>
            </p:cNvSpPr>
            <p:nvPr/>
          </p:nvSpPr>
          <p:spPr bwMode="auto">
            <a:xfrm>
              <a:off x="2397" y="2202"/>
              <a:ext cx="96" cy="426"/>
            </a:xfrm>
            <a:custGeom>
              <a:avLst/>
              <a:gdLst>
                <a:gd name="T0" fmla="*/ 6 w 96"/>
                <a:gd name="T1" fmla="*/ 402 h 426"/>
                <a:gd name="T2" fmla="*/ 0 w 96"/>
                <a:gd name="T3" fmla="*/ 0 h 426"/>
                <a:gd name="T4" fmla="*/ 84 w 96"/>
                <a:gd name="T5" fmla="*/ 24 h 426"/>
                <a:gd name="T6" fmla="*/ 96 w 96"/>
                <a:gd name="T7" fmla="*/ 426 h 426"/>
                <a:gd name="T8" fmla="*/ 6 w 96"/>
                <a:gd name="T9" fmla="*/ 40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26">
                  <a:moveTo>
                    <a:pt x="6" y="402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96" y="426"/>
                  </a:lnTo>
                  <a:lnTo>
                    <a:pt x="6" y="4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" name="Freeform 422"/>
            <p:cNvSpPr>
              <a:spLocks/>
            </p:cNvSpPr>
            <p:nvPr/>
          </p:nvSpPr>
          <p:spPr bwMode="auto">
            <a:xfrm>
              <a:off x="2397" y="2142"/>
              <a:ext cx="210" cy="84"/>
            </a:xfrm>
            <a:custGeom>
              <a:avLst/>
              <a:gdLst>
                <a:gd name="T0" fmla="*/ 84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0 h 84"/>
                <a:gd name="T8" fmla="*/ 84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84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1" name="Freeform 423"/>
            <p:cNvSpPr>
              <a:spLocks/>
            </p:cNvSpPr>
            <p:nvPr/>
          </p:nvSpPr>
          <p:spPr bwMode="auto">
            <a:xfrm>
              <a:off x="2571" y="2136"/>
              <a:ext cx="126" cy="516"/>
            </a:xfrm>
            <a:custGeom>
              <a:avLst/>
              <a:gdLst>
                <a:gd name="T0" fmla="*/ 6 w 126"/>
                <a:gd name="T1" fmla="*/ 516 h 516"/>
                <a:gd name="T2" fmla="*/ 0 w 126"/>
                <a:gd name="T3" fmla="*/ 66 h 516"/>
                <a:gd name="T4" fmla="*/ 120 w 126"/>
                <a:gd name="T5" fmla="*/ 0 h 516"/>
                <a:gd name="T6" fmla="*/ 126 w 126"/>
                <a:gd name="T7" fmla="*/ 444 h 516"/>
                <a:gd name="T8" fmla="*/ 6 w 126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16">
                  <a:moveTo>
                    <a:pt x="6" y="516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6" y="444"/>
                  </a:lnTo>
                  <a:lnTo>
                    <a:pt x="6" y="5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2" name="Freeform 424"/>
            <p:cNvSpPr>
              <a:spLocks/>
            </p:cNvSpPr>
            <p:nvPr/>
          </p:nvSpPr>
          <p:spPr bwMode="auto">
            <a:xfrm>
              <a:off x="2481" y="2178"/>
              <a:ext cx="96" cy="474"/>
            </a:xfrm>
            <a:custGeom>
              <a:avLst/>
              <a:gdLst>
                <a:gd name="T0" fmla="*/ 12 w 96"/>
                <a:gd name="T1" fmla="*/ 450 h 474"/>
                <a:gd name="T2" fmla="*/ 0 w 96"/>
                <a:gd name="T3" fmla="*/ 0 h 474"/>
                <a:gd name="T4" fmla="*/ 90 w 96"/>
                <a:gd name="T5" fmla="*/ 24 h 474"/>
                <a:gd name="T6" fmla="*/ 96 w 96"/>
                <a:gd name="T7" fmla="*/ 474 h 474"/>
                <a:gd name="T8" fmla="*/ 12 w 96"/>
                <a:gd name="T9" fmla="*/ 45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74">
                  <a:moveTo>
                    <a:pt x="12" y="45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474"/>
                  </a:lnTo>
                  <a:lnTo>
                    <a:pt x="12" y="4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3" name="Freeform 425"/>
            <p:cNvSpPr>
              <a:spLocks/>
            </p:cNvSpPr>
            <p:nvPr/>
          </p:nvSpPr>
          <p:spPr bwMode="auto">
            <a:xfrm>
              <a:off x="2481" y="2112"/>
              <a:ext cx="210" cy="90"/>
            </a:xfrm>
            <a:custGeom>
              <a:avLst/>
              <a:gdLst>
                <a:gd name="T0" fmla="*/ 90 w 210"/>
                <a:gd name="T1" fmla="*/ 90 h 90"/>
                <a:gd name="T2" fmla="*/ 210 w 210"/>
                <a:gd name="T3" fmla="*/ 24 h 90"/>
                <a:gd name="T4" fmla="*/ 120 w 210"/>
                <a:gd name="T5" fmla="*/ 0 h 90"/>
                <a:gd name="T6" fmla="*/ 0 w 210"/>
                <a:gd name="T7" fmla="*/ 66 h 90"/>
                <a:gd name="T8" fmla="*/ 90 w 21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0">
                  <a:moveTo>
                    <a:pt x="90" y="90"/>
                  </a:moveTo>
                  <a:lnTo>
                    <a:pt x="210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4" name="Freeform 426"/>
            <p:cNvSpPr>
              <a:spLocks/>
            </p:cNvSpPr>
            <p:nvPr/>
          </p:nvSpPr>
          <p:spPr bwMode="auto">
            <a:xfrm>
              <a:off x="2661" y="2112"/>
              <a:ext cx="126" cy="558"/>
            </a:xfrm>
            <a:custGeom>
              <a:avLst/>
              <a:gdLst>
                <a:gd name="T0" fmla="*/ 6 w 126"/>
                <a:gd name="T1" fmla="*/ 558 h 558"/>
                <a:gd name="T2" fmla="*/ 0 w 126"/>
                <a:gd name="T3" fmla="*/ 60 h 558"/>
                <a:gd name="T4" fmla="*/ 120 w 126"/>
                <a:gd name="T5" fmla="*/ 0 h 558"/>
                <a:gd name="T6" fmla="*/ 126 w 126"/>
                <a:gd name="T7" fmla="*/ 492 h 558"/>
                <a:gd name="T8" fmla="*/ 6 w 126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58">
                  <a:moveTo>
                    <a:pt x="6" y="558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6" y="492"/>
                  </a:lnTo>
                  <a:lnTo>
                    <a:pt x="6" y="5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5" name="Freeform 427"/>
            <p:cNvSpPr>
              <a:spLocks/>
            </p:cNvSpPr>
            <p:nvPr/>
          </p:nvSpPr>
          <p:spPr bwMode="auto">
            <a:xfrm>
              <a:off x="2571" y="2154"/>
              <a:ext cx="96" cy="516"/>
            </a:xfrm>
            <a:custGeom>
              <a:avLst/>
              <a:gdLst>
                <a:gd name="T0" fmla="*/ 6 w 96"/>
                <a:gd name="T1" fmla="*/ 498 h 516"/>
                <a:gd name="T2" fmla="*/ 0 w 96"/>
                <a:gd name="T3" fmla="*/ 0 h 516"/>
                <a:gd name="T4" fmla="*/ 90 w 96"/>
                <a:gd name="T5" fmla="*/ 18 h 516"/>
                <a:gd name="T6" fmla="*/ 96 w 96"/>
                <a:gd name="T7" fmla="*/ 516 h 516"/>
                <a:gd name="T8" fmla="*/ 6 w 96"/>
                <a:gd name="T9" fmla="*/ 498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16">
                  <a:moveTo>
                    <a:pt x="6" y="49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516"/>
                  </a:lnTo>
                  <a:lnTo>
                    <a:pt x="6" y="4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6" name="Freeform 428"/>
            <p:cNvSpPr>
              <a:spLocks/>
            </p:cNvSpPr>
            <p:nvPr/>
          </p:nvSpPr>
          <p:spPr bwMode="auto">
            <a:xfrm>
              <a:off x="2571" y="2088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24 h 84"/>
                <a:gd name="T4" fmla="*/ 120 w 210"/>
                <a:gd name="T5" fmla="*/ 0 h 84"/>
                <a:gd name="T6" fmla="*/ 0 w 210"/>
                <a:gd name="T7" fmla="*/ 66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7" name="Freeform 429"/>
            <p:cNvSpPr>
              <a:spLocks/>
            </p:cNvSpPr>
            <p:nvPr/>
          </p:nvSpPr>
          <p:spPr bwMode="auto">
            <a:xfrm>
              <a:off x="2751" y="2082"/>
              <a:ext cx="126" cy="612"/>
            </a:xfrm>
            <a:custGeom>
              <a:avLst/>
              <a:gdLst>
                <a:gd name="T0" fmla="*/ 6 w 126"/>
                <a:gd name="T1" fmla="*/ 612 h 612"/>
                <a:gd name="T2" fmla="*/ 0 w 126"/>
                <a:gd name="T3" fmla="*/ 66 h 612"/>
                <a:gd name="T4" fmla="*/ 120 w 126"/>
                <a:gd name="T5" fmla="*/ 0 h 612"/>
                <a:gd name="T6" fmla="*/ 126 w 126"/>
                <a:gd name="T7" fmla="*/ 540 h 612"/>
                <a:gd name="T8" fmla="*/ 6 w 126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12">
                  <a:moveTo>
                    <a:pt x="6" y="612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6" y="540"/>
                  </a:lnTo>
                  <a:lnTo>
                    <a:pt x="6" y="6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" name="Freeform 430"/>
            <p:cNvSpPr>
              <a:spLocks/>
            </p:cNvSpPr>
            <p:nvPr/>
          </p:nvSpPr>
          <p:spPr bwMode="auto">
            <a:xfrm>
              <a:off x="2661" y="2130"/>
              <a:ext cx="96" cy="564"/>
            </a:xfrm>
            <a:custGeom>
              <a:avLst/>
              <a:gdLst>
                <a:gd name="T0" fmla="*/ 6 w 96"/>
                <a:gd name="T1" fmla="*/ 540 h 564"/>
                <a:gd name="T2" fmla="*/ 0 w 96"/>
                <a:gd name="T3" fmla="*/ 0 h 564"/>
                <a:gd name="T4" fmla="*/ 90 w 96"/>
                <a:gd name="T5" fmla="*/ 18 h 564"/>
                <a:gd name="T6" fmla="*/ 96 w 96"/>
                <a:gd name="T7" fmla="*/ 564 h 564"/>
                <a:gd name="T8" fmla="*/ 6 w 96"/>
                <a:gd name="T9" fmla="*/ 54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64">
                  <a:moveTo>
                    <a:pt x="6" y="54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564"/>
                  </a:lnTo>
                  <a:lnTo>
                    <a:pt x="6" y="5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9" name="Freeform 431"/>
            <p:cNvSpPr>
              <a:spLocks/>
            </p:cNvSpPr>
            <p:nvPr/>
          </p:nvSpPr>
          <p:spPr bwMode="auto">
            <a:xfrm>
              <a:off x="2661" y="2064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6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0" name="Freeform 432"/>
            <p:cNvSpPr>
              <a:spLocks/>
            </p:cNvSpPr>
            <p:nvPr/>
          </p:nvSpPr>
          <p:spPr bwMode="auto">
            <a:xfrm>
              <a:off x="2847" y="2058"/>
              <a:ext cx="120" cy="660"/>
            </a:xfrm>
            <a:custGeom>
              <a:avLst/>
              <a:gdLst>
                <a:gd name="T0" fmla="*/ 0 w 120"/>
                <a:gd name="T1" fmla="*/ 660 h 660"/>
                <a:gd name="T2" fmla="*/ 0 w 120"/>
                <a:gd name="T3" fmla="*/ 66 h 660"/>
                <a:gd name="T4" fmla="*/ 114 w 120"/>
                <a:gd name="T5" fmla="*/ 0 h 660"/>
                <a:gd name="T6" fmla="*/ 120 w 120"/>
                <a:gd name="T7" fmla="*/ 588 h 660"/>
                <a:gd name="T8" fmla="*/ 0 w 120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0">
                  <a:moveTo>
                    <a:pt x="0" y="660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20" y="588"/>
                  </a:lnTo>
                  <a:lnTo>
                    <a:pt x="0" y="6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1" name="Freeform 433"/>
            <p:cNvSpPr>
              <a:spLocks/>
            </p:cNvSpPr>
            <p:nvPr/>
          </p:nvSpPr>
          <p:spPr bwMode="auto">
            <a:xfrm>
              <a:off x="2751" y="2100"/>
              <a:ext cx="96" cy="618"/>
            </a:xfrm>
            <a:custGeom>
              <a:avLst/>
              <a:gdLst>
                <a:gd name="T0" fmla="*/ 6 w 96"/>
                <a:gd name="T1" fmla="*/ 594 h 618"/>
                <a:gd name="T2" fmla="*/ 0 w 96"/>
                <a:gd name="T3" fmla="*/ 0 h 618"/>
                <a:gd name="T4" fmla="*/ 96 w 96"/>
                <a:gd name="T5" fmla="*/ 24 h 618"/>
                <a:gd name="T6" fmla="*/ 96 w 96"/>
                <a:gd name="T7" fmla="*/ 618 h 618"/>
                <a:gd name="T8" fmla="*/ 6 w 96"/>
                <a:gd name="T9" fmla="*/ 59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18">
                  <a:moveTo>
                    <a:pt x="6" y="59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618"/>
                  </a:lnTo>
                  <a:lnTo>
                    <a:pt x="6" y="5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2" name="Freeform 434"/>
            <p:cNvSpPr>
              <a:spLocks/>
            </p:cNvSpPr>
            <p:nvPr/>
          </p:nvSpPr>
          <p:spPr bwMode="auto">
            <a:xfrm>
              <a:off x="2751" y="2040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0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3" name="Freeform 435"/>
            <p:cNvSpPr>
              <a:spLocks/>
            </p:cNvSpPr>
            <p:nvPr/>
          </p:nvSpPr>
          <p:spPr bwMode="auto">
            <a:xfrm>
              <a:off x="2937" y="2034"/>
              <a:ext cx="120" cy="708"/>
            </a:xfrm>
            <a:custGeom>
              <a:avLst/>
              <a:gdLst>
                <a:gd name="T0" fmla="*/ 6 w 120"/>
                <a:gd name="T1" fmla="*/ 708 h 708"/>
                <a:gd name="T2" fmla="*/ 0 w 120"/>
                <a:gd name="T3" fmla="*/ 60 h 708"/>
                <a:gd name="T4" fmla="*/ 120 w 120"/>
                <a:gd name="T5" fmla="*/ 0 h 708"/>
                <a:gd name="T6" fmla="*/ 120 w 120"/>
                <a:gd name="T7" fmla="*/ 636 h 708"/>
                <a:gd name="T8" fmla="*/ 6 w 120"/>
                <a:gd name="T9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08">
                  <a:moveTo>
                    <a:pt x="6" y="708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0" y="636"/>
                  </a:lnTo>
                  <a:lnTo>
                    <a:pt x="6" y="7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4" name="Freeform 436"/>
            <p:cNvSpPr>
              <a:spLocks/>
            </p:cNvSpPr>
            <p:nvPr/>
          </p:nvSpPr>
          <p:spPr bwMode="auto">
            <a:xfrm>
              <a:off x="2847" y="2076"/>
              <a:ext cx="96" cy="666"/>
            </a:xfrm>
            <a:custGeom>
              <a:avLst/>
              <a:gdLst>
                <a:gd name="T0" fmla="*/ 0 w 96"/>
                <a:gd name="T1" fmla="*/ 642 h 666"/>
                <a:gd name="T2" fmla="*/ 0 w 96"/>
                <a:gd name="T3" fmla="*/ 0 h 666"/>
                <a:gd name="T4" fmla="*/ 90 w 96"/>
                <a:gd name="T5" fmla="*/ 18 h 666"/>
                <a:gd name="T6" fmla="*/ 96 w 96"/>
                <a:gd name="T7" fmla="*/ 666 h 666"/>
                <a:gd name="T8" fmla="*/ 0 w 96"/>
                <a:gd name="T9" fmla="*/ 64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66">
                  <a:moveTo>
                    <a:pt x="0" y="64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666"/>
                  </a:lnTo>
                  <a:lnTo>
                    <a:pt x="0" y="6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5" name="Freeform 437"/>
            <p:cNvSpPr>
              <a:spLocks/>
            </p:cNvSpPr>
            <p:nvPr/>
          </p:nvSpPr>
          <p:spPr bwMode="auto">
            <a:xfrm>
              <a:off x="2847" y="2010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24 h 84"/>
                <a:gd name="T4" fmla="*/ 114 w 210"/>
                <a:gd name="T5" fmla="*/ 0 h 84"/>
                <a:gd name="T6" fmla="*/ 0 w 210"/>
                <a:gd name="T7" fmla="*/ 66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6" name="Freeform 438"/>
            <p:cNvSpPr>
              <a:spLocks/>
            </p:cNvSpPr>
            <p:nvPr/>
          </p:nvSpPr>
          <p:spPr bwMode="auto">
            <a:xfrm>
              <a:off x="3033" y="2004"/>
              <a:ext cx="114" cy="756"/>
            </a:xfrm>
            <a:custGeom>
              <a:avLst/>
              <a:gdLst>
                <a:gd name="T0" fmla="*/ 0 w 114"/>
                <a:gd name="T1" fmla="*/ 756 h 756"/>
                <a:gd name="T2" fmla="*/ 0 w 114"/>
                <a:gd name="T3" fmla="*/ 66 h 756"/>
                <a:gd name="T4" fmla="*/ 114 w 114"/>
                <a:gd name="T5" fmla="*/ 0 h 756"/>
                <a:gd name="T6" fmla="*/ 114 w 114"/>
                <a:gd name="T7" fmla="*/ 684 h 756"/>
                <a:gd name="T8" fmla="*/ 0 w 114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56">
                  <a:moveTo>
                    <a:pt x="0" y="756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684"/>
                  </a:lnTo>
                  <a:lnTo>
                    <a:pt x="0" y="7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7" name="Freeform 439"/>
            <p:cNvSpPr>
              <a:spLocks/>
            </p:cNvSpPr>
            <p:nvPr/>
          </p:nvSpPr>
          <p:spPr bwMode="auto">
            <a:xfrm>
              <a:off x="2937" y="2046"/>
              <a:ext cx="96" cy="714"/>
            </a:xfrm>
            <a:custGeom>
              <a:avLst/>
              <a:gdLst>
                <a:gd name="T0" fmla="*/ 6 w 96"/>
                <a:gd name="T1" fmla="*/ 696 h 714"/>
                <a:gd name="T2" fmla="*/ 0 w 96"/>
                <a:gd name="T3" fmla="*/ 0 h 714"/>
                <a:gd name="T4" fmla="*/ 96 w 96"/>
                <a:gd name="T5" fmla="*/ 24 h 714"/>
                <a:gd name="T6" fmla="*/ 96 w 96"/>
                <a:gd name="T7" fmla="*/ 714 h 714"/>
                <a:gd name="T8" fmla="*/ 6 w 96"/>
                <a:gd name="T9" fmla="*/ 69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14">
                  <a:moveTo>
                    <a:pt x="6" y="69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714"/>
                  </a:lnTo>
                  <a:lnTo>
                    <a:pt x="6" y="6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8" name="Freeform 440"/>
            <p:cNvSpPr>
              <a:spLocks/>
            </p:cNvSpPr>
            <p:nvPr/>
          </p:nvSpPr>
          <p:spPr bwMode="auto">
            <a:xfrm>
              <a:off x="2937" y="1986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0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9" name="Freeform 441"/>
            <p:cNvSpPr>
              <a:spLocks/>
            </p:cNvSpPr>
            <p:nvPr/>
          </p:nvSpPr>
          <p:spPr bwMode="auto">
            <a:xfrm>
              <a:off x="3129" y="1980"/>
              <a:ext cx="114" cy="804"/>
            </a:xfrm>
            <a:custGeom>
              <a:avLst/>
              <a:gdLst>
                <a:gd name="T0" fmla="*/ 0 w 114"/>
                <a:gd name="T1" fmla="*/ 804 h 804"/>
                <a:gd name="T2" fmla="*/ 0 w 114"/>
                <a:gd name="T3" fmla="*/ 60 h 804"/>
                <a:gd name="T4" fmla="*/ 114 w 114"/>
                <a:gd name="T5" fmla="*/ 0 h 804"/>
                <a:gd name="T6" fmla="*/ 108 w 114"/>
                <a:gd name="T7" fmla="*/ 732 h 804"/>
                <a:gd name="T8" fmla="*/ 0 w 114"/>
                <a:gd name="T9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04">
                  <a:moveTo>
                    <a:pt x="0" y="804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08" y="732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0" name="Freeform 442"/>
            <p:cNvSpPr>
              <a:spLocks/>
            </p:cNvSpPr>
            <p:nvPr/>
          </p:nvSpPr>
          <p:spPr bwMode="auto">
            <a:xfrm>
              <a:off x="3033" y="2022"/>
              <a:ext cx="96" cy="762"/>
            </a:xfrm>
            <a:custGeom>
              <a:avLst/>
              <a:gdLst>
                <a:gd name="T0" fmla="*/ 0 w 96"/>
                <a:gd name="T1" fmla="*/ 738 h 762"/>
                <a:gd name="T2" fmla="*/ 0 w 96"/>
                <a:gd name="T3" fmla="*/ 0 h 762"/>
                <a:gd name="T4" fmla="*/ 96 w 96"/>
                <a:gd name="T5" fmla="*/ 18 h 762"/>
                <a:gd name="T6" fmla="*/ 96 w 96"/>
                <a:gd name="T7" fmla="*/ 762 h 762"/>
                <a:gd name="T8" fmla="*/ 0 w 96"/>
                <a:gd name="T9" fmla="*/ 738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62">
                  <a:moveTo>
                    <a:pt x="0" y="73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762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1" name="Freeform 443"/>
            <p:cNvSpPr>
              <a:spLocks/>
            </p:cNvSpPr>
            <p:nvPr/>
          </p:nvSpPr>
          <p:spPr bwMode="auto">
            <a:xfrm>
              <a:off x="3033" y="1956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24 h 84"/>
                <a:gd name="T4" fmla="*/ 114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2" name="Freeform 444"/>
            <p:cNvSpPr>
              <a:spLocks/>
            </p:cNvSpPr>
            <p:nvPr/>
          </p:nvSpPr>
          <p:spPr bwMode="auto">
            <a:xfrm>
              <a:off x="3219" y="1950"/>
              <a:ext cx="120" cy="858"/>
            </a:xfrm>
            <a:custGeom>
              <a:avLst/>
              <a:gdLst>
                <a:gd name="T0" fmla="*/ 0 w 120"/>
                <a:gd name="T1" fmla="*/ 858 h 858"/>
                <a:gd name="T2" fmla="*/ 6 w 120"/>
                <a:gd name="T3" fmla="*/ 66 h 858"/>
                <a:gd name="T4" fmla="*/ 120 w 120"/>
                <a:gd name="T5" fmla="*/ 0 h 858"/>
                <a:gd name="T6" fmla="*/ 114 w 120"/>
                <a:gd name="T7" fmla="*/ 786 h 858"/>
                <a:gd name="T8" fmla="*/ 0 w 120"/>
                <a:gd name="T9" fmla="*/ 85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58">
                  <a:moveTo>
                    <a:pt x="0" y="858"/>
                  </a:moveTo>
                  <a:lnTo>
                    <a:pt x="6" y="66"/>
                  </a:lnTo>
                  <a:lnTo>
                    <a:pt x="120" y="0"/>
                  </a:lnTo>
                  <a:lnTo>
                    <a:pt x="114" y="786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3" name="Freeform 445"/>
            <p:cNvSpPr>
              <a:spLocks/>
            </p:cNvSpPr>
            <p:nvPr/>
          </p:nvSpPr>
          <p:spPr bwMode="auto">
            <a:xfrm>
              <a:off x="3129" y="1992"/>
              <a:ext cx="96" cy="816"/>
            </a:xfrm>
            <a:custGeom>
              <a:avLst/>
              <a:gdLst>
                <a:gd name="T0" fmla="*/ 0 w 96"/>
                <a:gd name="T1" fmla="*/ 792 h 816"/>
                <a:gd name="T2" fmla="*/ 0 w 96"/>
                <a:gd name="T3" fmla="*/ 0 h 816"/>
                <a:gd name="T4" fmla="*/ 96 w 96"/>
                <a:gd name="T5" fmla="*/ 24 h 816"/>
                <a:gd name="T6" fmla="*/ 90 w 96"/>
                <a:gd name="T7" fmla="*/ 816 h 816"/>
                <a:gd name="T8" fmla="*/ 0 w 96"/>
                <a:gd name="T9" fmla="*/ 79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6">
                  <a:moveTo>
                    <a:pt x="0" y="79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0" y="816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4" name="Freeform 446"/>
            <p:cNvSpPr>
              <a:spLocks/>
            </p:cNvSpPr>
            <p:nvPr/>
          </p:nvSpPr>
          <p:spPr bwMode="auto">
            <a:xfrm>
              <a:off x="3129" y="1932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14 w 210"/>
                <a:gd name="T5" fmla="*/ 0 h 84"/>
                <a:gd name="T6" fmla="*/ 0 w 210"/>
                <a:gd name="T7" fmla="*/ 60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5" name="Freeform 447"/>
            <p:cNvSpPr>
              <a:spLocks/>
            </p:cNvSpPr>
            <p:nvPr/>
          </p:nvSpPr>
          <p:spPr bwMode="auto">
            <a:xfrm>
              <a:off x="3315" y="1926"/>
              <a:ext cx="120" cy="906"/>
            </a:xfrm>
            <a:custGeom>
              <a:avLst/>
              <a:gdLst>
                <a:gd name="T0" fmla="*/ 0 w 120"/>
                <a:gd name="T1" fmla="*/ 906 h 906"/>
                <a:gd name="T2" fmla="*/ 6 w 120"/>
                <a:gd name="T3" fmla="*/ 60 h 906"/>
                <a:gd name="T4" fmla="*/ 120 w 120"/>
                <a:gd name="T5" fmla="*/ 0 h 906"/>
                <a:gd name="T6" fmla="*/ 114 w 120"/>
                <a:gd name="T7" fmla="*/ 834 h 906"/>
                <a:gd name="T8" fmla="*/ 0 w 120"/>
                <a:gd name="T9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06">
                  <a:moveTo>
                    <a:pt x="0" y="906"/>
                  </a:moveTo>
                  <a:lnTo>
                    <a:pt x="6" y="60"/>
                  </a:lnTo>
                  <a:lnTo>
                    <a:pt x="120" y="0"/>
                  </a:lnTo>
                  <a:lnTo>
                    <a:pt x="114" y="834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6" name="Freeform 448"/>
            <p:cNvSpPr>
              <a:spLocks/>
            </p:cNvSpPr>
            <p:nvPr/>
          </p:nvSpPr>
          <p:spPr bwMode="auto">
            <a:xfrm>
              <a:off x="3219" y="1968"/>
              <a:ext cx="102" cy="864"/>
            </a:xfrm>
            <a:custGeom>
              <a:avLst/>
              <a:gdLst>
                <a:gd name="T0" fmla="*/ 0 w 102"/>
                <a:gd name="T1" fmla="*/ 840 h 864"/>
                <a:gd name="T2" fmla="*/ 6 w 102"/>
                <a:gd name="T3" fmla="*/ 0 h 864"/>
                <a:gd name="T4" fmla="*/ 102 w 102"/>
                <a:gd name="T5" fmla="*/ 18 h 864"/>
                <a:gd name="T6" fmla="*/ 96 w 102"/>
                <a:gd name="T7" fmla="*/ 864 h 864"/>
                <a:gd name="T8" fmla="*/ 0 w 102"/>
                <a:gd name="T9" fmla="*/ 84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64">
                  <a:moveTo>
                    <a:pt x="0" y="840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6" y="864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7" name="Freeform 449"/>
            <p:cNvSpPr>
              <a:spLocks/>
            </p:cNvSpPr>
            <p:nvPr/>
          </p:nvSpPr>
          <p:spPr bwMode="auto">
            <a:xfrm>
              <a:off x="3225" y="1902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24 h 84"/>
                <a:gd name="T4" fmla="*/ 114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8" name="Freeform 450"/>
            <p:cNvSpPr>
              <a:spLocks/>
            </p:cNvSpPr>
            <p:nvPr/>
          </p:nvSpPr>
          <p:spPr bwMode="auto">
            <a:xfrm>
              <a:off x="3411" y="1896"/>
              <a:ext cx="126" cy="960"/>
            </a:xfrm>
            <a:custGeom>
              <a:avLst/>
              <a:gdLst>
                <a:gd name="T0" fmla="*/ 0 w 126"/>
                <a:gd name="T1" fmla="*/ 960 h 960"/>
                <a:gd name="T2" fmla="*/ 12 w 126"/>
                <a:gd name="T3" fmla="*/ 66 h 960"/>
                <a:gd name="T4" fmla="*/ 126 w 126"/>
                <a:gd name="T5" fmla="*/ 0 h 960"/>
                <a:gd name="T6" fmla="*/ 114 w 126"/>
                <a:gd name="T7" fmla="*/ 888 h 960"/>
                <a:gd name="T8" fmla="*/ 0 w 126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60">
                  <a:moveTo>
                    <a:pt x="0" y="960"/>
                  </a:moveTo>
                  <a:lnTo>
                    <a:pt x="12" y="66"/>
                  </a:lnTo>
                  <a:lnTo>
                    <a:pt x="126" y="0"/>
                  </a:lnTo>
                  <a:lnTo>
                    <a:pt x="114" y="888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9" name="Freeform 451"/>
            <p:cNvSpPr>
              <a:spLocks/>
            </p:cNvSpPr>
            <p:nvPr/>
          </p:nvSpPr>
          <p:spPr bwMode="auto">
            <a:xfrm>
              <a:off x="3315" y="1938"/>
              <a:ext cx="108" cy="918"/>
            </a:xfrm>
            <a:custGeom>
              <a:avLst/>
              <a:gdLst>
                <a:gd name="T0" fmla="*/ 0 w 108"/>
                <a:gd name="T1" fmla="*/ 894 h 918"/>
                <a:gd name="T2" fmla="*/ 6 w 108"/>
                <a:gd name="T3" fmla="*/ 0 h 918"/>
                <a:gd name="T4" fmla="*/ 108 w 108"/>
                <a:gd name="T5" fmla="*/ 24 h 918"/>
                <a:gd name="T6" fmla="*/ 96 w 108"/>
                <a:gd name="T7" fmla="*/ 918 h 918"/>
                <a:gd name="T8" fmla="*/ 0 w 108"/>
                <a:gd name="T9" fmla="*/ 89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18">
                  <a:moveTo>
                    <a:pt x="0" y="894"/>
                  </a:moveTo>
                  <a:lnTo>
                    <a:pt x="6" y="0"/>
                  </a:lnTo>
                  <a:lnTo>
                    <a:pt x="108" y="24"/>
                  </a:lnTo>
                  <a:lnTo>
                    <a:pt x="96" y="918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0" name="Freeform 452"/>
            <p:cNvSpPr>
              <a:spLocks/>
            </p:cNvSpPr>
            <p:nvPr/>
          </p:nvSpPr>
          <p:spPr bwMode="auto">
            <a:xfrm>
              <a:off x="3321" y="1878"/>
              <a:ext cx="216" cy="84"/>
            </a:xfrm>
            <a:custGeom>
              <a:avLst/>
              <a:gdLst>
                <a:gd name="T0" fmla="*/ 102 w 216"/>
                <a:gd name="T1" fmla="*/ 84 h 84"/>
                <a:gd name="T2" fmla="*/ 216 w 216"/>
                <a:gd name="T3" fmla="*/ 18 h 84"/>
                <a:gd name="T4" fmla="*/ 114 w 216"/>
                <a:gd name="T5" fmla="*/ 0 h 84"/>
                <a:gd name="T6" fmla="*/ 0 w 216"/>
                <a:gd name="T7" fmla="*/ 60 h 84"/>
                <a:gd name="T8" fmla="*/ 102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102" y="84"/>
                  </a:moveTo>
                  <a:lnTo>
                    <a:pt x="216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1" name="Freeform 453"/>
            <p:cNvSpPr>
              <a:spLocks/>
            </p:cNvSpPr>
            <p:nvPr/>
          </p:nvSpPr>
          <p:spPr bwMode="auto">
            <a:xfrm>
              <a:off x="3507" y="1866"/>
              <a:ext cx="126" cy="1014"/>
            </a:xfrm>
            <a:custGeom>
              <a:avLst/>
              <a:gdLst>
                <a:gd name="T0" fmla="*/ 0 w 126"/>
                <a:gd name="T1" fmla="*/ 1014 h 1014"/>
                <a:gd name="T2" fmla="*/ 12 w 126"/>
                <a:gd name="T3" fmla="*/ 66 h 1014"/>
                <a:gd name="T4" fmla="*/ 126 w 126"/>
                <a:gd name="T5" fmla="*/ 0 h 1014"/>
                <a:gd name="T6" fmla="*/ 108 w 126"/>
                <a:gd name="T7" fmla="*/ 936 h 1014"/>
                <a:gd name="T8" fmla="*/ 0 w 126"/>
                <a:gd name="T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14">
                  <a:moveTo>
                    <a:pt x="0" y="1014"/>
                  </a:moveTo>
                  <a:lnTo>
                    <a:pt x="12" y="66"/>
                  </a:lnTo>
                  <a:lnTo>
                    <a:pt x="126" y="0"/>
                  </a:lnTo>
                  <a:lnTo>
                    <a:pt x="108" y="936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2" name="Freeform 454"/>
            <p:cNvSpPr>
              <a:spLocks/>
            </p:cNvSpPr>
            <p:nvPr/>
          </p:nvSpPr>
          <p:spPr bwMode="auto">
            <a:xfrm>
              <a:off x="3411" y="1914"/>
              <a:ext cx="108" cy="966"/>
            </a:xfrm>
            <a:custGeom>
              <a:avLst/>
              <a:gdLst>
                <a:gd name="T0" fmla="*/ 0 w 108"/>
                <a:gd name="T1" fmla="*/ 942 h 966"/>
                <a:gd name="T2" fmla="*/ 12 w 108"/>
                <a:gd name="T3" fmla="*/ 0 h 966"/>
                <a:gd name="T4" fmla="*/ 108 w 108"/>
                <a:gd name="T5" fmla="*/ 18 h 966"/>
                <a:gd name="T6" fmla="*/ 96 w 108"/>
                <a:gd name="T7" fmla="*/ 966 h 966"/>
                <a:gd name="T8" fmla="*/ 0 w 108"/>
                <a:gd name="T9" fmla="*/ 942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66">
                  <a:moveTo>
                    <a:pt x="0" y="942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6" y="966"/>
                  </a:lnTo>
                  <a:lnTo>
                    <a:pt x="0" y="9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3" name="Freeform 455"/>
            <p:cNvSpPr>
              <a:spLocks/>
            </p:cNvSpPr>
            <p:nvPr/>
          </p:nvSpPr>
          <p:spPr bwMode="auto">
            <a:xfrm>
              <a:off x="3423" y="1848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14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4" name="Freeform 456"/>
            <p:cNvSpPr>
              <a:spLocks/>
            </p:cNvSpPr>
            <p:nvPr/>
          </p:nvSpPr>
          <p:spPr bwMode="auto">
            <a:xfrm>
              <a:off x="3603" y="1836"/>
              <a:ext cx="132" cy="1068"/>
            </a:xfrm>
            <a:custGeom>
              <a:avLst/>
              <a:gdLst>
                <a:gd name="T0" fmla="*/ 0 w 132"/>
                <a:gd name="T1" fmla="*/ 1068 h 1068"/>
                <a:gd name="T2" fmla="*/ 18 w 132"/>
                <a:gd name="T3" fmla="*/ 66 h 1068"/>
                <a:gd name="T4" fmla="*/ 132 w 132"/>
                <a:gd name="T5" fmla="*/ 0 h 1068"/>
                <a:gd name="T6" fmla="*/ 114 w 132"/>
                <a:gd name="T7" fmla="*/ 990 h 1068"/>
                <a:gd name="T8" fmla="*/ 0 w 132"/>
                <a:gd name="T9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68">
                  <a:moveTo>
                    <a:pt x="0" y="1068"/>
                  </a:moveTo>
                  <a:lnTo>
                    <a:pt x="18" y="66"/>
                  </a:lnTo>
                  <a:lnTo>
                    <a:pt x="132" y="0"/>
                  </a:lnTo>
                  <a:lnTo>
                    <a:pt x="114" y="9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5" name="Freeform 457"/>
            <p:cNvSpPr>
              <a:spLocks/>
            </p:cNvSpPr>
            <p:nvPr/>
          </p:nvSpPr>
          <p:spPr bwMode="auto">
            <a:xfrm>
              <a:off x="3507" y="1884"/>
              <a:ext cx="114" cy="1020"/>
            </a:xfrm>
            <a:custGeom>
              <a:avLst/>
              <a:gdLst>
                <a:gd name="T0" fmla="*/ 0 w 114"/>
                <a:gd name="T1" fmla="*/ 996 h 1020"/>
                <a:gd name="T2" fmla="*/ 18 w 114"/>
                <a:gd name="T3" fmla="*/ 0 h 1020"/>
                <a:gd name="T4" fmla="*/ 114 w 114"/>
                <a:gd name="T5" fmla="*/ 18 h 1020"/>
                <a:gd name="T6" fmla="*/ 96 w 114"/>
                <a:gd name="T7" fmla="*/ 1020 h 1020"/>
                <a:gd name="T8" fmla="*/ 0 w 114"/>
                <a:gd name="T9" fmla="*/ 996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20">
                  <a:moveTo>
                    <a:pt x="0" y="996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6" y="1020"/>
                  </a:lnTo>
                  <a:lnTo>
                    <a:pt x="0" y="9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6" name="Freeform 458"/>
            <p:cNvSpPr>
              <a:spLocks/>
            </p:cNvSpPr>
            <p:nvPr/>
          </p:nvSpPr>
          <p:spPr bwMode="auto">
            <a:xfrm>
              <a:off x="3525" y="1818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08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7" name="Freeform 459"/>
            <p:cNvSpPr>
              <a:spLocks/>
            </p:cNvSpPr>
            <p:nvPr/>
          </p:nvSpPr>
          <p:spPr bwMode="auto">
            <a:xfrm>
              <a:off x="3705" y="1812"/>
              <a:ext cx="132" cy="1116"/>
            </a:xfrm>
            <a:custGeom>
              <a:avLst/>
              <a:gdLst>
                <a:gd name="T0" fmla="*/ 0 w 132"/>
                <a:gd name="T1" fmla="*/ 1116 h 1116"/>
                <a:gd name="T2" fmla="*/ 18 w 132"/>
                <a:gd name="T3" fmla="*/ 60 h 1116"/>
                <a:gd name="T4" fmla="*/ 132 w 132"/>
                <a:gd name="T5" fmla="*/ 0 h 1116"/>
                <a:gd name="T6" fmla="*/ 108 w 132"/>
                <a:gd name="T7" fmla="*/ 1038 h 1116"/>
                <a:gd name="T8" fmla="*/ 0 w 132"/>
                <a:gd name="T9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16">
                  <a:moveTo>
                    <a:pt x="0" y="1116"/>
                  </a:moveTo>
                  <a:lnTo>
                    <a:pt x="18" y="60"/>
                  </a:lnTo>
                  <a:lnTo>
                    <a:pt x="132" y="0"/>
                  </a:lnTo>
                  <a:lnTo>
                    <a:pt x="108" y="1038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8" name="Freeform 460"/>
            <p:cNvSpPr>
              <a:spLocks/>
            </p:cNvSpPr>
            <p:nvPr/>
          </p:nvSpPr>
          <p:spPr bwMode="auto">
            <a:xfrm>
              <a:off x="3603" y="1854"/>
              <a:ext cx="120" cy="1074"/>
            </a:xfrm>
            <a:custGeom>
              <a:avLst/>
              <a:gdLst>
                <a:gd name="T0" fmla="*/ 0 w 120"/>
                <a:gd name="T1" fmla="*/ 1050 h 1074"/>
                <a:gd name="T2" fmla="*/ 18 w 120"/>
                <a:gd name="T3" fmla="*/ 0 h 1074"/>
                <a:gd name="T4" fmla="*/ 120 w 120"/>
                <a:gd name="T5" fmla="*/ 18 h 1074"/>
                <a:gd name="T6" fmla="*/ 102 w 120"/>
                <a:gd name="T7" fmla="*/ 1074 h 1074"/>
                <a:gd name="T8" fmla="*/ 0 w 120"/>
                <a:gd name="T9" fmla="*/ 105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74">
                  <a:moveTo>
                    <a:pt x="0" y="1050"/>
                  </a:moveTo>
                  <a:lnTo>
                    <a:pt x="18" y="0"/>
                  </a:lnTo>
                  <a:lnTo>
                    <a:pt x="120" y="18"/>
                  </a:lnTo>
                  <a:lnTo>
                    <a:pt x="102" y="1074"/>
                  </a:lnTo>
                  <a:lnTo>
                    <a:pt x="0" y="10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9" name="Freeform 461"/>
            <p:cNvSpPr>
              <a:spLocks/>
            </p:cNvSpPr>
            <p:nvPr/>
          </p:nvSpPr>
          <p:spPr bwMode="auto">
            <a:xfrm>
              <a:off x="3621" y="1788"/>
              <a:ext cx="216" cy="84"/>
            </a:xfrm>
            <a:custGeom>
              <a:avLst/>
              <a:gdLst>
                <a:gd name="T0" fmla="*/ 102 w 216"/>
                <a:gd name="T1" fmla="*/ 84 h 84"/>
                <a:gd name="T2" fmla="*/ 216 w 216"/>
                <a:gd name="T3" fmla="*/ 24 h 84"/>
                <a:gd name="T4" fmla="*/ 114 w 216"/>
                <a:gd name="T5" fmla="*/ 0 h 84"/>
                <a:gd name="T6" fmla="*/ 0 w 216"/>
                <a:gd name="T7" fmla="*/ 66 h 84"/>
                <a:gd name="T8" fmla="*/ 102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102" y="84"/>
                  </a:moveTo>
                  <a:lnTo>
                    <a:pt x="216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0" name="Freeform 462"/>
            <p:cNvSpPr>
              <a:spLocks/>
            </p:cNvSpPr>
            <p:nvPr/>
          </p:nvSpPr>
          <p:spPr bwMode="auto">
            <a:xfrm>
              <a:off x="3801" y="1782"/>
              <a:ext cx="138" cy="1170"/>
            </a:xfrm>
            <a:custGeom>
              <a:avLst/>
              <a:gdLst>
                <a:gd name="T0" fmla="*/ 0 w 138"/>
                <a:gd name="T1" fmla="*/ 1170 h 1170"/>
                <a:gd name="T2" fmla="*/ 30 w 138"/>
                <a:gd name="T3" fmla="*/ 60 h 1170"/>
                <a:gd name="T4" fmla="*/ 138 w 138"/>
                <a:gd name="T5" fmla="*/ 0 h 1170"/>
                <a:gd name="T6" fmla="*/ 108 w 138"/>
                <a:gd name="T7" fmla="*/ 1092 h 1170"/>
                <a:gd name="T8" fmla="*/ 0 w 138"/>
                <a:gd name="T9" fmla="*/ 117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70">
                  <a:moveTo>
                    <a:pt x="0" y="1170"/>
                  </a:moveTo>
                  <a:lnTo>
                    <a:pt x="30" y="60"/>
                  </a:lnTo>
                  <a:lnTo>
                    <a:pt x="138" y="0"/>
                  </a:lnTo>
                  <a:lnTo>
                    <a:pt x="108" y="1092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1" name="Freeform 463"/>
            <p:cNvSpPr>
              <a:spLocks/>
            </p:cNvSpPr>
            <p:nvPr/>
          </p:nvSpPr>
          <p:spPr bwMode="auto">
            <a:xfrm>
              <a:off x="3705" y="1824"/>
              <a:ext cx="126" cy="1128"/>
            </a:xfrm>
            <a:custGeom>
              <a:avLst/>
              <a:gdLst>
                <a:gd name="T0" fmla="*/ 0 w 126"/>
                <a:gd name="T1" fmla="*/ 1104 h 1128"/>
                <a:gd name="T2" fmla="*/ 24 w 126"/>
                <a:gd name="T3" fmla="*/ 0 h 1128"/>
                <a:gd name="T4" fmla="*/ 126 w 126"/>
                <a:gd name="T5" fmla="*/ 18 h 1128"/>
                <a:gd name="T6" fmla="*/ 96 w 126"/>
                <a:gd name="T7" fmla="*/ 1128 h 1128"/>
                <a:gd name="T8" fmla="*/ 0 w 126"/>
                <a:gd name="T9" fmla="*/ 1104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28">
                  <a:moveTo>
                    <a:pt x="0" y="1104"/>
                  </a:moveTo>
                  <a:lnTo>
                    <a:pt x="24" y="0"/>
                  </a:lnTo>
                  <a:lnTo>
                    <a:pt x="126" y="18"/>
                  </a:lnTo>
                  <a:lnTo>
                    <a:pt x="96" y="1128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2" name="Freeform 464"/>
            <p:cNvSpPr>
              <a:spLocks/>
            </p:cNvSpPr>
            <p:nvPr/>
          </p:nvSpPr>
          <p:spPr bwMode="auto">
            <a:xfrm>
              <a:off x="3729" y="1758"/>
              <a:ext cx="210" cy="84"/>
            </a:xfrm>
            <a:custGeom>
              <a:avLst/>
              <a:gdLst>
                <a:gd name="T0" fmla="*/ 102 w 210"/>
                <a:gd name="T1" fmla="*/ 84 h 84"/>
                <a:gd name="T2" fmla="*/ 210 w 210"/>
                <a:gd name="T3" fmla="*/ 24 h 84"/>
                <a:gd name="T4" fmla="*/ 108 w 210"/>
                <a:gd name="T5" fmla="*/ 0 h 84"/>
                <a:gd name="T6" fmla="*/ 0 w 210"/>
                <a:gd name="T7" fmla="*/ 66 h 84"/>
                <a:gd name="T8" fmla="*/ 102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102" y="84"/>
                  </a:moveTo>
                  <a:lnTo>
                    <a:pt x="210" y="24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3" name="Freeform 465"/>
            <p:cNvSpPr>
              <a:spLocks/>
            </p:cNvSpPr>
            <p:nvPr/>
          </p:nvSpPr>
          <p:spPr bwMode="auto">
            <a:xfrm>
              <a:off x="2271" y="2292"/>
              <a:ext cx="132" cy="384"/>
            </a:xfrm>
            <a:custGeom>
              <a:avLst/>
              <a:gdLst>
                <a:gd name="T0" fmla="*/ 6 w 132"/>
                <a:gd name="T1" fmla="*/ 384 h 384"/>
                <a:gd name="T2" fmla="*/ 0 w 132"/>
                <a:gd name="T3" fmla="*/ 66 h 384"/>
                <a:gd name="T4" fmla="*/ 126 w 132"/>
                <a:gd name="T5" fmla="*/ 0 h 384"/>
                <a:gd name="T6" fmla="*/ 132 w 132"/>
                <a:gd name="T7" fmla="*/ 312 h 384"/>
                <a:gd name="T8" fmla="*/ 6 w 132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384">
                  <a:moveTo>
                    <a:pt x="6" y="384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2" y="312"/>
                  </a:lnTo>
                  <a:lnTo>
                    <a:pt x="6" y="3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4" name="Freeform 466"/>
            <p:cNvSpPr>
              <a:spLocks/>
            </p:cNvSpPr>
            <p:nvPr/>
          </p:nvSpPr>
          <p:spPr bwMode="auto">
            <a:xfrm>
              <a:off x="2187" y="2340"/>
              <a:ext cx="90" cy="336"/>
            </a:xfrm>
            <a:custGeom>
              <a:avLst/>
              <a:gdLst>
                <a:gd name="T0" fmla="*/ 6 w 90"/>
                <a:gd name="T1" fmla="*/ 312 h 336"/>
                <a:gd name="T2" fmla="*/ 0 w 90"/>
                <a:gd name="T3" fmla="*/ 0 h 336"/>
                <a:gd name="T4" fmla="*/ 84 w 90"/>
                <a:gd name="T5" fmla="*/ 18 h 336"/>
                <a:gd name="T6" fmla="*/ 90 w 90"/>
                <a:gd name="T7" fmla="*/ 336 h 336"/>
                <a:gd name="T8" fmla="*/ 6 w 90"/>
                <a:gd name="T9" fmla="*/ 3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36">
                  <a:moveTo>
                    <a:pt x="6" y="31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336"/>
                  </a:lnTo>
                  <a:lnTo>
                    <a:pt x="6" y="3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5" name="Freeform 467"/>
            <p:cNvSpPr>
              <a:spLocks/>
            </p:cNvSpPr>
            <p:nvPr/>
          </p:nvSpPr>
          <p:spPr bwMode="auto">
            <a:xfrm>
              <a:off x="2187" y="2274"/>
              <a:ext cx="210" cy="84"/>
            </a:xfrm>
            <a:custGeom>
              <a:avLst/>
              <a:gdLst>
                <a:gd name="T0" fmla="*/ 84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6 h 84"/>
                <a:gd name="T8" fmla="*/ 84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84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6" name="Freeform 468"/>
            <p:cNvSpPr>
              <a:spLocks/>
            </p:cNvSpPr>
            <p:nvPr/>
          </p:nvSpPr>
          <p:spPr bwMode="auto">
            <a:xfrm>
              <a:off x="2361" y="2268"/>
              <a:ext cx="132" cy="432"/>
            </a:xfrm>
            <a:custGeom>
              <a:avLst/>
              <a:gdLst>
                <a:gd name="T0" fmla="*/ 6 w 132"/>
                <a:gd name="T1" fmla="*/ 432 h 432"/>
                <a:gd name="T2" fmla="*/ 0 w 132"/>
                <a:gd name="T3" fmla="*/ 66 h 432"/>
                <a:gd name="T4" fmla="*/ 126 w 132"/>
                <a:gd name="T5" fmla="*/ 0 h 432"/>
                <a:gd name="T6" fmla="*/ 132 w 132"/>
                <a:gd name="T7" fmla="*/ 360 h 432"/>
                <a:gd name="T8" fmla="*/ 6 w 132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32">
                  <a:moveTo>
                    <a:pt x="6" y="432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2" y="360"/>
                  </a:lnTo>
                  <a:lnTo>
                    <a:pt x="6" y="4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7" name="Freeform 469"/>
            <p:cNvSpPr>
              <a:spLocks/>
            </p:cNvSpPr>
            <p:nvPr/>
          </p:nvSpPr>
          <p:spPr bwMode="auto">
            <a:xfrm>
              <a:off x="2271" y="2316"/>
              <a:ext cx="96" cy="384"/>
            </a:xfrm>
            <a:custGeom>
              <a:avLst/>
              <a:gdLst>
                <a:gd name="T0" fmla="*/ 6 w 96"/>
                <a:gd name="T1" fmla="*/ 360 h 384"/>
                <a:gd name="T2" fmla="*/ 0 w 96"/>
                <a:gd name="T3" fmla="*/ 0 h 384"/>
                <a:gd name="T4" fmla="*/ 90 w 96"/>
                <a:gd name="T5" fmla="*/ 18 h 384"/>
                <a:gd name="T6" fmla="*/ 96 w 96"/>
                <a:gd name="T7" fmla="*/ 384 h 384"/>
                <a:gd name="T8" fmla="*/ 6 w 96"/>
                <a:gd name="T9" fmla="*/ 3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84">
                  <a:moveTo>
                    <a:pt x="6" y="36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384"/>
                  </a:lnTo>
                  <a:lnTo>
                    <a:pt x="6" y="3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8" name="Freeform 470"/>
            <p:cNvSpPr>
              <a:spLocks/>
            </p:cNvSpPr>
            <p:nvPr/>
          </p:nvSpPr>
          <p:spPr bwMode="auto">
            <a:xfrm>
              <a:off x="2271" y="2250"/>
              <a:ext cx="216" cy="84"/>
            </a:xfrm>
            <a:custGeom>
              <a:avLst/>
              <a:gdLst>
                <a:gd name="T0" fmla="*/ 90 w 216"/>
                <a:gd name="T1" fmla="*/ 84 h 84"/>
                <a:gd name="T2" fmla="*/ 216 w 216"/>
                <a:gd name="T3" fmla="*/ 18 h 84"/>
                <a:gd name="T4" fmla="*/ 126 w 216"/>
                <a:gd name="T5" fmla="*/ 0 h 84"/>
                <a:gd name="T6" fmla="*/ 0 w 216"/>
                <a:gd name="T7" fmla="*/ 66 h 84"/>
                <a:gd name="T8" fmla="*/ 90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90" y="84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" name="Freeform 471"/>
            <p:cNvSpPr>
              <a:spLocks/>
            </p:cNvSpPr>
            <p:nvPr/>
          </p:nvSpPr>
          <p:spPr bwMode="auto">
            <a:xfrm>
              <a:off x="2451" y="2244"/>
              <a:ext cx="126" cy="480"/>
            </a:xfrm>
            <a:custGeom>
              <a:avLst/>
              <a:gdLst>
                <a:gd name="T0" fmla="*/ 6 w 126"/>
                <a:gd name="T1" fmla="*/ 480 h 480"/>
                <a:gd name="T2" fmla="*/ 0 w 126"/>
                <a:gd name="T3" fmla="*/ 66 h 480"/>
                <a:gd name="T4" fmla="*/ 120 w 126"/>
                <a:gd name="T5" fmla="*/ 0 h 480"/>
                <a:gd name="T6" fmla="*/ 126 w 126"/>
                <a:gd name="T7" fmla="*/ 408 h 480"/>
                <a:gd name="T8" fmla="*/ 6 w 126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480">
                  <a:moveTo>
                    <a:pt x="6" y="480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6" y="408"/>
                  </a:lnTo>
                  <a:lnTo>
                    <a:pt x="6" y="4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0" name="Freeform 472"/>
            <p:cNvSpPr>
              <a:spLocks/>
            </p:cNvSpPr>
            <p:nvPr/>
          </p:nvSpPr>
          <p:spPr bwMode="auto">
            <a:xfrm>
              <a:off x="2361" y="2292"/>
              <a:ext cx="96" cy="432"/>
            </a:xfrm>
            <a:custGeom>
              <a:avLst/>
              <a:gdLst>
                <a:gd name="T0" fmla="*/ 6 w 96"/>
                <a:gd name="T1" fmla="*/ 408 h 432"/>
                <a:gd name="T2" fmla="*/ 0 w 96"/>
                <a:gd name="T3" fmla="*/ 0 h 432"/>
                <a:gd name="T4" fmla="*/ 90 w 96"/>
                <a:gd name="T5" fmla="*/ 18 h 432"/>
                <a:gd name="T6" fmla="*/ 96 w 96"/>
                <a:gd name="T7" fmla="*/ 432 h 432"/>
                <a:gd name="T8" fmla="*/ 6 w 96"/>
                <a:gd name="T9" fmla="*/ 40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32">
                  <a:moveTo>
                    <a:pt x="6" y="40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432"/>
                  </a:lnTo>
                  <a:lnTo>
                    <a:pt x="6" y="4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1" name="Freeform 473"/>
            <p:cNvSpPr>
              <a:spLocks/>
            </p:cNvSpPr>
            <p:nvPr/>
          </p:nvSpPr>
          <p:spPr bwMode="auto">
            <a:xfrm>
              <a:off x="2361" y="2226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6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2" name="Freeform 474"/>
            <p:cNvSpPr>
              <a:spLocks/>
            </p:cNvSpPr>
            <p:nvPr/>
          </p:nvSpPr>
          <p:spPr bwMode="auto">
            <a:xfrm>
              <a:off x="2541" y="2220"/>
              <a:ext cx="126" cy="522"/>
            </a:xfrm>
            <a:custGeom>
              <a:avLst/>
              <a:gdLst>
                <a:gd name="T0" fmla="*/ 6 w 126"/>
                <a:gd name="T1" fmla="*/ 522 h 522"/>
                <a:gd name="T2" fmla="*/ 0 w 126"/>
                <a:gd name="T3" fmla="*/ 66 h 522"/>
                <a:gd name="T4" fmla="*/ 120 w 126"/>
                <a:gd name="T5" fmla="*/ 0 h 522"/>
                <a:gd name="T6" fmla="*/ 126 w 126"/>
                <a:gd name="T7" fmla="*/ 450 h 522"/>
                <a:gd name="T8" fmla="*/ 6 w 126"/>
                <a:gd name="T9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22">
                  <a:moveTo>
                    <a:pt x="6" y="522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6" y="450"/>
                  </a:lnTo>
                  <a:lnTo>
                    <a:pt x="6" y="5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3" name="Freeform 475"/>
            <p:cNvSpPr>
              <a:spLocks/>
            </p:cNvSpPr>
            <p:nvPr/>
          </p:nvSpPr>
          <p:spPr bwMode="auto">
            <a:xfrm>
              <a:off x="2451" y="2268"/>
              <a:ext cx="96" cy="474"/>
            </a:xfrm>
            <a:custGeom>
              <a:avLst/>
              <a:gdLst>
                <a:gd name="T0" fmla="*/ 6 w 96"/>
                <a:gd name="T1" fmla="*/ 456 h 474"/>
                <a:gd name="T2" fmla="*/ 0 w 96"/>
                <a:gd name="T3" fmla="*/ 0 h 474"/>
                <a:gd name="T4" fmla="*/ 90 w 96"/>
                <a:gd name="T5" fmla="*/ 18 h 474"/>
                <a:gd name="T6" fmla="*/ 96 w 96"/>
                <a:gd name="T7" fmla="*/ 474 h 474"/>
                <a:gd name="T8" fmla="*/ 6 w 96"/>
                <a:gd name="T9" fmla="*/ 456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74">
                  <a:moveTo>
                    <a:pt x="6" y="45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474"/>
                  </a:lnTo>
                  <a:lnTo>
                    <a:pt x="6" y="4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4" name="Freeform 476"/>
            <p:cNvSpPr>
              <a:spLocks/>
            </p:cNvSpPr>
            <p:nvPr/>
          </p:nvSpPr>
          <p:spPr bwMode="auto">
            <a:xfrm>
              <a:off x="2451" y="2202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6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5" name="Freeform 477"/>
            <p:cNvSpPr>
              <a:spLocks/>
            </p:cNvSpPr>
            <p:nvPr/>
          </p:nvSpPr>
          <p:spPr bwMode="auto">
            <a:xfrm>
              <a:off x="2631" y="2196"/>
              <a:ext cx="126" cy="570"/>
            </a:xfrm>
            <a:custGeom>
              <a:avLst/>
              <a:gdLst>
                <a:gd name="T0" fmla="*/ 6 w 126"/>
                <a:gd name="T1" fmla="*/ 570 h 570"/>
                <a:gd name="T2" fmla="*/ 0 w 126"/>
                <a:gd name="T3" fmla="*/ 66 h 570"/>
                <a:gd name="T4" fmla="*/ 126 w 126"/>
                <a:gd name="T5" fmla="*/ 0 h 570"/>
                <a:gd name="T6" fmla="*/ 126 w 126"/>
                <a:gd name="T7" fmla="*/ 498 h 570"/>
                <a:gd name="T8" fmla="*/ 6 w 126"/>
                <a:gd name="T9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70">
                  <a:moveTo>
                    <a:pt x="6" y="570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26" y="498"/>
                  </a:lnTo>
                  <a:lnTo>
                    <a:pt x="6" y="5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6" name="Freeform 478"/>
            <p:cNvSpPr>
              <a:spLocks/>
            </p:cNvSpPr>
            <p:nvPr/>
          </p:nvSpPr>
          <p:spPr bwMode="auto">
            <a:xfrm>
              <a:off x="2541" y="2238"/>
              <a:ext cx="96" cy="528"/>
            </a:xfrm>
            <a:custGeom>
              <a:avLst/>
              <a:gdLst>
                <a:gd name="T0" fmla="*/ 6 w 96"/>
                <a:gd name="T1" fmla="*/ 504 h 528"/>
                <a:gd name="T2" fmla="*/ 0 w 96"/>
                <a:gd name="T3" fmla="*/ 0 h 528"/>
                <a:gd name="T4" fmla="*/ 90 w 96"/>
                <a:gd name="T5" fmla="*/ 24 h 528"/>
                <a:gd name="T6" fmla="*/ 96 w 96"/>
                <a:gd name="T7" fmla="*/ 528 h 528"/>
                <a:gd name="T8" fmla="*/ 6 w 96"/>
                <a:gd name="T9" fmla="*/ 50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28">
                  <a:moveTo>
                    <a:pt x="6" y="504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528"/>
                  </a:lnTo>
                  <a:lnTo>
                    <a:pt x="6" y="5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7" name="Freeform 479"/>
            <p:cNvSpPr>
              <a:spLocks/>
            </p:cNvSpPr>
            <p:nvPr/>
          </p:nvSpPr>
          <p:spPr bwMode="auto">
            <a:xfrm>
              <a:off x="2541" y="2172"/>
              <a:ext cx="216" cy="90"/>
            </a:xfrm>
            <a:custGeom>
              <a:avLst/>
              <a:gdLst>
                <a:gd name="T0" fmla="*/ 90 w 216"/>
                <a:gd name="T1" fmla="*/ 90 h 90"/>
                <a:gd name="T2" fmla="*/ 216 w 216"/>
                <a:gd name="T3" fmla="*/ 24 h 90"/>
                <a:gd name="T4" fmla="*/ 120 w 216"/>
                <a:gd name="T5" fmla="*/ 0 h 90"/>
                <a:gd name="T6" fmla="*/ 0 w 216"/>
                <a:gd name="T7" fmla="*/ 66 h 90"/>
                <a:gd name="T8" fmla="*/ 90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0" y="90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8" name="Freeform 480"/>
            <p:cNvSpPr>
              <a:spLocks/>
            </p:cNvSpPr>
            <p:nvPr/>
          </p:nvSpPr>
          <p:spPr bwMode="auto">
            <a:xfrm>
              <a:off x="2727" y="2166"/>
              <a:ext cx="120" cy="624"/>
            </a:xfrm>
            <a:custGeom>
              <a:avLst/>
              <a:gdLst>
                <a:gd name="T0" fmla="*/ 0 w 120"/>
                <a:gd name="T1" fmla="*/ 624 h 624"/>
                <a:gd name="T2" fmla="*/ 0 w 120"/>
                <a:gd name="T3" fmla="*/ 72 h 624"/>
                <a:gd name="T4" fmla="*/ 120 w 120"/>
                <a:gd name="T5" fmla="*/ 0 h 624"/>
                <a:gd name="T6" fmla="*/ 120 w 120"/>
                <a:gd name="T7" fmla="*/ 552 h 624"/>
                <a:gd name="T8" fmla="*/ 0 w 120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24">
                  <a:moveTo>
                    <a:pt x="0" y="624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552"/>
                  </a:lnTo>
                  <a:lnTo>
                    <a:pt x="0" y="6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" name="Freeform 481"/>
            <p:cNvSpPr>
              <a:spLocks/>
            </p:cNvSpPr>
            <p:nvPr/>
          </p:nvSpPr>
          <p:spPr bwMode="auto">
            <a:xfrm>
              <a:off x="2631" y="2214"/>
              <a:ext cx="96" cy="576"/>
            </a:xfrm>
            <a:custGeom>
              <a:avLst/>
              <a:gdLst>
                <a:gd name="T0" fmla="*/ 6 w 96"/>
                <a:gd name="T1" fmla="*/ 552 h 576"/>
                <a:gd name="T2" fmla="*/ 0 w 96"/>
                <a:gd name="T3" fmla="*/ 0 h 576"/>
                <a:gd name="T4" fmla="*/ 96 w 96"/>
                <a:gd name="T5" fmla="*/ 24 h 576"/>
                <a:gd name="T6" fmla="*/ 96 w 96"/>
                <a:gd name="T7" fmla="*/ 576 h 576"/>
                <a:gd name="T8" fmla="*/ 6 w 96"/>
                <a:gd name="T9" fmla="*/ 55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76">
                  <a:moveTo>
                    <a:pt x="6" y="55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576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" name="Freeform 482"/>
            <p:cNvSpPr>
              <a:spLocks/>
            </p:cNvSpPr>
            <p:nvPr/>
          </p:nvSpPr>
          <p:spPr bwMode="auto">
            <a:xfrm>
              <a:off x="2631" y="2148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18 h 90"/>
                <a:gd name="T4" fmla="*/ 120 w 216"/>
                <a:gd name="T5" fmla="*/ 0 h 90"/>
                <a:gd name="T6" fmla="*/ 0 w 216"/>
                <a:gd name="T7" fmla="*/ 66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1" name="Freeform 483"/>
            <p:cNvSpPr>
              <a:spLocks/>
            </p:cNvSpPr>
            <p:nvPr/>
          </p:nvSpPr>
          <p:spPr bwMode="auto">
            <a:xfrm>
              <a:off x="2817" y="2142"/>
              <a:ext cx="126" cy="672"/>
            </a:xfrm>
            <a:custGeom>
              <a:avLst/>
              <a:gdLst>
                <a:gd name="T0" fmla="*/ 6 w 126"/>
                <a:gd name="T1" fmla="*/ 672 h 672"/>
                <a:gd name="T2" fmla="*/ 0 w 126"/>
                <a:gd name="T3" fmla="*/ 66 h 672"/>
                <a:gd name="T4" fmla="*/ 120 w 126"/>
                <a:gd name="T5" fmla="*/ 0 h 672"/>
                <a:gd name="T6" fmla="*/ 126 w 126"/>
                <a:gd name="T7" fmla="*/ 600 h 672"/>
                <a:gd name="T8" fmla="*/ 6 w 126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72">
                  <a:moveTo>
                    <a:pt x="6" y="672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6" y="600"/>
                  </a:lnTo>
                  <a:lnTo>
                    <a:pt x="6" y="67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2" name="Freeform 484"/>
            <p:cNvSpPr>
              <a:spLocks/>
            </p:cNvSpPr>
            <p:nvPr/>
          </p:nvSpPr>
          <p:spPr bwMode="auto">
            <a:xfrm>
              <a:off x="2727" y="2190"/>
              <a:ext cx="96" cy="624"/>
            </a:xfrm>
            <a:custGeom>
              <a:avLst/>
              <a:gdLst>
                <a:gd name="T0" fmla="*/ 0 w 96"/>
                <a:gd name="T1" fmla="*/ 600 h 624"/>
                <a:gd name="T2" fmla="*/ 0 w 96"/>
                <a:gd name="T3" fmla="*/ 0 h 624"/>
                <a:gd name="T4" fmla="*/ 90 w 96"/>
                <a:gd name="T5" fmla="*/ 18 h 624"/>
                <a:gd name="T6" fmla="*/ 96 w 96"/>
                <a:gd name="T7" fmla="*/ 624 h 624"/>
                <a:gd name="T8" fmla="*/ 0 w 96"/>
                <a:gd name="T9" fmla="*/ 60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24">
                  <a:moveTo>
                    <a:pt x="0" y="60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62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3" name="Freeform 485"/>
            <p:cNvSpPr>
              <a:spLocks/>
            </p:cNvSpPr>
            <p:nvPr/>
          </p:nvSpPr>
          <p:spPr bwMode="auto">
            <a:xfrm>
              <a:off x="2727" y="2124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6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4" name="Freeform 486"/>
            <p:cNvSpPr>
              <a:spLocks/>
            </p:cNvSpPr>
            <p:nvPr/>
          </p:nvSpPr>
          <p:spPr bwMode="auto">
            <a:xfrm>
              <a:off x="2913" y="2118"/>
              <a:ext cx="120" cy="720"/>
            </a:xfrm>
            <a:custGeom>
              <a:avLst/>
              <a:gdLst>
                <a:gd name="T0" fmla="*/ 0 w 120"/>
                <a:gd name="T1" fmla="*/ 720 h 720"/>
                <a:gd name="T2" fmla="*/ 0 w 120"/>
                <a:gd name="T3" fmla="*/ 66 h 720"/>
                <a:gd name="T4" fmla="*/ 120 w 120"/>
                <a:gd name="T5" fmla="*/ 0 h 720"/>
                <a:gd name="T6" fmla="*/ 120 w 120"/>
                <a:gd name="T7" fmla="*/ 642 h 720"/>
                <a:gd name="T8" fmla="*/ 0 w 120"/>
                <a:gd name="T9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20">
                  <a:moveTo>
                    <a:pt x="0" y="720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0" y="642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5" name="Freeform 487"/>
            <p:cNvSpPr>
              <a:spLocks/>
            </p:cNvSpPr>
            <p:nvPr/>
          </p:nvSpPr>
          <p:spPr bwMode="auto">
            <a:xfrm>
              <a:off x="2817" y="2160"/>
              <a:ext cx="96" cy="678"/>
            </a:xfrm>
            <a:custGeom>
              <a:avLst/>
              <a:gdLst>
                <a:gd name="T0" fmla="*/ 6 w 96"/>
                <a:gd name="T1" fmla="*/ 654 h 678"/>
                <a:gd name="T2" fmla="*/ 0 w 96"/>
                <a:gd name="T3" fmla="*/ 0 h 678"/>
                <a:gd name="T4" fmla="*/ 96 w 96"/>
                <a:gd name="T5" fmla="*/ 24 h 678"/>
                <a:gd name="T6" fmla="*/ 96 w 96"/>
                <a:gd name="T7" fmla="*/ 678 h 678"/>
                <a:gd name="T8" fmla="*/ 6 w 96"/>
                <a:gd name="T9" fmla="*/ 65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78">
                  <a:moveTo>
                    <a:pt x="6" y="65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678"/>
                  </a:lnTo>
                  <a:lnTo>
                    <a:pt x="6" y="6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6" name="Freeform 488"/>
            <p:cNvSpPr>
              <a:spLocks/>
            </p:cNvSpPr>
            <p:nvPr/>
          </p:nvSpPr>
          <p:spPr bwMode="auto">
            <a:xfrm>
              <a:off x="2817" y="2094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24 h 90"/>
                <a:gd name="T4" fmla="*/ 120 w 216"/>
                <a:gd name="T5" fmla="*/ 0 h 90"/>
                <a:gd name="T6" fmla="*/ 0 w 216"/>
                <a:gd name="T7" fmla="*/ 66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7" name="Freeform 489"/>
            <p:cNvSpPr>
              <a:spLocks/>
            </p:cNvSpPr>
            <p:nvPr/>
          </p:nvSpPr>
          <p:spPr bwMode="auto">
            <a:xfrm>
              <a:off x="3009" y="2088"/>
              <a:ext cx="120" cy="774"/>
            </a:xfrm>
            <a:custGeom>
              <a:avLst/>
              <a:gdLst>
                <a:gd name="T0" fmla="*/ 0 w 120"/>
                <a:gd name="T1" fmla="*/ 774 h 774"/>
                <a:gd name="T2" fmla="*/ 0 w 120"/>
                <a:gd name="T3" fmla="*/ 66 h 774"/>
                <a:gd name="T4" fmla="*/ 120 w 120"/>
                <a:gd name="T5" fmla="*/ 0 h 774"/>
                <a:gd name="T6" fmla="*/ 120 w 120"/>
                <a:gd name="T7" fmla="*/ 696 h 774"/>
                <a:gd name="T8" fmla="*/ 0 w 120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74">
                  <a:moveTo>
                    <a:pt x="0" y="774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0" y="696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8" name="Freeform 490"/>
            <p:cNvSpPr>
              <a:spLocks/>
            </p:cNvSpPr>
            <p:nvPr/>
          </p:nvSpPr>
          <p:spPr bwMode="auto">
            <a:xfrm>
              <a:off x="2913" y="2136"/>
              <a:ext cx="96" cy="726"/>
            </a:xfrm>
            <a:custGeom>
              <a:avLst/>
              <a:gdLst>
                <a:gd name="T0" fmla="*/ 0 w 96"/>
                <a:gd name="T1" fmla="*/ 702 h 726"/>
                <a:gd name="T2" fmla="*/ 0 w 96"/>
                <a:gd name="T3" fmla="*/ 0 h 726"/>
                <a:gd name="T4" fmla="*/ 96 w 96"/>
                <a:gd name="T5" fmla="*/ 18 h 726"/>
                <a:gd name="T6" fmla="*/ 96 w 96"/>
                <a:gd name="T7" fmla="*/ 726 h 726"/>
                <a:gd name="T8" fmla="*/ 0 w 96"/>
                <a:gd name="T9" fmla="*/ 702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26">
                  <a:moveTo>
                    <a:pt x="0" y="702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726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9" name="Freeform 491"/>
            <p:cNvSpPr>
              <a:spLocks/>
            </p:cNvSpPr>
            <p:nvPr/>
          </p:nvSpPr>
          <p:spPr bwMode="auto">
            <a:xfrm>
              <a:off x="2913" y="2070"/>
              <a:ext cx="216" cy="84"/>
            </a:xfrm>
            <a:custGeom>
              <a:avLst/>
              <a:gdLst>
                <a:gd name="T0" fmla="*/ 96 w 216"/>
                <a:gd name="T1" fmla="*/ 84 h 84"/>
                <a:gd name="T2" fmla="*/ 216 w 216"/>
                <a:gd name="T3" fmla="*/ 18 h 84"/>
                <a:gd name="T4" fmla="*/ 120 w 216"/>
                <a:gd name="T5" fmla="*/ 0 h 84"/>
                <a:gd name="T6" fmla="*/ 0 w 216"/>
                <a:gd name="T7" fmla="*/ 66 h 84"/>
                <a:gd name="T8" fmla="*/ 96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96" y="84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0" name="Freeform 492"/>
            <p:cNvSpPr>
              <a:spLocks/>
            </p:cNvSpPr>
            <p:nvPr/>
          </p:nvSpPr>
          <p:spPr bwMode="auto">
            <a:xfrm>
              <a:off x="3105" y="2064"/>
              <a:ext cx="120" cy="822"/>
            </a:xfrm>
            <a:custGeom>
              <a:avLst/>
              <a:gdLst>
                <a:gd name="T0" fmla="*/ 0 w 120"/>
                <a:gd name="T1" fmla="*/ 822 h 822"/>
                <a:gd name="T2" fmla="*/ 0 w 120"/>
                <a:gd name="T3" fmla="*/ 66 h 822"/>
                <a:gd name="T4" fmla="*/ 120 w 120"/>
                <a:gd name="T5" fmla="*/ 0 h 822"/>
                <a:gd name="T6" fmla="*/ 114 w 120"/>
                <a:gd name="T7" fmla="*/ 744 h 822"/>
                <a:gd name="T8" fmla="*/ 0 w 120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22">
                  <a:moveTo>
                    <a:pt x="0" y="822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14" y="744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1" name="Freeform 493"/>
            <p:cNvSpPr>
              <a:spLocks/>
            </p:cNvSpPr>
            <p:nvPr/>
          </p:nvSpPr>
          <p:spPr bwMode="auto">
            <a:xfrm>
              <a:off x="3009" y="2106"/>
              <a:ext cx="96" cy="780"/>
            </a:xfrm>
            <a:custGeom>
              <a:avLst/>
              <a:gdLst>
                <a:gd name="T0" fmla="*/ 0 w 96"/>
                <a:gd name="T1" fmla="*/ 756 h 780"/>
                <a:gd name="T2" fmla="*/ 0 w 96"/>
                <a:gd name="T3" fmla="*/ 0 h 780"/>
                <a:gd name="T4" fmla="*/ 96 w 96"/>
                <a:gd name="T5" fmla="*/ 24 h 780"/>
                <a:gd name="T6" fmla="*/ 96 w 96"/>
                <a:gd name="T7" fmla="*/ 780 h 780"/>
                <a:gd name="T8" fmla="*/ 0 w 96"/>
                <a:gd name="T9" fmla="*/ 756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80">
                  <a:moveTo>
                    <a:pt x="0" y="75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780"/>
                  </a:lnTo>
                  <a:lnTo>
                    <a:pt x="0" y="7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2" name="Freeform 494"/>
            <p:cNvSpPr>
              <a:spLocks/>
            </p:cNvSpPr>
            <p:nvPr/>
          </p:nvSpPr>
          <p:spPr bwMode="auto">
            <a:xfrm>
              <a:off x="3009" y="2040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24 h 90"/>
                <a:gd name="T4" fmla="*/ 120 w 216"/>
                <a:gd name="T5" fmla="*/ 0 h 90"/>
                <a:gd name="T6" fmla="*/ 0 w 216"/>
                <a:gd name="T7" fmla="*/ 66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3" name="Freeform 495"/>
            <p:cNvSpPr>
              <a:spLocks/>
            </p:cNvSpPr>
            <p:nvPr/>
          </p:nvSpPr>
          <p:spPr bwMode="auto">
            <a:xfrm>
              <a:off x="3201" y="2034"/>
              <a:ext cx="120" cy="876"/>
            </a:xfrm>
            <a:custGeom>
              <a:avLst/>
              <a:gdLst>
                <a:gd name="T0" fmla="*/ 0 w 120"/>
                <a:gd name="T1" fmla="*/ 876 h 876"/>
                <a:gd name="T2" fmla="*/ 6 w 120"/>
                <a:gd name="T3" fmla="*/ 66 h 876"/>
                <a:gd name="T4" fmla="*/ 120 w 120"/>
                <a:gd name="T5" fmla="*/ 0 h 876"/>
                <a:gd name="T6" fmla="*/ 114 w 120"/>
                <a:gd name="T7" fmla="*/ 798 h 876"/>
                <a:gd name="T8" fmla="*/ 0 w 120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76">
                  <a:moveTo>
                    <a:pt x="0" y="876"/>
                  </a:moveTo>
                  <a:lnTo>
                    <a:pt x="6" y="66"/>
                  </a:lnTo>
                  <a:lnTo>
                    <a:pt x="120" y="0"/>
                  </a:lnTo>
                  <a:lnTo>
                    <a:pt x="114" y="798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4" name="Freeform 496"/>
            <p:cNvSpPr>
              <a:spLocks/>
            </p:cNvSpPr>
            <p:nvPr/>
          </p:nvSpPr>
          <p:spPr bwMode="auto">
            <a:xfrm>
              <a:off x="3105" y="2082"/>
              <a:ext cx="102" cy="828"/>
            </a:xfrm>
            <a:custGeom>
              <a:avLst/>
              <a:gdLst>
                <a:gd name="T0" fmla="*/ 0 w 102"/>
                <a:gd name="T1" fmla="*/ 804 h 828"/>
                <a:gd name="T2" fmla="*/ 0 w 102"/>
                <a:gd name="T3" fmla="*/ 0 h 828"/>
                <a:gd name="T4" fmla="*/ 102 w 102"/>
                <a:gd name="T5" fmla="*/ 18 h 828"/>
                <a:gd name="T6" fmla="*/ 96 w 102"/>
                <a:gd name="T7" fmla="*/ 828 h 828"/>
                <a:gd name="T8" fmla="*/ 0 w 102"/>
                <a:gd name="T9" fmla="*/ 804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28">
                  <a:moveTo>
                    <a:pt x="0" y="804"/>
                  </a:moveTo>
                  <a:lnTo>
                    <a:pt x="0" y="0"/>
                  </a:lnTo>
                  <a:lnTo>
                    <a:pt x="102" y="18"/>
                  </a:lnTo>
                  <a:lnTo>
                    <a:pt x="96" y="828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5" name="Freeform 497"/>
            <p:cNvSpPr>
              <a:spLocks/>
            </p:cNvSpPr>
            <p:nvPr/>
          </p:nvSpPr>
          <p:spPr bwMode="auto">
            <a:xfrm>
              <a:off x="3105" y="2016"/>
              <a:ext cx="216" cy="84"/>
            </a:xfrm>
            <a:custGeom>
              <a:avLst/>
              <a:gdLst>
                <a:gd name="T0" fmla="*/ 102 w 216"/>
                <a:gd name="T1" fmla="*/ 84 h 84"/>
                <a:gd name="T2" fmla="*/ 216 w 216"/>
                <a:gd name="T3" fmla="*/ 18 h 84"/>
                <a:gd name="T4" fmla="*/ 120 w 216"/>
                <a:gd name="T5" fmla="*/ 0 h 84"/>
                <a:gd name="T6" fmla="*/ 0 w 216"/>
                <a:gd name="T7" fmla="*/ 66 h 84"/>
                <a:gd name="T8" fmla="*/ 102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102" y="84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6" name="Freeform 498"/>
            <p:cNvSpPr>
              <a:spLocks/>
            </p:cNvSpPr>
            <p:nvPr/>
          </p:nvSpPr>
          <p:spPr bwMode="auto">
            <a:xfrm>
              <a:off x="3297" y="2010"/>
              <a:ext cx="126" cy="924"/>
            </a:xfrm>
            <a:custGeom>
              <a:avLst/>
              <a:gdLst>
                <a:gd name="T0" fmla="*/ 0 w 126"/>
                <a:gd name="T1" fmla="*/ 924 h 924"/>
                <a:gd name="T2" fmla="*/ 6 w 126"/>
                <a:gd name="T3" fmla="*/ 66 h 924"/>
                <a:gd name="T4" fmla="*/ 126 w 126"/>
                <a:gd name="T5" fmla="*/ 0 h 924"/>
                <a:gd name="T6" fmla="*/ 114 w 126"/>
                <a:gd name="T7" fmla="*/ 846 h 924"/>
                <a:gd name="T8" fmla="*/ 0 w 126"/>
                <a:gd name="T9" fmla="*/ 924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24">
                  <a:moveTo>
                    <a:pt x="0" y="924"/>
                  </a:moveTo>
                  <a:lnTo>
                    <a:pt x="6" y="66"/>
                  </a:lnTo>
                  <a:lnTo>
                    <a:pt x="126" y="0"/>
                  </a:lnTo>
                  <a:lnTo>
                    <a:pt x="114" y="846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7" name="Freeform 499"/>
            <p:cNvSpPr>
              <a:spLocks/>
            </p:cNvSpPr>
            <p:nvPr/>
          </p:nvSpPr>
          <p:spPr bwMode="auto">
            <a:xfrm>
              <a:off x="3201" y="2052"/>
              <a:ext cx="102" cy="882"/>
            </a:xfrm>
            <a:custGeom>
              <a:avLst/>
              <a:gdLst>
                <a:gd name="T0" fmla="*/ 0 w 102"/>
                <a:gd name="T1" fmla="*/ 858 h 882"/>
                <a:gd name="T2" fmla="*/ 6 w 102"/>
                <a:gd name="T3" fmla="*/ 0 h 882"/>
                <a:gd name="T4" fmla="*/ 102 w 102"/>
                <a:gd name="T5" fmla="*/ 24 h 882"/>
                <a:gd name="T6" fmla="*/ 96 w 102"/>
                <a:gd name="T7" fmla="*/ 882 h 882"/>
                <a:gd name="T8" fmla="*/ 0 w 102"/>
                <a:gd name="T9" fmla="*/ 858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82">
                  <a:moveTo>
                    <a:pt x="0" y="858"/>
                  </a:moveTo>
                  <a:lnTo>
                    <a:pt x="6" y="0"/>
                  </a:lnTo>
                  <a:lnTo>
                    <a:pt x="102" y="24"/>
                  </a:lnTo>
                  <a:lnTo>
                    <a:pt x="96" y="882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8" name="Freeform 500"/>
            <p:cNvSpPr>
              <a:spLocks/>
            </p:cNvSpPr>
            <p:nvPr/>
          </p:nvSpPr>
          <p:spPr bwMode="auto">
            <a:xfrm>
              <a:off x="3207" y="1986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24 h 90"/>
                <a:gd name="T4" fmla="*/ 114 w 216"/>
                <a:gd name="T5" fmla="*/ 0 h 90"/>
                <a:gd name="T6" fmla="*/ 0 w 216"/>
                <a:gd name="T7" fmla="*/ 66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9" name="Freeform 501"/>
            <p:cNvSpPr>
              <a:spLocks/>
            </p:cNvSpPr>
            <p:nvPr/>
          </p:nvSpPr>
          <p:spPr bwMode="auto">
            <a:xfrm>
              <a:off x="3393" y="1980"/>
              <a:ext cx="126" cy="978"/>
            </a:xfrm>
            <a:custGeom>
              <a:avLst/>
              <a:gdLst>
                <a:gd name="T0" fmla="*/ 0 w 126"/>
                <a:gd name="T1" fmla="*/ 978 h 978"/>
                <a:gd name="T2" fmla="*/ 12 w 126"/>
                <a:gd name="T3" fmla="*/ 66 h 978"/>
                <a:gd name="T4" fmla="*/ 126 w 126"/>
                <a:gd name="T5" fmla="*/ 0 h 978"/>
                <a:gd name="T6" fmla="*/ 114 w 126"/>
                <a:gd name="T7" fmla="*/ 900 h 978"/>
                <a:gd name="T8" fmla="*/ 0 w 126"/>
                <a:gd name="T9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78">
                  <a:moveTo>
                    <a:pt x="0" y="978"/>
                  </a:moveTo>
                  <a:lnTo>
                    <a:pt x="12" y="66"/>
                  </a:lnTo>
                  <a:lnTo>
                    <a:pt x="126" y="0"/>
                  </a:lnTo>
                  <a:lnTo>
                    <a:pt x="114" y="900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0" name="Freeform 502"/>
            <p:cNvSpPr>
              <a:spLocks/>
            </p:cNvSpPr>
            <p:nvPr/>
          </p:nvSpPr>
          <p:spPr bwMode="auto">
            <a:xfrm>
              <a:off x="3297" y="2028"/>
              <a:ext cx="108" cy="930"/>
            </a:xfrm>
            <a:custGeom>
              <a:avLst/>
              <a:gdLst>
                <a:gd name="T0" fmla="*/ 0 w 108"/>
                <a:gd name="T1" fmla="*/ 906 h 930"/>
                <a:gd name="T2" fmla="*/ 6 w 108"/>
                <a:gd name="T3" fmla="*/ 0 h 930"/>
                <a:gd name="T4" fmla="*/ 108 w 108"/>
                <a:gd name="T5" fmla="*/ 18 h 930"/>
                <a:gd name="T6" fmla="*/ 96 w 108"/>
                <a:gd name="T7" fmla="*/ 930 h 930"/>
                <a:gd name="T8" fmla="*/ 0 w 108"/>
                <a:gd name="T9" fmla="*/ 90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0">
                  <a:moveTo>
                    <a:pt x="0" y="906"/>
                  </a:moveTo>
                  <a:lnTo>
                    <a:pt x="6" y="0"/>
                  </a:lnTo>
                  <a:lnTo>
                    <a:pt x="108" y="18"/>
                  </a:lnTo>
                  <a:lnTo>
                    <a:pt x="96" y="930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1" name="Freeform 503"/>
            <p:cNvSpPr>
              <a:spLocks/>
            </p:cNvSpPr>
            <p:nvPr/>
          </p:nvSpPr>
          <p:spPr bwMode="auto">
            <a:xfrm>
              <a:off x="3303" y="1962"/>
              <a:ext cx="216" cy="84"/>
            </a:xfrm>
            <a:custGeom>
              <a:avLst/>
              <a:gdLst>
                <a:gd name="T0" fmla="*/ 102 w 216"/>
                <a:gd name="T1" fmla="*/ 84 h 84"/>
                <a:gd name="T2" fmla="*/ 216 w 216"/>
                <a:gd name="T3" fmla="*/ 18 h 84"/>
                <a:gd name="T4" fmla="*/ 120 w 216"/>
                <a:gd name="T5" fmla="*/ 0 h 84"/>
                <a:gd name="T6" fmla="*/ 0 w 216"/>
                <a:gd name="T7" fmla="*/ 66 h 84"/>
                <a:gd name="T8" fmla="*/ 102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102" y="84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2" name="Freeform 504"/>
            <p:cNvSpPr>
              <a:spLocks/>
            </p:cNvSpPr>
            <p:nvPr/>
          </p:nvSpPr>
          <p:spPr bwMode="auto">
            <a:xfrm>
              <a:off x="3495" y="1950"/>
              <a:ext cx="126" cy="1032"/>
            </a:xfrm>
            <a:custGeom>
              <a:avLst/>
              <a:gdLst>
                <a:gd name="T0" fmla="*/ 0 w 126"/>
                <a:gd name="T1" fmla="*/ 1032 h 1032"/>
                <a:gd name="T2" fmla="*/ 12 w 126"/>
                <a:gd name="T3" fmla="*/ 72 h 1032"/>
                <a:gd name="T4" fmla="*/ 126 w 126"/>
                <a:gd name="T5" fmla="*/ 0 h 1032"/>
                <a:gd name="T6" fmla="*/ 108 w 126"/>
                <a:gd name="T7" fmla="*/ 954 h 1032"/>
                <a:gd name="T8" fmla="*/ 0 w 126"/>
                <a:gd name="T9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32">
                  <a:moveTo>
                    <a:pt x="0" y="1032"/>
                  </a:moveTo>
                  <a:lnTo>
                    <a:pt x="12" y="72"/>
                  </a:lnTo>
                  <a:lnTo>
                    <a:pt x="126" y="0"/>
                  </a:lnTo>
                  <a:lnTo>
                    <a:pt x="108" y="954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3" name="Freeform 505"/>
            <p:cNvSpPr>
              <a:spLocks/>
            </p:cNvSpPr>
            <p:nvPr/>
          </p:nvSpPr>
          <p:spPr bwMode="auto">
            <a:xfrm>
              <a:off x="3393" y="1998"/>
              <a:ext cx="114" cy="984"/>
            </a:xfrm>
            <a:custGeom>
              <a:avLst/>
              <a:gdLst>
                <a:gd name="T0" fmla="*/ 0 w 114"/>
                <a:gd name="T1" fmla="*/ 960 h 984"/>
                <a:gd name="T2" fmla="*/ 12 w 114"/>
                <a:gd name="T3" fmla="*/ 0 h 984"/>
                <a:gd name="T4" fmla="*/ 114 w 114"/>
                <a:gd name="T5" fmla="*/ 24 h 984"/>
                <a:gd name="T6" fmla="*/ 102 w 114"/>
                <a:gd name="T7" fmla="*/ 984 h 984"/>
                <a:gd name="T8" fmla="*/ 0 w 114"/>
                <a:gd name="T9" fmla="*/ 96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84">
                  <a:moveTo>
                    <a:pt x="0" y="960"/>
                  </a:moveTo>
                  <a:lnTo>
                    <a:pt x="12" y="0"/>
                  </a:lnTo>
                  <a:lnTo>
                    <a:pt x="114" y="24"/>
                  </a:lnTo>
                  <a:lnTo>
                    <a:pt x="102" y="984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4" name="Freeform 506"/>
            <p:cNvSpPr>
              <a:spLocks/>
            </p:cNvSpPr>
            <p:nvPr/>
          </p:nvSpPr>
          <p:spPr bwMode="auto">
            <a:xfrm>
              <a:off x="3405" y="1932"/>
              <a:ext cx="216" cy="90"/>
            </a:xfrm>
            <a:custGeom>
              <a:avLst/>
              <a:gdLst>
                <a:gd name="T0" fmla="*/ 102 w 216"/>
                <a:gd name="T1" fmla="*/ 90 h 90"/>
                <a:gd name="T2" fmla="*/ 216 w 216"/>
                <a:gd name="T3" fmla="*/ 18 h 90"/>
                <a:gd name="T4" fmla="*/ 114 w 216"/>
                <a:gd name="T5" fmla="*/ 0 h 90"/>
                <a:gd name="T6" fmla="*/ 0 w 216"/>
                <a:gd name="T7" fmla="*/ 66 h 90"/>
                <a:gd name="T8" fmla="*/ 102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102" y="90"/>
                  </a:moveTo>
                  <a:lnTo>
                    <a:pt x="216" y="18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5" name="Freeform 507"/>
            <p:cNvSpPr>
              <a:spLocks/>
            </p:cNvSpPr>
            <p:nvPr/>
          </p:nvSpPr>
          <p:spPr bwMode="auto">
            <a:xfrm>
              <a:off x="3591" y="1926"/>
              <a:ext cx="132" cy="1086"/>
            </a:xfrm>
            <a:custGeom>
              <a:avLst/>
              <a:gdLst>
                <a:gd name="T0" fmla="*/ 0 w 132"/>
                <a:gd name="T1" fmla="*/ 1086 h 1086"/>
                <a:gd name="T2" fmla="*/ 18 w 132"/>
                <a:gd name="T3" fmla="*/ 66 h 1086"/>
                <a:gd name="T4" fmla="*/ 132 w 132"/>
                <a:gd name="T5" fmla="*/ 0 h 1086"/>
                <a:gd name="T6" fmla="*/ 114 w 132"/>
                <a:gd name="T7" fmla="*/ 1002 h 1086"/>
                <a:gd name="T8" fmla="*/ 0 w 132"/>
                <a:gd name="T9" fmla="*/ 1086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86">
                  <a:moveTo>
                    <a:pt x="0" y="1086"/>
                  </a:moveTo>
                  <a:lnTo>
                    <a:pt x="18" y="66"/>
                  </a:lnTo>
                  <a:lnTo>
                    <a:pt x="132" y="0"/>
                  </a:lnTo>
                  <a:lnTo>
                    <a:pt x="114" y="1002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6" name="Freeform 508"/>
            <p:cNvSpPr>
              <a:spLocks/>
            </p:cNvSpPr>
            <p:nvPr/>
          </p:nvSpPr>
          <p:spPr bwMode="auto">
            <a:xfrm>
              <a:off x="3495" y="1968"/>
              <a:ext cx="114" cy="1044"/>
            </a:xfrm>
            <a:custGeom>
              <a:avLst/>
              <a:gdLst>
                <a:gd name="T0" fmla="*/ 0 w 114"/>
                <a:gd name="T1" fmla="*/ 1014 h 1044"/>
                <a:gd name="T2" fmla="*/ 12 w 114"/>
                <a:gd name="T3" fmla="*/ 0 h 1044"/>
                <a:gd name="T4" fmla="*/ 114 w 114"/>
                <a:gd name="T5" fmla="*/ 24 h 1044"/>
                <a:gd name="T6" fmla="*/ 96 w 114"/>
                <a:gd name="T7" fmla="*/ 1044 h 1044"/>
                <a:gd name="T8" fmla="*/ 0 w 114"/>
                <a:gd name="T9" fmla="*/ 101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44">
                  <a:moveTo>
                    <a:pt x="0" y="1014"/>
                  </a:moveTo>
                  <a:lnTo>
                    <a:pt x="12" y="0"/>
                  </a:lnTo>
                  <a:lnTo>
                    <a:pt x="114" y="24"/>
                  </a:lnTo>
                  <a:lnTo>
                    <a:pt x="96" y="104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7" name="Freeform 509"/>
            <p:cNvSpPr>
              <a:spLocks/>
            </p:cNvSpPr>
            <p:nvPr/>
          </p:nvSpPr>
          <p:spPr bwMode="auto">
            <a:xfrm>
              <a:off x="3507" y="1902"/>
              <a:ext cx="216" cy="90"/>
            </a:xfrm>
            <a:custGeom>
              <a:avLst/>
              <a:gdLst>
                <a:gd name="T0" fmla="*/ 102 w 216"/>
                <a:gd name="T1" fmla="*/ 90 h 90"/>
                <a:gd name="T2" fmla="*/ 216 w 216"/>
                <a:gd name="T3" fmla="*/ 24 h 90"/>
                <a:gd name="T4" fmla="*/ 114 w 216"/>
                <a:gd name="T5" fmla="*/ 0 h 90"/>
                <a:gd name="T6" fmla="*/ 0 w 216"/>
                <a:gd name="T7" fmla="*/ 66 h 90"/>
                <a:gd name="T8" fmla="*/ 102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102" y="90"/>
                  </a:moveTo>
                  <a:lnTo>
                    <a:pt x="216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8" name="Freeform 510"/>
            <p:cNvSpPr>
              <a:spLocks/>
            </p:cNvSpPr>
            <p:nvPr/>
          </p:nvSpPr>
          <p:spPr bwMode="auto">
            <a:xfrm>
              <a:off x="3693" y="1896"/>
              <a:ext cx="138" cy="1140"/>
            </a:xfrm>
            <a:custGeom>
              <a:avLst/>
              <a:gdLst>
                <a:gd name="T0" fmla="*/ 0 w 138"/>
                <a:gd name="T1" fmla="*/ 1140 h 1140"/>
                <a:gd name="T2" fmla="*/ 24 w 138"/>
                <a:gd name="T3" fmla="*/ 66 h 1140"/>
                <a:gd name="T4" fmla="*/ 138 w 138"/>
                <a:gd name="T5" fmla="*/ 0 h 1140"/>
                <a:gd name="T6" fmla="*/ 108 w 138"/>
                <a:gd name="T7" fmla="*/ 1056 h 1140"/>
                <a:gd name="T8" fmla="*/ 0 w 138"/>
                <a:gd name="T9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40">
                  <a:moveTo>
                    <a:pt x="0" y="1140"/>
                  </a:moveTo>
                  <a:lnTo>
                    <a:pt x="24" y="66"/>
                  </a:lnTo>
                  <a:lnTo>
                    <a:pt x="138" y="0"/>
                  </a:lnTo>
                  <a:lnTo>
                    <a:pt x="108" y="1056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9" name="Freeform 511"/>
            <p:cNvSpPr>
              <a:spLocks/>
            </p:cNvSpPr>
            <p:nvPr/>
          </p:nvSpPr>
          <p:spPr bwMode="auto">
            <a:xfrm>
              <a:off x="3591" y="1938"/>
              <a:ext cx="126" cy="1098"/>
            </a:xfrm>
            <a:custGeom>
              <a:avLst/>
              <a:gdLst>
                <a:gd name="T0" fmla="*/ 0 w 126"/>
                <a:gd name="T1" fmla="*/ 1074 h 1098"/>
                <a:gd name="T2" fmla="*/ 18 w 126"/>
                <a:gd name="T3" fmla="*/ 0 h 1098"/>
                <a:gd name="T4" fmla="*/ 126 w 126"/>
                <a:gd name="T5" fmla="*/ 24 h 1098"/>
                <a:gd name="T6" fmla="*/ 102 w 126"/>
                <a:gd name="T7" fmla="*/ 1098 h 1098"/>
                <a:gd name="T8" fmla="*/ 0 w 126"/>
                <a:gd name="T9" fmla="*/ 1074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98">
                  <a:moveTo>
                    <a:pt x="0" y="1074"/>
                  </a:moveTo>
                  <a:lnTo>
                    <a:pt x="18" y="0"/>
                  </a:lnTo>
                  <a:lnTo>
                    <a:pt x="126" y="24"/>
                  </a:lnTo>
                  <a:lnTo>
                    <a:pt x="102" y="1098"/>
                  </a:lnTo>
                  <a:lnTo>
                    <a:pt x="0" y="10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0" name="Freeform 512"/>
            <p:cNvSpPr>
              <a:spLocks/>
            </p:cNvSpPr>
            <p:nvPr/>
          </p:nvSpPr>
          <p:spPr bwMode="auto">
            <a:xfrm>
              <a:off x="3609" y="1872"/>
              <a:ext cx="222" cy="90"/>
            </a:xfrm>
            <a:custGeom>
              <a:avLst/>
              <a:gdLst>
                <a:gd name="T0" fmla="*/ 108 w 222"/>
                <a:gd name="T1" fmla="*/ 90 h 90"/>
                <a:gd name="T2" fmla="*/ 222 w 222"/>
                <a:gd name="T3" fmla="*/ 24 h 90"/>
                <a:gd name="T4" fmla="*/ 114 w 222"/>
                <a:gd name="T5" fmla="*/ 0 h 90"/>
                <a:gd name="T6" fmla="*/ 0 w 222"/>
                <a:gd name="T7" fmla="*/ 66 h 90"/>
                <a:gd name="T8" fmla="*/ 108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108" y="90"/>
                  </a:moveTo>
                  <a:lnTo>
                    <a:pt x="222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108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" name="Freeform 513"/>
            <p:cNvSpPr>
              <a:spLocks/>
            </p:cNvSpPr>
            <p:nvPr/>
          </p:nvSpPr>
          <p:spPr bwMode="auto">
            <a:xfrm>
              <a:off x="2145" y="2406"/>
              <a:ext cx="132" cy="342"/>
            </a:xfrm>
            <a:custGeom>
              <a:avLst/>
              <a:gdLst>
                <a:gd name="T0" fmla="*/ 6 w 132"/>
                <a:gd name="T1" fmla="*/ 342 h 342"/>
                <a:gd name="T2" fmla="*/ 0 w 132"/>
                <a:gd name="T3" fmla="*/ 72 h 342"/>
                <a:gd name="T4" fmla="*/ 126 w 132"/>
                <a:gd name="T5" fmla="*/ 0 h 342"/>
                <a:gd name="T6" fmla="*/ 132 w 132"/>
                <a:gd name="T7" fmla="*/ 270 h 342"/>
                <a:gd name="T8" fmla="*/ 6 w 132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342">
                  <a:moveTo>
                    <a:pt x="6" y="342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2" y="270"/>
                  </a:lnTo>
                  <a:lnTo>
                    <a:pt x="6" y="3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" name="Freeform 514"/>
            <p:cNvSpPr>
              <a:spLocks/>
            </p:cNvSpPr>
            <p:nvPr/>
          </p:nvSpPr>
          <p:spPr bwMode="auto">
            <a:xfrm>
              <a:off x="2055" y="2454"/>
              <a:ext cx="96" cy="294"/>
            </a:xfrm>
            <a:custGeom>
              <a:avLst/>
              <a:gdLst>
                <a:gd name="T0" fmla="*/ 12 w 96"/>
                <a:gd name="T1" fmla="*/ 270 h 294"/>
                <a:gd name="T2" fmla="*/ 0 w 96"/>
                <a:gd name="T3" fmla="*/ 0 h 294"/>
                <a:gd name="T4" fmla="*/ 90 w 96"/>
                <a:gd name="T5" fmla="*/ 24 h 294"/>
                <a:gd name="T6" fmla="*/ 96 w 96"/>
                <a:gd name="T7" fmla="*/ 294 h 294"/>
                <a:gd name="T8" fmla="*/ 12 w 96"/>
                <a:gd name="T9" fmla="*/ 27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94">
                  <a:moveTo>
                    <a:pt x="12" y="27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294"/>
                  </a:lnTo>
                  <a:lnTo>
                    <a:pt x="12" y="2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" name="Freeform 515"/>
            <p:cNvSpPr>
              <a:spLocks/>
            </p:cNvSpPr>
            <p:nvPr/>
          </p:nvSpPr>
          <p:spPr bwMode="auto">
            <a:xfrm>
              <a:off x="2055" y="2382"/>
              <a:ext cx="216" cy="96"/>
            </a:xfrm>
            <a:custGeom>
              <a:avLst/>
              <a:gdLst>
                <a:gd name="T0" fmla="*/ 90 w 216"/>
                <a:gd name="T1" fmla="*/ 96 h 96"/>
                <a:gd name="T2" fmla="*/ 216 w 216"/>
                <a:gd name="T3" fmla="*/ 24 h 96"/>
                <a:gd name="T4" fmla="*/ 132 w 216"/>
                <a:gd name="T5" fmla="*/ 0 h 96"/>
                <a:gd name="T6" fmla="*/ 0 w 216"/>
                <a:gd name="T7" fmla="*/ 72 h 96"/>
                <a:gd name="T8" fmla="*/ 90 w 21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6">
                  <a:moveTo>
                    <a:pt x="90" y="96"/>
                  </a:moveTo>
                  <a:lnTo>
                    <a:pt x="216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" name="Freeform 516"/>
            <p:cNvSpPr>
              <a:spLocks/>
            </p:cNvSpPr>
            <p:nvPr/>
          </p:nvSpPr>
          <p:spPr bwMode="auto">
            <a:xfrm>
              <a:off x="2235" y="2382"/>
              <a:ext cx="132" cy="390"/>
            </a:xfrm>
            <a:custGeom>
              <a:avLst/>
              <a:gdLst>
                <a:gd name="T0" fmla="*/ 6 w 132"/>
                <a:gd name="T1" fmla="*/ 390 h 390"/>
                <a:gd name="T2" fmla="*/ 0 w 132"/>
                <a:gd name="T3" fmla="*/ 72 h 390"/>
                <a:gd name="T4" fmla="*/ 126 w 132"/>
                <a:gd name="T5" fmla="*/ 0 h 390"/>
                <a:gd name="T6" fmla="*/ 132 w 132"/>
                <a:gd name="T7" fmla="*/ 318 h 390"/>
                <a:gd name="T8" fmla="*/ 6 w 132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390">
                  <a:moveTo>
                    <a:pt x="6" y="390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2" y="318"/>
                  </a:lnTo>
                  <a:lnTo>
                    <a:pt x="6" y="3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" name="Freeform 517"/>
            <p:cNvSpPr>
              <a:spLocks/>
            </p:cNvSpPr>
            <p:nvPr/>
          </p:nvSpPr>
          <p:spPr bwMode="auto">
            <a:xfrm>
              <a:off x="2145" y="2430"/>
              <a:ext cx="96" cy="342"/>
            </a:xfrm>
            <a:custGeom>
              <a:avLst/>
              <a:gdLst>
                <a:gd name="T0" fmla="*/ 6 w 96"/>
                <a:gd name="T1" fmla="*/ 318 h 342"/>
                <a:gd name="T2" fmla="*/ 0 w 96"/>
                <a:gd name="T3" fmla="*/ 0 h 342"/>
                <a:gd name="T4" fmla="*/ 90 w 96"/>
                <a:gd name="T5" fmla="*/ 24 h 342"/>
                <a:gd name="T6" fmla="*/ 96 w 96"/>
                <a:gd name="T7" fmla="*/ 342 h 342"/>
                <a:gd name="T8" fmla="*/ 6 w 96"/>
                <a:gd name="T9" fmla="*/ 31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42">
                  <a:moveTo>
                    <a:pt x="6" y="318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342"/>
                  </a:lnTo>
                  <a:lnTo>
                    <a:pt x="6" y="31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" name="Freeform 518"/>
            <p:cNvSpPr>
              <a:spLocks/>
            </p:cNvSpPr>
            <p:nvPr/>
          </p:nvSpPr>
          <p:spPr bwMode="auto">
            <a:xfrm>
              <a:off x="2145" y="2358"/>
              <a:ext cx="216" cy="96"/>
            </a:xfrm>
            <a:custGeom>
              <a:avLst/>
              <a:gdLst>
                <a:gd name="T0" fmla="*/ 90 w 216"/>
                <a:gd name="T1" fmla="*/ 96 h 96"/>
                <a:gd name="T2" fmla="*/ 216 w 216"/>
                <a:gd name="T3" fmla="*/ 24 h 96"/>
                <a:gd name="T4" fmla="*/ 126 w 216"/>
                <a:gd name="T5" fmla="*/ 0 h 96"/>
                <a:gd name="T6" fmla="*/ 0 w 216"/>
                <a:gd name="T7" fmla="*/ 72 h 96"/>
                <a:gd name="T8" fmla="*/ 90 w 21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6">
                  <a:moveTo>
                    <a:pt x="90" y="96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7" name="Freeform 519"/>
            <p:cNvSpPr>
              <a:spLocks/>
            </p:cNvSpPr>
            <p:nvPr/>
          </p:nvSpPr>
          <p:spPr bwMode="auto">
            <a:xfrm>
              <a:off x="2325" y="2358"/>
              <a:ext cx="132" cy="438"/>
            </a:xfrm>
            <a:custGeom>
              <a:avLst/>
              <a:gdLst>
                <a:gd name="T0" fmla="*/ 6 w 132"/>
                <a:gd name="T1" fmla="*/ 438 h 438"/>
                <a:gd name="T2" fmla="*/ 0 w 132"/>
                <a:gd name="T3" fmla="*/ 72 h 438"/>
                <a:gd name="T4" fmla="*/ 126 w 132"/>
                <a:gd name="T5" fmla="*/ 0 h 438"/>
                <a:gd name="T6" fmla="*/ 132 w 132"/>
                <a:gd name="T7" fmla="*/ 366 h 438"/>
                <a:gd name="T8" fmla="*/ 6 w 132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38">
                  <a:moveTo>
                    <a:pt x="6" y="438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2" y="366"/>
                  </a:lnTo>
                  <a:lnTo>
                    <a:pt x="6" y="4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" name="Freeform 520"/>
            <p:cNvSpPr>
              <a:spLocks/>
            </p:cNvSpPr>
            <p:nvPr/>
          </p:nvSpPr>
          <p:spPr bwMode="auto">
            <a:xfrm>
              <a:off x="2235" y="2406"/>
              <a:ext cx="96" cy="390"/>
            </a:xfrm>
            <a:custGeom>
              <a:avLst/>
              <a:gdLst>
                <a:gd name="T0" fmla="*/ 6 w 96"/>
                <a:gd name="T1" fmla="*/ 366 h 390"/>
                <a:gd name="T2" fmla="*/ 0 w 96"/>
                <a:gd name="T3" fmla="*/ 0 h 390"/>
                <a:gd name="T4" fmla="*/ 90 w 96"/>
                <a:gd name="T5" fmla="*/ 24 h 390"/>
                <a:gd name="T6" fmla="*/ 96 w 96"/>
                <a:gd name="T7" fmla="*/ 390 h 390"/>
                <a:gd name="T8" fmla="*/ 6 w 96"/>
                <a:gd name="T9" fmla="*/ 36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90">
                  <a:moveTo>
                    <a:pt x="6" y="36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390"/>
                  </a:lnTo>
                  <a:lnTo>
                    <a:pt x="6" y="3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" name="Freeform 521"/>
            <p:cNvSpPr>
              <a:spLocks/>
            </p:cNvSpPr>
            <p:nvPr/>
          </p:nvSpPr>
          <p:spPr bwMode="auto">
            <a:xfrm>
              <a:off x="2235" y="2334"/>
              <a:ext cx="216" cy="96"/>
            </a:xfrm>
            <a:custGeom>
              <a:avLst/>
              <a:gdLst>
                <a:gd name="T0" fmla="*/ 90 w 216"/>
                <a:gd name="T1" fmla="*/ 96 h 96"/>
                <a:gd name="T2" fmla="*/ 216 w 216"/>
                <a:gd name="T3" fmla="*/ 24 h 96"/>
                <a:gd name="T4" fmla="*/ 126 w 216"/>
                <a:gd name="T5" fmla="*/ 0 h 96"/>
                <a:gd name="T6" fmla="*/ 0 w 216"/>
                <a:gd name="T7" fmla="*/ 72 h 96"/>
                <a:gd name="T8" fmla="*/ 90 w 21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6">
                  <a:moveTo>
                    <a:pt x="90" y="96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" name="Freeform 522"/>
            <p:cNvSpPr>
              <a:spLocks/>
            </p:cNvSpPr>
            <p:nvPr/>
          </p:nvSpPr>
          <p:spPr bwMode="auto">
            <a:xfrm>
              <a:off x="2415" y="2334"/>
              <a:ext cx="132" cy="486"/>
            </a:xfrm>
            <a:custGeom>
              <a:avLst/>
              <a:gdLst>
                <a:gd name="T0" fmla="*/ 6 w 132"/>
                <a:gd name="T1" fmla="*/ 486 h 486"/>
                <a:gd name="T2" fmla="*/ 0 w 132"/>
                <a:gd name="T3" fmla="*/ 66 h 486"/>
                <a:gd name="T4" fmla="*/ 126 w 132"/>
                <a:gd name="T5" fmla="*/ 0 h 486"/>
                <a:gd name="T6" fmla="*/ 132 w 132"/>
                <a:gd name="T7" fmla="*/ 408 h 486"/>
                <a:gd name="T8" fmla="*/ 6 w 132"/>
                <a:gd name="T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86">
                  <a:moveTo>
                    <a:pt x="6" y="486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2" y="408"/>
                  </a:lnTo>
                  <a:lnTo>
                    <a:pt x="6" y="4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" name="Freeform 523"/>
            <p:cNvSpPr>
              <a:spLocks/>
            </p:cNvSpPr>
            <p:nvPr/>
          </p:nvSpPr>
          <p:spPr bwMode="auto">
            <a:xfrm>
              <a:off x="2325" y="2382"/>
              <a:ext cx="96" cy="438"/>
            </a:xfrm>
            <a:custGeom>
              <a:avLst/>
              <a:gdLst>
                <a:gd name="T0" fmla="*/ 6 w 96"/>
                <a:gd name="T1" fmla="*/ 414 h 438"/>
                <a:gd name="T2" fmla="*/ 0 w 96"/>
                <a:gd name="T3" fmla="*/ 0 h 438"/>
                <a:gd name="T4" fmla="*/ 90 w 96"/>
                <a:gd name="T5" fmla="*/ 18 h 438"/>
                <a:gd name="T6" fmla="*/ 96 w 96"/>
                <a:gd name="T7" fmla="*/ 438 h 438"/>
                <a:gd name="T8" fmla="*/ 6 w 96"/>
                <a:gd name="T9" fmla="*/ 41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38">
                  <a:moveTo>
                    <a:pt x="6" y="41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438"/>
                  </a:lnTo>
                  <a:lnTo>
                    <a:pt x="6" y="4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2" name="Freeform 524"/>
            <p:cNvSpPr>
              <a:spLocks/>
            </p:cNvSpPr>
            <p:nvPr/>
          </p:nvSpPr>
          <p:spPr bwMode="auto">
            <a:xfrm>
              <a:off x="2325" y="2310"/>
              <a:ext cx="216" cy="90"/>
            </a:xfrm>
            <a:custGeom>
              <a:avLst/>
              <a:gdLst>
                <a:gd name="T0" fmla="*/ 90 w 216"/>
                <a:gd name="T1" fmla="*/ 90 h 90"/>
                <a:gd name="T2" fmla="*/ 216 w 216"/>
                <a:gd name="T3" fmla="*/ 24 h 90"/>
                <a:gd name="T4" fmla="*/ 126 w 216"/>
                <a:gd name="T5" fmla="*/ 0 h 90"/>
                <a:gd name="T6" fmla="*/ 0 w 216"/>
                <a:gd name="T7" fmla="*/ 72 h 90"/>
                <a:gd name="T8" fmla="*/ 90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0" y="90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3" name="Freeform 525"/>
            <p:cNvSpPr>
              <a:spLocks/>
            </p:cNvSpPr>
            <p:nvPr/>
          </p:nvSpPr>
          <p:spPr bwMode="auto">
            <a:xfrm>
              <a:off x="2505" y="2310"/>
              <a:ext cx="132" cy="534"/>
            </a:xfrm>
            <a:custGeom>
              <a:avLst/>
              <a:gdLst>
                <a:gd name="T0" fmla="*/ 12 w 132"/>
                <a:gd name="T1" fmla="*/ 534 h 534"/>
                <a:gd name="T2" fmla="*/ 0 w 132"/>
                <a:gd name="T3" fmla="*/ 66 h 534"/>
                <a:gd name="T4" fmla="*/ 126 w 132"/>
                <a:gd name="T5" fmla="*/ 0 h 534"/>
                <a:gd name="T6" fmla="*/ 132 w 132"/>
                <a:gd name="T7" fmla="*/ 456 h 534"/>
                <a:gd name="T8" fmla="*/ 12 w 132"/>
                <a:gd name="T9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34">
                  <a:moveTo>
                    <a:pt x="12" y="534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2" y="456"/>
                  </a:lnTo>
                  <a:lnTo>
                    <a:pt x="12" y="5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4" name="Freeform 526"/>
            <p:cNvSpPr>
              <a:spLocks/>
            </p:cNvSpPr>
            <p:nvPr/>
          </p:nvSpPr>
          <p:spPr bwMode="auto">
            <a:xfrm>
              <a:off x="2415" y="2358"/>
              <a:ext cx="102" cy="486"/>
            </a:xfrm>
            <a:custGeom>
              <a:avLst/>
              <a:gdLst>
                <a:gd name="T0" fmla="*/ 6 w 102"/>
                <a:gd name="T1" fmla="*/ 462 h 486"/>
                <a:gd name="T2" fmla="*/ 0 w 102"/>
                <a:gd name="T3" fmla="*/ 0 h 486"/>
                <a:gd name="T4" fmla="*/ 90 w 102"/>
                <a:gd name="T5" fmla="*/ 18 h 486"/>
                <a:gd name="T6" fmla="*/ 102 w 102"/>
                <a:gd name="T7" fmla="*/ 486 h 486"/>
                <a:gd name="T8" fmla="*/ 6 w 102"/>
                <a:gd name="T9" fmla="*/ 46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86">
                  <a:moveTo>
                    <a:pt x="6" y="46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486"/>
                  </a:lnTo>
                  <a:lnTo>
                    <a:pt x="6" y="4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5" name="Freeform 527"/>
            <p:cNvSpPr>
              <a:spLocks/>
            </p:cNvSpPr>
            <p:nvPr/>
          </p:nvSpPr>
          <p:spPr bwMode="auto">
            <a:xfrm>
              <a:off x="2415" y="2286"/>
              <a:ext cx="216" cy="90"/>
            </a:xfrm>
            <a:custGeom>
              <a:avLst/>
              <a:gdLst>
                <a:gd name="T0" fmla="*/ 90 w 216"/>
                <a:gd name="T1" fmla="*/ 90 h 90"/>
                <a:gd name="T2" fmla="*/ 216 w 216"/>
                <a:gd name="T3" fmla="*/ 24 h 90"/>
                <a:gd name="T4" fmla="*/ 126 w 216"/>
                <a:gd name="T5" fmla="*/ 0 h 90"/>
                <a:gd name="T6" fmla="*/ 0 w 216"/>
                <a:gd name="T7" fmla="*/ 72 h 90"/>
                <a:gd name="T8" fmla="*/ 90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0" y="90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6" name="Freeform 528"/>
            <p:cNvSpPr>
              <a:spLocks/>
            </p:cNvSpPr>
            <p:nvPr/>
          </p:nvSpPr>
          <p:spPr bwMode="auto">
            <a:xfrm>
              <a:off x="2601" y="2280"/>
              <a:ext cx="126" cy="588"/>
            </a:xfrm>
            <a:custGeom>
              <a:avLst/>
              <a:gdLst>
                <a:gd name="T0" fmla="*/ 6 w 126"/>
                <a:gd name="T1" fmla="*/ 588 h 588"/>
                <a:gd name="T2" fmla="*/ 0 w 126"/>
                <a:gd name="T3" fmla="*/ 72 h 588"/>
                <a:gd name="T4" fmla="*/ 126 w 126"/>
                <a:gd name="T5" fmla="*/ 0 h 588"/>
                <a:gd name="T6" fmla="*/ 126 w 126"/>
                <a:gd name="T7" fmla="*/ 510 h 588"/>
                <a:gd name="T8" fmla="*/ 6 w 126"/>
                <a:gd name="T9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88">
                  <a:moveTo>
                    <a:pt x="6" y="588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26" y="510"/>
                  </a:lnTo>
                  <a:lnTo>
                    <a:pt x="6" y="5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" name="Freeform 529"/>
            <p:cNvSpPr>
              <a:spLocks/>
            </p:cNvSpPr>
            <p:nvPr/>
          </p:nvSpPr>
          <p:spPr bwMode="auto">
            <a:xfrm>
              <a:off x="2505" y="2328"/>
              <a:ext cx="102" cy="540"/>
            </a:xfrm>
            <a:custGeom>
              <a:avLst/>
              <a:gdLst>
                <a:gd name="T0" fmla="*/ 12 w 102"/>
                <a:gd name="T1" fmla="*/ 516 h 540"/>
                <a:gd name="T2" fmla="*/ 0 w 102"/>
                <a:gd name="T3" fmla="*/ 0 h 540"/>
                <a:gd name="T4" fmla="*/ 96 w 102"/>
                <a:gd name="T5" fmla="*/ 24 h 540"/>
                <a:gd name="T6" fmla="*/ 102 w 102"/>
                <a:gd name="T7" fmla="*/ 540 h 540"/>
                <a:gd name="T8" fmla="*/ 12 w 102"/>
                <a:gd name="T9" fmla="*/ 51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40">
                  <a:moveTo>
                    <a:pt x="12" y="51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540"/>
                  </a:lnTo>
                  <a:lnTo>
                    <a:pt x="12" y="5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8" name="Freeform 530"/>
            <p:cNvSpPr>
              <a:spLocks/>
            </p:cNvSpPr>
            <p:nvPr/>
          </p:nvSpPr>
          <p:spPr bwMode="auto">
            <a:xfrm>
              <a:off x="2505" y="2262"/>
              <a:ext cx="222" cy="90"/>
            </a:xfrm>
            <a:custGeom>
              <a:avLst/>
              <a:gdLst>
                <a:gd name="T0" fmla="*/ 96 w 222"/>
                <a:gd name="T1" fmla="*/ 90 h 90"/>
                <a:gd name="T2" fmla="*/ 222 w 222"/>
                <a:gd name="T3" fmla="*/ 18 h 90"/>
                <a:gd name="T4" fmla="*/ 126 w 222"/>
                <a:gd name="T5" fmla="*/ 0 h 90"/>
                <a:gd name="T6" fmla="*/ 0 w 222"/>
                <a:gd name="T7" fmla="*/ 66 h 90"/>
                <a:gd name="T8" fmla="*/ 96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6" y="90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9" name="Freeform 531"/>
            <p:cNvSpPr>
              <a:spLocks/>
            </p:cNvSpPr>
            <p:nvPr/>
          </p:nvSpPr>
          <p:spPr bwMode="auto">
            <a:xfrm>
              <a:off x="2697" y="2256"/>
              <a:ext cx="126" cy="636"/>
            </a:xfrm>
            <a:custGeom>
              <a:avLst/>
              <a:gdLst>
                <a:gd name="T0" fmla="*/ 6 w 126"/>
                <a:gd name="T1" fmla="*/ 636 h 636"/>
                <a:gd name="T2" fmla="*/ 0 w 126"/>
                <a:gd name="T3" fmla="*/ 72 h 636"/>
                <a:gd name="T4" fmla="*/ 120 w 126"/>
                <a:gd name="T5" fmla="*/ 0 h 636"/>
                <a:gd name="T6" fmla="*/ 126 w 126"/>
                <a:gd name="T7" fmla="*/ 558 h 636"/>
                <a:gd name="T8" fmla="*/ 6 w 126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36">
                  <a:moveTo>
                    <a:pt x="6" y="636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6" y="558"/>
                  </a:lnTo>
                  <a:lnTo>
                    <a:pt x="6" y="63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0" name="Freeform 532"/>
            <p:cNvSpPr>
              <a:spLocks/>
            </p:cNvSpPr>
            <p:nvPr/>
          </p:nvSpPr>
          <p:spPr bwMode="auto">
            <a:xfrm>
              <a:off x="2601" y="2304"/>
              <a:ext cx="102" cy="588"/>
            </a:xfrm>
            <a:custGeom>
              <a:avLst/>
              <a:gdLst>
                <a:gd name="T0" fmla="*/ 6 w 102"/>
                <a:gd name="T1" fmla="*/ 564 h 588"/>
                <a:gd name="T2" fmla="*/ 0 w 102"/>
                <a:gd name="T3" fmla="*/ 0 h 588"/>
                <a:gd name="T4" fmla="*/ 96 w 102"/>
                <a:gd name="T5" fmla="*/ 24 h 588"/>
                <a:gd name="T6" fmla="*/ 102 w 102"/>
                <a:gd name="T7" fmla="*/ 588 h 588"/>
                <a:gd name="T8" fmla="*/ 6 w 102"/>
                <a:gd name="T9" fmla="*/ 56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88">
                  <a:moveTo>
                    <a:pt x="6" y="56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588"/>
                  </a:lnTo>
                  <a:lnTo>
                    <a:pt x="6" y="5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1" name="Freeform 533"/>
            <p:cNvSpPr>
              <a:spLocks/>
            </p:cNvSpPr>
            <p:nvPr/>
          </p:nvSpPr>
          <p:spPr bwMode="auto">
            <a:xfrm>
              <a:off x="2601" y="2238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18 h 90"/>
                <a:gd name="T4" fmla="*/ 126 w 216"/>
                <a:gd name="T5" fmla="*/ 0 h 90"/>
                <a:gd name="T6" fmla="*/ 0 w 216"/>
                <a:gd name="T7" fmla="*/ 66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2" name="Freeform 534"/>
            <p:cNvSpPr>
              <a:spLocks/>
            </p:cNvSpPr>
            <p:nvPr/>
          </p:nvSpPr>
          <p:spPr bwMode="auto">
            <a:xfrm>
              <a:off x="2787" y="2232"/>
              <a:ext cx="126" cy="684"/>
            </a:xfrm>
            <a:custGeom>
              <a:avLst/>
              <a:gdLst>
                <a:gd name="T0" fmla="*/ 6 w 126"/>
                <a:gd name="T1" fmla="*/ 684 h 684"/>
                <a:gd name="T2" fmla="*/ 0 w 126"/>
                <a:gd name="T3" fmla="*/ 66 h 684"/>
                <a:gd name="T4" fmla="*/ 126 w 126"/>
                <a:gd name="T5" fmla="*/ 0 h 684"/>
                <a:gd name="T6" fmla="*/ 126 w 126"/>
                <a:gd name="T7" fmla="*/ 606 h 684"/>
                <a:gd name="T8" fmla="*/ 6 w 126"/>
                <a:gd name="T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84">
                  <a:moveTo>
                    <a:pt x="6" y="684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26" y="606"/>
                  </a:lnTo>
                  <a:lnTo>
                    <a:pt x="6" y="6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3" name="Freeform 535"/>
            <p:cNvSpPr>
              <a:spLocks/>
            </p:cNvSpPr>
            <p:nvPr/>
          </p:nvSpPr>
          <p:spPr bwMode="auto">
            <a:xfrm>
              <a:off x="2691" y="2280"/>
              <a:ext cx="102" cy="636"/>
            </a:xfrm>
            <a:custGeom>
              <a:avLst/>
              <a:gdLst>
                <a:gd name="T0" fmla="*/ 12 w 102"/>
                <a:gd name="T1" fmla="*/ 612 h 636"/>
                <a:gd name="T2" fmla="*/ 0 w 102"/>
                <a:gd name="T3" fmla="*/ 0 h 636"/>
                <a:gd name="T4" fmla="*/ 96 w 102"/>
                <a:gd name="T5" fmla="*/ 18 h 636"/>
                <a:gd name="T6" fmla="*/ 102 w 102"/>
                <a:gd name="T7" fmla="*/ 636 h 636"/>
                <a:gd name="T8" fmla="*/ 12 w 102"/>
                <a:gd name="T9" fmla="*/ 61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36">
                  <a:moveTo>
                    <a:pt x="12" y="612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2" y="636"/>
                  </a:lnTo>
                  <a:lnTo>
                    <a:pt x="12" y="6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4" name="Freeform 536"/>
            <p:cNvSpPr>
              <a:spLocks/>
            </p:cNvSpPr>
            <p:nvPr/>
          </p:nvSpPr>
          <p:spPr bwMode="auto">
            <a:xfrm>
              <a:off x="2691" y="2208"/>
              <a:ext cx="222" cy="90"/>
            </a:xfrm>
            <a:custGeom>
              <a:avLst/>
              <a:gdLst>
                <a:gd name="T0" fmla="*/ 96 w 222"/>
                <a:gd name="T1" fmla="*/ 90 h 90"/>
                <a:gd name="T2" fmla="*/ 222 w 222"/>
                <a:gd name="T3" fmla="*/ 24 h 90"/>
                <a:gd name="T4" fmla="*/ 126 w 222"/>
                <a:gd name="T5" fmla="*/ 0 h 90"/>
                <a:gd name="T6" fmla="*/ 0 w 222"/>
                <a:gd name="T7" fmla="*/ 72 h 90"/>
                <a:gd name="T8" fmla="*/ 96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6" y="90"/>
                  </a:moveTo>
                  <a:lnTo>
                    <a:pt x="222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5" name="Freeform 537"/>
            <p:cNvSpPr>
              <a:spLocks/>
            </p:cNvSpPr>
            <p:nvPr/>
          </p:nvSpPr>
          <p:spPr bwMode="auto">
            <a:xfrm>
              <a:off x="2889" y="2202"/>
              <a:ext cx="120" cy="738"/>
            </a:xfrm>
            <a:custGeom>
              <a:avLst/>
              <a:gdLst>
                <a:gd name="T0" fmla="*/ 0 w 120"/>
                <a:gd name="T1" fmla="*/ 738 h 738"/>
                <a:gd name="T2" fmla="*/ 0 w 120"/>
                <a:gd name="T3" fmla="*/ 72 h 738"/>
                <a:gd name="T4" fmla="*/ 120 w 120"/>
                <a:gd name="T5" fmla="*/ 0 h 738"/>
                <a:gd name="T6" fmla="*/ 120 w 120"/>
                <a:gd name="T7" fmla="*/ 660 h 738"/>
                <a:gd name="T8" fmla="*/ 0 w 120"/>
                <a:gd name="T9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38">
                  <a:moveTo>
                    <a:pt x="0" y="738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660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6" name="Freeform 538"/>
            <p:cNvSpPr>
              <a:spLocks/>
            </p:cNvSpPr>
            <p:nvPr/>
          </p:nvSpPr>
          <p:spPr bwMode="auto">
            <a:xfrm>
              <a:off x="2787" y="2250"/>
              <a:ext cx="102" cy="690"/>
            </a:xfrm>
            <a:custGeom>
              <a:avLst/>
              <a:gdLst>
                <a:gd name="T0" fmla="*/ 6 w 102"/>
                <a:gd name="T1" fmla="*/ 666 h 690"/>
                <a:gd name="T2" fmla="*/ 0 w 102"/>
                <a:gd name="T3" fmla="*/ 0 h 690"/>
                <a:gd name="T4" fmla="*/ 102 w 102"/>
                <a:gd name="T5" fmla="*/ 24 h 690"/>
                <a:gd name="T6" fmla="*/ 102 w 102"/>
                <a:gd name="T7" fmla="*/ 690 h 690"/>
                <a:gd name="T8" fmla="*/ 6 w 102"/>
                <a:gd name="T9" fmla="*/ 66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90">
                  <a:moveTo>
                    <a:pt x="6" y="666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690"/>
                  </a:lnTo>
                  <a:lnTo>
                    <a:pt x="6" y="6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7" name="Freeform 539"/>
            <p:cNvSpPr>
              <a:spLocks/>
            </p:cNvSpPr>
            <p:nvPr/>
          </p:nvSpPr>
          <p:spPr bwMode="auto">
            <a:xfrm>
              <a:off x="2787" y="2184"/>
              <a:ext cx="222" cy="90"/>
            </a:xfrm>
            <a:custGeom>
              <a:avLst/>
              <a:gdLst>
                <a:gd name="T0" fmla="*/ 102 w 222"/>
                <a:gd name="T1" fmla="*/ 90 h 90"/>
                <a:gd name="T2" fmla="*/ 222 w 222"/>
                <a:gd name="T3" fmla="*/ 18 h 90"/>
                <a:gd name="T4" fmla="*/ 126 w 222"/>
                <a:gd name="T5" fmla="*/ 0 h 90"/>
                <a:gd name="T6" fmla="*/ 0 w 222"/>
                <a:gd name="T7" fmla="*/ 66 h 90"/>
                <a:gd name="T8" fmla="*/ 102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102" y="90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8" name="Freeform 540"/>
            <p:cNvSpPr>
              <a:spLocks/>
            </p:cNvSpPr>
            <p:nvPr/>
          </p:nvSpPr>
          <p:spPr bwMode="auto">
            <a:xfrm>
              <a:off x="2985" y="2178"/>
              <a:ext cx="120" cy="786"/>
            </a:xfrm>
            <a:custGeom>
              <a:avLst/>
              <a:gdLst>
                <a:gd name="T0" fmla="*/ 0 w 120"/>
                <a:gd name="T1" fmla="*/ 786 h 786"/>
                <a:gd name="T2" fmla="*/ 0 w 120"/>
                <a:gd name="T3" fmla="*/ 72 h 786"/>
                <a:gd name="T4" fmla="*/ 120 w 120"/>
                <a:gd name="T5" fmla="*/ 0 h 786"/>
                <a:gd name="T6" fmla="*/ 120 w 120"/>
                <a:gd name="T7" fmla="*/ 708 h 786"/>
                <a:gd name="T8" fmla="*/ 0 w 120"/>
                <a:gd name="T9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86">
                  <a:moveTo>
                    <a:pt x="0" y="786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708"/>
                  </a:lnTo>
                  <a:lnTo>
                    <a:pt x="0" y="7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9" name="Freeform 541"/>
            <p:cNvSpPr>
              <a:spLocks/>
            </p:cNvSpPr>
            <p:nvPr/>
          </p:nvSpPr>
          <p:spPr bwMode="auto">
            <a:xfrm>
              <a:off x="2883" y="2226"/>
              <a:ext cx="102" cy="738"/>
            </a:xfrm>
            <a:custGeom>
              <a:avLst/>
              <a:gdLst>
                <a:gd name="T0" fmla="*/ 6 w 102"/>
                <a:gd name="T1" fmla="*/ 714 h 738"/>
                <a:gd name="T2" fmla="*/ 0 w 102"/>
                <a:gd name="T3" fmla="*/ 0 h 738"/>
                <a:gd name="T4" fmla="*/ 102 w 102"/>
                <a:gd name="T5" fmla="*/ 24 h 738"/>
                <a:gd name="T6" fmla="*/ 102 w 102"/>
                <a:gd name="T7" fmla="*/ 738 h 738"/>
                <a:gd name="T8" fmla="*/ 6 w 102"/>
                <a:gd name="T9" fmla="*/ 714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38">
                  <a:moveTo>
                    <a:pt x="6" y="714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738"/>
                  </a:lnTo>
                  <a:lnTo>
                    <a:pt x="6" y="7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0" name="Freeform 542"/>
            <p:cNvSpPr>
              <a:spLocks/>
            </p:cNvSpPr>
            <p:nvPr/>
          </p:nvSpPr>
          <p:spPr bwMode="auto">
            <a:xfrm>
              <a:off x="2883" y="2154"/>
              <a:ext cx="222" cy="96"/>
            </a:xfrm>
            <a:custGeom>
              <a:avLst/>
              <a:gdLst>
                <a:gd name="T0" fmla="*/ 102 w 222"/>
                <a:gd name="T1" fmla="*/ 96 h 96"/>
                <a:gd name="T2" fmla="*/ 222 w 222"/>
                <a:gd name="T3" fmla="*/ 24 h 96"/>
                <a:gd name="T4" fmla="*/ 126 w 222"/>
                <a:gd name="T5" fmla="*/ 0 h 96"/>
                <a:gd name="T6" fmla="*/ 0 w 222"/>
                <a:gd name="T7" fmla="*/ 72 h 96"/>
                <a:gd name="T8" fmla="*/ 102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102" y="96"/>
                  </a:moveTo>
                  <a:lnTo>
                    <a:pt x="222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1" name="Freeform 543"/>
            <p:cNvSpPr>
              <a:spLocks/>
            </p:cNvSpPr>
            <p:nvPr/>
          </p:nvSpPr>
          <p:spPr bwMode="auto">
            <a:xfrm>
              <a:off x="3081" y="2154"/>
              <a:ext cx="120" cy="834"/>
            </a:xfrm>
            <a:custGeom>
              <a:avLst/>
              <a:gdLst>
                <a:gd name="T0" fmla="*/ 0 w 120"/>
                <a:gd name="T1" fmla="*/ 834 h 834"/>
                <a:gd name="T2" fmla="*/ 0 w 120"/>
                <a:gd name="T3" fmla="*/ 66 h 834"/>
                <a:gd name="T4" fmla="*/ 120 w 120"/>
                <a:gd name="T5" fmla="*/ 0 h 834"/>
                <a:gd name="T6" fmla="*/ 120 w 120"/>
                <a:gd name="T7" fmla="*/ 756 h 834"/>
                <a:gd name="T8" fmla="*/ 0 w 120"/>
                <a:gd name="T9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34">
                  <a:moveTo>
                    <a:pt x="0" y="834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0" y="756"/>
                  </a:lnTo>
                  <a:lnTo>
                    <a:pt x="0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2" name="Freeform 544"/>
            <p:cNvSpPr>
              <a:spLocks/>
            </p:cNvSpPr>
            <p:nvPr/>
          </p:nvSpPr>
          <p:spPr bwMode="auto">
            <a:xfrm>
              <a:off x="2985" y="2202"/>
              <a:ext cx="96" cy="786"/>
            </a:xfrm>
            <a:custGeom>
              <a:avLst/>
              <a:gdLst>
                <a:gd name="T0" fmla="*/ 0 w 96"/>
                <a:gd name="T1" fmla="*/ 762 h 786"/>
                <a:gd name="T2" fmla="*/ 0 w 96"/>
                <a:gd name="T3" fmla="*/ 0 h 786"/>
                <a:gd name="T4" fmla="*/ 96 w 96"/>
                <a:gd name="T5" fmla="*/ 18 h 786"/>
                <a:gd name="T6" fmla="*/ 96 w 96"/>
                <a:gd name="T7" fmla="*/ 786 h 786"/>
                <a:gd name="T8" fmla="*/ 0 w 96"/>
                <a:gd name="T9" fmla="*/ 76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86">
                  <a:moveTo>
                    <a:pt x="0" y="762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786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3" name="Freeform 545"/>
            <p:cNvSpPr>
              <a:spLocks/>
            </p:cNvSpPr>
            <p:nvPr/>
          </p:nvSpPr>
          <p:spPr bwMode="auto">
            <a:xfrm>
              <a:off x="2985" y="2130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24 h 90"/>
                <a:gd name="T4" fmla="*/ 120 w 216"/>
                <a:gd name="T5" fmla="*/ 0 h 90"/>
                <a:gd name="T6" fmla="*/ 0 w 216"/>
                <a:gd name="T7" fmla="*/ 72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4" name="Freeform 546"/>
            <p:cNvSpPr>
              <a:spLocks/>
            </p:cNvSpPr>
            <p:nvPr/>
          </p:nvSpPr>
          <p:spPr bwMode="auto">
            <a:xfrm>
              <a:off x="3177" y="2124"/>
              <a:ext cx="126" cy="888"/>
            </a:xfrm>
            <a:custGeom>
              <a:avLst/>
              <a:gdLst>
                <a:gd name="T0" fmla="*/ 0 w 126"/>
                <a:gd name="T1" fmla="*/ 888 h 888"/>
                <a:gd name="T2" fmla="*/ 6 w 126"/>
                <a:gd name="T3" fmla="*/ 72 h 888"/>
                <a:gd name="T4" fmla="*/ 126 w 126"/>
                <a:gd name="T5" fmla="*/ 0 h 888"/>
                <a:gd name="T6" fmla="*/ 120 w 126"/>
                <a:gd name="T7" fmla="*/ 810 h 888"/>
                <a:gd name="T8" fmla="*/ 0 w 126"/>
                <a:gd name="T9" fmla="*/ 88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88">
                  <a:moveTo>
                    <a:pt x="0" y="888"/>
                  </a:moveTo>
                  <a:lnTo>
                    <a:pt x="6" y="72"/>
                  </a:lnTo>
                  <a:lnTo>
                    <a:pt x="126" y="0"/>
                  </a:lnTo>
                  <a:lnTo>
                    <a:pt x="120" y="810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5" name="Freeform 547"/>
            <p:cNvSpPr>
              <a:spLocks/>
            </p:cNvSpPr>
            <p:nvPr/>
          </p:nvSpPr>
          <p:spPr bwMode="auto">
            <a:xfrm>
              <a:off x="3081" y="2172"/>
              <a:ext cx="102" cy="840"/>
            </a:xfrm>
            <a:custGeom>
              <a:avLst/>
              <a:gdLst>
                <a:gd name="T0" fmla="*/ 0 w 102"/>
                <a:gd name="T1" fmla="*/ 816 h 840"/>
                <a:gd name="T2" fmla="*/ 0 w 102"/>
                <a:gd name="T3" fmla="*/ 0 h 840"/>
                <a:gd name="T4" fmla="*/ 102 w 102"/>
                <a:gd name="T5" fmla="*/ 24 h 840"/>
                <a:gd name="T6" fmla="*/ 96 w 102"/>
                <a:gd name="T7" fmla="*/ 840 h 840"/>
                <a:gd name="T8" fmla="*/ 0 w 102"/>
                <a:gd name="T9" fmla="*/ 81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0">
                  <a:moveTo>
                    <a:pt x="0" y="816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96" y="840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6" name="Freeform 548"/>
            <p:cNvSpPr>
              <a:spLocks/>
            </p:cNvSpPr>
            <p:nvPr/>
          </p:nvSpPr>
          <p:spPr bwMode="auto">
            <a:xfrm>
              <a:off x="3081" y="2100"/>
              <a:ext cx="222" cy="96"/>
            </a:xfrm>
            <a:custGeom>
              <a:avLst/>
              <a:gdLst>
                <a:gd name="T0" fmla="*/ 102 w 222"/>
                <a:gd name="T1" fmla="*/ 96 h 96"/>
                <a:gd name="T2" fmla="*/ 222 w 222"/>
                <a:gd name="T3" fmla="*/ 24 h 96"/>
                <a:gd name="T4" fmla="*/ 126 w 222"/>
                <a:gd name="T5" fmla="*/ 0 h 96"/>
                <a:gd name="T6" fmla="*/ 0 w 222"/>
                <a:gd name="T7" fmla="*/ 72 h 96"/>
                <a:gd name="T8" fmla="*/ 102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102" y="96"/>
                  </a:moveTo>
                  <a:lnTo>
                    <a:pt x="222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7" name="Freeform 549"/>
            <p:cNvSpPr>
              <a:spLocks/>
            </p:cNvSpPr>
            <p:nvPr/>
          </p:nvSpPr>
          <p:spPr bwMode="auto">
            <a:xfrm>
              <a:off x="3279" y="2094"/>
              <a:ext cx="126" cy="948"/>
            </a:xfrm>
            <a:custGeom>
              <a:avLst/>
              <a:gdLst>
                <a:gd name="T0" fmla="*/ 0 w 126"/>
                <a:gd name="T1" fmla="*/ 948 h 948"/>
                <a:gd name="T2" fmla="*/ 6 w 126"/>
                <a:gd name="T3" fmla="*/ 72 h 948"/>
                <a:gd name="T4" fmla="*/ 126 w 126"/>
                <a:gd name="T5" fmla="*/ 0 h 948"/>
                <a:gd name="T6" fmla="*/ 114 w 126"/>
                <a:gd name="T7" fmla="*/ 864 h 948"/>
                <a:gd name="T8" fmla="*/ 0 w 126"/>
                <a:gd name="T9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48">
                  <a:moveTo>
                    <a:pt x="0" y="948"/>
                  </a:moveTo>
                  <a:lnTo>
                    <a:pt x="6" y="72"/>
                  </a:lnTo>
                  <a:lnTo>
                    <a:pt x="126" y="0"/>
                  </a:lnTo>
                  <a:lnTo>
                    <a:pt x="114" y="864"/>
                  </a:lnTo>
                  <a:lnTo>
                    <a:pt x="0" y="9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8" name="Freeform 550"/>
            <p:cNvSpPr>
              <a:spLocks/>
            </p:cNvSpPr>
            <p:nvPr/>
          </p:nvSpPr>
          <p:spPr bwMode="auto">
            <a:xfrm>
              <a:off x="3177" y="2142"/>
              <a:ext cx="108" cy="900"/>
            </a:xfrm>
            <a:custGeom>
              <a:avLst/>
              <a:gdLst>
                <a:gd name="T0" fmla="*/ 0 w 108"/>
                <a:gd name="T1" fmla="*/ 870 h 900"/>
                <a:gd name="T2" fmla="*/ 6 w 108"/>
                <a:gd name="T3" fmla="*/ 0 h 900"/>
                <a:gd name="T4" fmla="*/ 108 w 108"/>
                <a:gd name="T5" fmla="*/ 24 h 900"/>
                <a:gd name="T6" fmla="*/ 102 w 108"/>
                <a:gd name="T7" fmla="*/ 900 h 900"/>
                <a:gd name="T8" fmla="*/ 0 w 108"/>
                <a:gd name="T9" fmla="*/ 87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00">
                  <a:moveTo>
                    <a:pt x="0" y="870"/>
                  </a:moveTo>
                  <a:lnTo>
                    <a:pt x="6" y="0"/>
                  </a:lnTo>
                  <a:lnTo>
                    <a:pt x="108" y="24"/>
                  </a:lnTo>
                  <a:lnTo>
                    <a:pt x="102" y="900"/>
                  </a:lnTo>
                  <a:lnTo>
                    <a:pt x="0" y="8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9" name="Freeform 551"/>
            <p:cNvSpPr>
              <a:spLocks/>
            </p:cNvSpPr>
            <p:nvPr/>
          </p:nvSpPr>
          <p:spPr bwMode="auto">
            <a:xfrm>
              <a:off x="3183" y="2076"/>
              <a:ext cx="222" cy="90"/>
            </a:xfrm>
            <a:custGeom>
              <a:avLst/>
              <a:gdLst>
                <a:gd name="T0" fmla="*/ 102 w 222"/>
                <a:gd name="T1" fmla="*/ 90 h 90"/>
                <a:gd name="T2" fmla="*/ 222 w 222"/>
                <a:gd name="T3" fmla="*/ 18 h 90"/>
                <a:gd name="T4" fmla="*/ 120 w 222"/>
                <a:gd name="T5" fmla="*/ 0 h 90"/>
                <a:gd name="T6" fmla="*/ 0 w 222"/>
                <a:gd name="T7" fmla="*/ 66 h 90"/>
                <a:gd name="T8" fmla="*/ 102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102" y="90"/>
                  </a:moveTo>
                  <a:lnTo>
                    <a:pt x="222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0" name="Freeform 552"/>
            <p:cNvSpPr>
              <a:spLocks/>
            </p:cNvSpPr>
            <p:nvPr/>
          </p:nvSpPr>
          <p:spPr bwMode="auto">
            <a:xfrm>
              <a:off x="3375" y="2070"/>
              <a:ext cx="132" cy="996"/>
            </a:xfrm>
            <a:custGeom>
              <a:avLst/>
              <a:gdLst>
                <a:gd name="T0" fmla="*/ 0 w 132"/>
                <a:gd name="T1" fmla="*/ 996 h 996"/>
                <a:gd name="T2" fmla="*/ 12 w 132"/>
                <a:gd name="T3" fmla="*/ 66 h 996"/>
                <a:gd name="T4" fmla="*/ 132 w 132"/>
                <a:gd name="T5" fmla="*/ 0 h 996"/>
                <a:gd name="T6" fmla="*/ 120 w 132"/>
                <a:gd name="T7" fmla="*/ 912 h 996"/>
                <a:gd name="T8" fmla="*/ 0 w 132"/>
                <a:gd name="T9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96">
                  <a:moveTo>
                    <a:pt x="0" y="996"/>
                  </a:moveTo>
                  <a:lnTo>
                    <a:pt x="12" y="66"/>
                  </a:lnTo>
                  <a:lnTo>
                    <a:pt x="132" y="0"/>
                  </a:lnTo>
                  <a:lnTo>
                    <a:pt x="120" y="912"/>
                  </a:lnTo>
                  <a:lnTo>
                    <a:pt x="0" y="9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1" name="Freeform 553"/>
            <p:cNvSpPr>
              <a:spLocks/>
            </p:cNvSpPr>
            <p:nvPr/>
          </p:nvSpPr>
          <p:spPr bwMode="auto">
            <a:xfrm>
              <a:off x="3279" y="2118"/>
              <a:ext cx="108" cy="948"/>
            </a:xfrm>
            <a:custGeom>
              <a:avLst/>
              <a:gdLst>
                <a:gd name="T0" fmla="*/ 0 w 108"/>
                <a:gd name="T1" fmla="*/ 924 h 948"/>
                <a:gd name="T2" fmla="*/ 6 w 108"/>
                <a:gd name="T3" fmla="*/ 0 h 948"/>
                <a:gd name="T4" fmla="*/ 108 w 108"/>
                <a:gd name="T5" fmla="*/ 18 h 948"/>
                <a:gd name="T6" fmla="*/ 96 w 108"/>
                <a:gd name="T7" fmla="*/ 948 h 948"/>
                <a:gd name="T8" fmla="*/ 0 w 108"/>
                <a:gd name="T9" fmla="*/ 924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48">
                  <a:moveTo>
                    <a:pt x="0" y="924"/>
                  </a:moveTo>
                  <a:lnTo>
                    <a:pt x="6" y="0"/>
                  </a:lnTo>
                  <a:lnTo>
                    <a:pt x="108" y="18"/>
                  </a:lnTo>
                  <a:lnTo>
                    <a:pt x="96" y="94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2" name="Freeform 554"/>
            <p:cNvSpPr>
              <a:spLocks/>
            </p:cNvSpPr>
            <p:nvPr/>
          </p:nvSpPr>
          <p:spPr bwMode="auto">
            <a:xfrm>
              <a:off x="3285" y="2046"/>
              <a:ext cx="222" cy="90"/>
            </a:xfrm>
            <a:custGeom>
              <a:avLst/>
              <a:gdLst>
                <a:gd name="T0" fmla="*/ 102 w 222"/>
                <a:gd name="T1" fmla="*/ 90 h 90"/>
                <a:gd name="T2" fmla="*/ 222 w 222"/>
                <a:gd name="T3" fmla="*/ 24 h 90"/>
                <a:gd name="T4" fmla="*/ 120 w 222"/>
                <a:gd name="T5" fmla="*/ 0 h 90"/>
                <a:gd name="T6" fmla="*/ 0 w 222"/>
                <a:gd name="T7" fmla="*/ 72 h 90"/>
                <a:gd name="T8" fmla="*/ 102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102" y="90"/>
                  </a:moveTo>
                  <a:lnTo>
                    <a:pt x="222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3" name="Freeform 555"/>
            <p:cNvSpPr>
              <a:spLocks/>
            </p:cNvSpPr>
            <p:nvPr/>
          </p:nvSpPr>
          <p:spPr bwMode="auto">
            <a:xfrm>
              <a:off x="3477" y="2040"/>
              <a:ext cx="132" cy="1050"/>
            </a:xfrm>
            <a:custGeom>
              <a:avLst/>
              <a:gdLst>
                <a:gd name="T0" fmla="*/ 0 w 132"/>
                <a:gd name="T1" fmla="*/ 1050 h 1050"/>
                <a:gd name="T2" fmla="*/ 12 w 132"/>
                <a:gd name="T3" fmla="*/ 72 h 1050"/>
                <a:gd name="T4" fmla="*/ 132 w 132"/>
                <a:gd name="T5" fmla="*/ 0 h 1050"/>
                <a:gd name="T6" fmla="*/ 114 w 132"/>
                <a:gd name="T7" fmla="*/ 972 h 1050"/>
                <a:gd name="T8" fmla="*/ 0 w 132"/>
                <a:gd name="T9" fmla="*/ 105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50">
                  <a:moveTo>
                    <a:pt x="0" y="1050"/>
                  </a:moveTo>
                  <a:lnTo>
                    <a:pt x="12" y="72"/>
                  </a:lnTo>
                  <a:lnTo>
                    <a:pt x="132" y="0"/>
                  </a:lnTo>
                  <a:lnTo>
                    <a:pt x="114" y="972"/>
                  </a:lnTo>
                  <a:lnTo>
                    <a:pt x="0" y="10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4" name="Freeform 556"/>
            <p:cNvSpPr>
              <a:spLocks/>
            </p:cNvSpPr>
            <p:nvPr/>
          </p:nvSpPr>
          <p:spPr bwMode="auto">
            <a:xfrm>
              <a:off x="3375" y="2088"/>
              <a:ext cx="114" cy="1002"/>
            </a:xfrm>
            <a:custGeom>
              <a:avLst/>
              <a:gdLst>
                <a:gd name="T0" fmla="*/ 0 w 114"/>
                <a:gd name="T1" fmla="*/ 978 h 1002"/>
                <a:gd name="T2" fmla="*/ 12 w 114"/>
                <a:gd name="T3" fmla="*/ 0 h 1002"/>
                <a:gd name="T4" fmla="*/ 114 w 114"/>
                <a:gd name="T5" fmla="*/ 24 h 1002"/>
                <a:gd name="T6" fmla="*/ 102 w 114"/>
                <a:gd name="T7" fmla="*/ 1002 h 1002"/>
                <a:gd name="T8" fmla="*/ 0 w 114"/>
                <a:gd name="T9" fmla="*/ 978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02">
                  <a:moveTo>
                    <a:pt x="0" y="978"/>
                  </a:moveTo>
                  <a:lnTo>
                    <a:pt x="12" y="0"/>
                  </a:lnTo>
                  <a:lnTo>
                    <a:pt x="114" y="24"/>
                  </a:lnTo>
                  <a:lnTo>
                    <a:pt x="102" y="100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5" name="Freeform 557"/>
            <p:cNvSpPr>
              <a:spLocks/>
            </p:cNvSpPr>
            <p:nvPr/>
          </p:nvSpPr>
          <p:spPr bwMode="auto">
            <a:xfrm>
              <a:off x="3387" y="2022"/>
              <a:ext cx="222" cy="90"/>
            </a:xfrm>
            <a:custGeom>
              <a:avLst/>
              <a:gdLst>
                <a:gd name="T0" fmla="*/ 102 w 222"/>
                <a:gd name="T1" fmla="*/ 90 h 90"/>
                <a:gd name="T2" fmla="*/ 222 w 222"/>
                <a:gd name="T3" fmla="*/ 18 h 90"/>
                <a:gd name="T4" fmla="*/ 120 w 222"/>
                <a:gd name="T5" fmla="*/ 0 h 90"/>
                <a:gd name="T6" fmla="*/ 0 w 222"/>
                <a:gd name="T7" fmla="*/ 66 h 90"/>
                <a:gd name="T8" fmla="*/ 102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102" y="90"/>
                  </a:moveTo>
                  <a:lnTo>
                    <a:pt x="222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6" name="Freeform 558"/>
            <p:cNvSpPr>
              <a:spLocks/>
            </p:cNvSpPr>
            <p:nvPr/>
          </p:nvSpPr>
          <p:spPr bwMode="auto">
            <a:xfrm>
              <a:off x="3579" y="2010"/>
              <a:ext cx="132" cy="1110"/>
            </a:xfrm>
            <a:custGeom>
              <a:avLst/>
              <a:gdLst>
                <a:gd name="T0" fmla="*/ 0 w 132"/>
                <a:gd name="T1" fmla="*/ 1110 h 1110"/>
                <a:gd name="T2" fmla="*/ 18 w 132"/>
                <a:gd name="T3" fmla="*/ 72 h 1110"/>
                <a:gd name="T4" fmla="*/ 132 w 132"/>
                <a:gd name="T5" fmla="*/ 0 h 1110"/>
                <a:gd name="T6" fmla="*/ 114 w 132"/>
                <a:gd name="T7" fmla="*/ 1026 h 1110"/>
                <a:gd name="T8" fmla="*/ 0 w 132"/>
                <a:gd name="T9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10">
                  <a:moveTo>
                    <a:pt x="0" y="1110"/>
                  </a:moveTo>
                  <a:lnTo>
                    <a:pt x="18" y="72"/>
                  </a:lnTo>
                  <a:lnTo>
                    <a:pt x="132" y="0"/>
                  </a:lnTo>
                  <a:lnTo>
                    <a:pt x="114" y="1026"/>
                  </a:lnTo>
                  <a:lnTo>
                    <a:pt x="0" y="11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7" name="Freeform 559"/>
            <p:cNvSpPr>
              <a:spLocks/>
            </p:cNvSpPr>
            <p:nvPr/>
          </p:nvSpPr>
          <p:spPr bwMode="auto">
            <a:xfrm>
              <a:off x="3477" y="2058"/>
              <a:ext cx="120" cy="1062"/>
            </a:xfrm>
            <a:custGeom>
              <a:avLst/>
              <a:gdLst>
                <a:gd name="T0" fmla="*/ 0 w 120"/>
                <a:gd name="T1" fmla="*/ 1032 h 1062"/>
                <a:gd name="T2" fmla="*/ 12 w 120"/>
                <a:gd name="T3" fmla="*/ 0 h 1062"/>
                <a:gd name="T4" fmla="*/ 120 w 120"/>
                <a:gd name="T5" fmla="*/ 24 h 1062"/>
                <a:gd name="T6" fmla="*/ 102 w 120"/>
                <a:gd name="T7" fmla="*/ 1062 h 1062"/>
                <a:gd name="T8" fmla="*/ 0 w 120"/>
                <a:gd name="T9" fmla="*/ 103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62">
                  <a:moveTo>
                    <a:pt x="0" y="1032"/>
                  </a:moveTo>
                  <a:lnTo>
                    <a:pt x="12" y="0"/>
                  </a:lnTo>
                  <a:lnTo>
                    <a:pt x="120" y="24"/>
                  </a:lnTo>
                  <a:lnTo>
                    <a:pt x="102" y="106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8" name="Freeform 560"/>
            <p:cNvSpPr>
              <a:spLocks/>
            </p:cNvSpPr>
            <p:nvPr/>
          </p:nvSpPr>
          <p:spPr bwMode="auto">
            <a:xfrm>
              <a:off x="3489" y="1992"/>
              <a:ext cx="222" cy="90"/>
            </a:xfrm>
            <a:custGeom>
              <a:avLst/>
              <a:gdLst>
                <a:gd name="T0" fmla="*/ 108 w 222"/>
                <a:gd name="T1" fmla="*/ 90 h 90"/>
                <a:gd name="T2" fmla="*/ 222 w 222"/>
                <a:gd name="T3" fmla="*/ 18 h 90"/>
                <a:gd name="T4" fmla="*/ 120 w 222"/>
                <a:gd name="T5" fmla="*/ 0 h 90"/>
                <a:gd name="T6" fmla="*/ 0 w 222"/>
                <a:gd name="T7" fmla="*/ 66 h 90"/>
                <a:gd name="T8" fmla="*/ 108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108" y="90"/>
                  </a:moveTo>
                  <a:lnTo>
                    <a:pt x="222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108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9" name="Freeform 561"/>
            <p:cNvSpPr>
              <a:spLocks/>
            </p:cNvSpPr>
            <p:nvPr/>
          </p:nvSpPr>
          <p:spPr bwMode="auto">
            <a:xfrm>
              <a:off x="2019" y="2520"/>
              <a:ext cx="132" cy="306"/>
            </a:xfrm>
            <a:custGeom>
              <a:avLst/>
              <a:gdLst>
                <a:gd name="T0" fmla="*/ 6 w 132"/>
                <a:gd name="T1" fmla="*/ 306 h 306"/>
                <a:gd name="T2" fmla="*/ 0 w 132"/>
                <a:gd name="T3" fmla="*/ 72 h 306"/>
                <a:gd name="T4" fmla="*/ 126 w 132"/>
                <a:gd name="T5" fmla="*/ 0 h 306"/>
                <a:gd name="T6" fmla="*/ 132 w 132"/>
                <a:gd name="T7" fmla="*/ 228 h 306"/>
                <a:gd name="T8" fmla="*/ 6 w 132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306">
                  <a:moveTo>
                    <a:pt x="6" y="306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2" y="228"/>
                  </a:lnTo>
                  <a:lnTo>
                    <a:pt x="6" y="3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0" name="Freeform 562"/>
            <p:cNvSpPr>
              <a:spLocks/>
            </p:cNvSpPr>
            <p:nvPr/>
          </p:nvSpPr>
          <p:spPr bwMode="auto">
            <a:xfrm>
              <a:off x="1929" y="2568"/>
              <a:ext cx="96" cy="258"/>
            </a:xfrm>
            <a:custGeom>
              <a:avLst/>
              <a:gdLst>
                <a:gd name="T0" fmla="*/ 6 w 96"/>
                <a:gd name="T1" fmla="*/ 234 h 258"/>
                <a:gd name="T2" fmla="*/ 0 w 96"/>
                <a:gd name="T3" fmla="*/ 0 h 258"/>
                <a:gd name="T4" fmla="*/ 90 w 96"/>
                <a:gd name="T5" fmla="*/ 24 h 258"/>
                <a:gd name="T6" fmla="*/ 96 w 96"/>
                <a:gd name="T7" fmla="*/ 258 h 258"/>
                <a:gd name="T8" fmla="*/ 6 w 96"/>
                <a:gd name="T9" fmla="*/ 2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58">
                  <a:moveTo>
                    <a:pt x="6" y="234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258"/>
                  </a:lnTo>
                  <a:lnTo>
                    <a:pt x="6" y="2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" name="Freeform 563"/>
            <p:cNvSpPr>
              <a:spLocks/>
            </p:cNvSpPr>
            <p:nvPr/>
          </p:nvSpPr>
          <p:spPr bwMode="auto">
            <a:xfrm>
              <a:off x="1929" y="2502"/>
              <a:ext cx="216" cy="90"/>
            </a:xfrm>
            <a:custGeom>
              <a:avLst/>
              <a:gdLst>
                <a:gd name="T0" fmla="*/ 90 w 216"/>
                <a:gd name="T1" fmla="*/ 90 h 90"/>
                <a:gd name="T2" fmla="*/ 216 w 216"/>
                <a:gd name="T3" fmla="*/ 18 h 90"/>
                <a:gd name="T4" fmla="*/ 132 w 216"/>
                <a:gd name="T5" fmla="*/ 0 h 90"/>
                <a:gd name="T6" fmla="*/ 0 w 216"/>
                <a:gd name="T7" fmla="*/ 66 h 90"/>
                <a:gd name="T8" fmla="*/ 90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0" y="90"/>
                  </a:moveTo>
                  <a:lnTo>
                    <a:pt x="216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" name="Freeform 564"/>
            <p:cNvSpPr>
              <a:spLocks/>
            </p:cNvSpPr>
            <p:nvPr/>
          </p:nvSpPr>
          <p:spPr bwMode="auto">
            <a:xfrm>
              <a:off x="2103" y="2496"/>
              <a:ext cx="138" cy="354"/>
            </a:xfrm>
            <a:custGeom>
              <a:avLst/>
              <a:gdLst>
                <a:gd name="T0" fmla="*/ 12 w 138"/>
                <a:gd name="T1" fmla="*/ 354 h 354"/>
                <a:gd name="T2" fmla="*/ 0 w 138"/>
                <a:gd name="T3" fmla="*/ 72 h 354"/>
                <a:gd name="T4" fmla="*/ 132 w 138"/>
                <a:gd name="T5" fmla="*/ 0 h 354"/>
                <a:gd name="T6" fmla="*/ 138 w 138"/>
                <a:gd name="T7" fmla="*/ 276 h 354"/>
                <a:gd name="T8" fmla="*/ 12 w 138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354">
                  <a:moveTo>
                    <a:pt x="12" y="354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38" y="276"/>
                  </a:lnTo>
                  <a:lnTo>
                    <a:pt x="12" y="3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3" name="Freeform 565"/>
            <p:cNvSpPr>
              <a:spLocks/>
            </p:cNvSpPr>
            <p:nvPr/>
          </p:nvSpPr>
          <p:spPr bwMode="auto">
            <a:xfrm>
              <a:off x="2013" y="2544"/>
              <a:ext cx="102" cy="306"/>
            </a:xfrm>
            <a:custGeom>
              <a:avLst/>
              <a:gdLst>
                <a:gd name="T0" fmla="*/ 12 w 102"/>
                <a:gd name="T1" fmla="*/ 282 h 306"/>
                <a:gd name="T2" fmla="*/ 0 w 102"/>
                <a:gd name="T3" fmla="*/ 0 h 306"/>
                <a:gd name="T4" fmla="*/ 90 w 102"/>
                <a:gd name="T5" fmla="*/ 24 h 306"/>
                <a:gd name="T6" fmla="*/ 102 w 102"/>
                <a:gd name="T7" fmla="*/ 306 h 306"/>
                <a:gd name="T8" fmla="*/ 12 w 102"/>
                <a:gd name="T9" fmla="*/ 28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06">
                  <a:moveTo>
                    <a:pt x="12" y="282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306"/>
                  </a:lnTo>
                  <a:lnTo>
                    <a:pt x="12" y="2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4" name="Freeform 566"/>
            <p:cNvSpPr>
              <a:spLocks/>
            </p:cNvSpPr>
            <p:nvPr/>
          </p:nvSpPr>
          <p:spPr bwMode="auto">
            <a:xfrm>
              <a:off x="2013" y="2478"/>
              <a:ext cx="222" cy="90"/>
            </a:xfrm>
            <a:custGeom>
              <a:avLst/>
              <a:gdLst>
                <a:gd name="T0" fmla="*/ 90 w 222"/>
                <a:gd name="T1" fmla="*/ 90 h 90"/>
                <a:gd name="T2" fmla="*/ 222 w 222"/>
                <a:gd name="T3" fmla="*/ 18 h 90"/>
                <a:gd name="T4" fmla="*/ 132 w 222"/>
                <a:gd name="T5" fmla="*/ 0 h 90"/>
                <a:gd name="T6" fmla="*/ 0 w 222"/>
                <a:gd name="T7" fmla="*/ 66 h 90"/>
                <a:gd name="T8" fmla="*/ 90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0" y="90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5" name="Freeform 567"/>
            <p:cNvSpPr>
              <a:spLocks/>
            </p:cNvSpPr>
            <p:nvPr/>
          </p:nvSpPr>
          <p:spPr bwMode="auto">
            <a:xfrm>
              <a:off x="2193" y="2472"/>
              <a:ext cx="138" cy="402"/>
            </a:xfrm>
            <a:custGeom>
              <a:avLst/>
              <a:gdLst>
                <a:gd name="T0" fmla="*/ 12 w 138"/>
                <a:gd name="T1" fmla="*/ 402 h 402"/>
                <a:gd name="T2" fmla="*/ 0 w 138"/>
                <a:gd name="T3" fmla="*/ 72 h 402"/>
                <a:gd name="T4" fmla="*/ 132 w 138"/>
                <a:gd name="T5" fmla="*/ 0 h 402"/>
                <a:gd name="T6" fmla="*/ 138 w 138"/>
                <a:gd name="T7" fmla="*/ 324 h 402"/>
                <a:gd name="T8" fmla="*/ 12 w 138"/>
                <a:gd name="T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02">
                  <a:moveTo>
                    <a:pt x="12" y="402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38" y="324"/>
                  </a:lnTo>
                  <a:lnTo>
                    <a:pt x="12" y="4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6" name="Freeform 568"/>
            <p:cNvSpPr>
              <a:spLocks/>
            </p:cNvSpPr>
            <p:nvPr/>
          </p:nvSpPr>
          <p:spPr bwMode="auto">
            <a:xfrm>
              <a:off x="2103" y="2520"/>
              <a:ext cx="102" cy="354"/>
            </a:xfrm>
            <a:custGeom>
              <a:avLst/>
              <a:gdLst>
                <a:gd name="T0" fmla="*/ 12 w 102"/>
                <a:gd name="T1" fmla="*/ 330 h 354"/>
                <a:gd name="T2" fmla="*/ 0 w 102"/>
                <a:gd name="T3" fmla="*/ 0 h 354"/>
                <a:gd name="T4" fmla="*/ 90 w 102"/>
                <a:gd name="T5" fmla="*/ 24 h 354"/>
                <a:gd name="T6" fmla="*/ 102 w 102"/>
                <a:gd name="T7" fmla="*/ 354 h 354"/>
                <a:gd name="T8" fmla="*/ 12 w 102"/>
                <a:gd name="T9" fmla="*/ 33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54">
                  <a:moveTo>
                    <a:pt x="12" y="33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354"/>
                  </a:lnTo>
                  <a:lnTo>
                    <a:pt x="12" y="3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7" name="Freeform 569"/>
            <p:cNvSpPr>
              <a:spLocks/>
            </p:cNvSpPr>
            <p:nvPr/>
          </p:nvSpPr>
          <p:spPr bwMode="auto">
            <a:xfrm>
              <a:off x="2103" y="2454"/>
              <a:ext cx="222" cy="90"/>
            </a:xfrm>
            <a:custGeom>
              <a:avLst/>
              <a:gdLst>
                <a:gd name="T0" fmla="*/ 90 w 222"/>
                <a:gd name="T1" fmla="*/ 90 h 90"/>
                <a:gd name="T2" fmla="*/ 222 w 222"/>
                <a:gd name="T3" fmla="*/ 18 h 90"/>
                <a:gd name="T4" fmla="*/ 132 w 222"/>
                <a:gd name="T5" fmla="*/ 0 h 90"/>
                <a:gd name="T6" fmla="*/ 0 w 222"/>
                <a:gd name="T7" fmla="*/ 66 h 90"/>
                <a:gd name="T8" fmla="*/ 90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0" y="90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8" name="Freeform 570"/>
            <p:cNvSpPr>
              <a:spLocks/>
            </p:cNvSpPr>
            <p:nvPr/>
          </p:nvSpPr>
          <p:spPr bwMode="auto">
            <a:xfrm>
              <a:off x="2289" y="2448"/>
              <a:ext cx="132" cy="450"/>
            </a:xfrm>
            <a:custGeom>
              <a:avLst/>
              <a:gdLst>
                <a:gd name="T0" fmla="*/ 6 w 132"/>
                <a:gd name="T1" fmla="*/ 450 h 450"/>
                <a:gd name="T2" fmla="*/ 0 w 132"/>
                <a:gd name="T3" fmla="*/ 72 h 450"/>
                <a:gd name="T4" fmla="*/ 126 w 132"/>
                <a:gd name="T5" fmla="*/ 0 h 450"/>
                <a:gd name="T6" fmla="*/ 132 w 132"/>
                <a:gd name="T7" fmla="*/ 372 h 450"/>
                <a:gd name="T8" fmla="*/ 6 w 132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50">
                  <a:moveTo>
                    <a:pt x="6" y="450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2" y="372"/>
                  </a:lnTo>
                  <a:lnTo>
                    <a:pt x="6" y="4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9" name="Freeform 571"/>
            <p:cNvSpPr>
              <a:spLocks/>
            </p:cNvSpPr>
            <p:nvPr/>
          </p:nvSpPr>
          <p:spPr bwMode="auto">
            <a:xfrm>
              <a:off x="2193" y="2496"/>
              <a:ext cx="102" cy="402"/>
            </a:xfrm>
            <a:custGeom>
              <a:avLst/>
              <a:gdLst>
                <a:gd name="T0" fmla="*/ 12 w 102"/>
                <a:gd name="T1" fmla="*/ 378 h 402"/>
                <a:gd name="T2" fmla="*/ 0 w 102"/>
                <a:gd name="T3" fmla="*/ 0 h 402"/>
                <a:gd name="T4" fmla="*/ 96 w 102"/>
                <a:gd name="T5" fmla="*/ 24 h 402"/>
                <a:gd name="T6" fmla="*/ 102 w 102"/>
                <a:gd name="T7" fmla="*/ 402 h 402"/>
                <a:gd name="T8" fmla="*/ 12 w 102"/>
                <a:gd name="T9" fmla="*/ 37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02">
                  <a:moveTo>
                    <a:pt x="12" y="37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402"/>
                  </a:lnTo>
                  <a:lnTo>
                    <a:pt x="12" y="3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0" name="Freeform 572"/>
            <p:cNvSpPr>
              <a:spLocks/>
            </p:cNvSpPr>
            <p:nvPr/>
          </p:nvSpPr>
          <p:spPr bwMode="auto">
            <a:xfrm>
              <a:off x="2193" y="2430"/>
              <a:ext cx="222" cy="90"/>
            </a:xfrm>
            <a:custGeom>
              <a:avLst/>
              <a:gdLst>
                <a:gd name="T0" fmla="*/ 96 w 222"/>
                <a:gd name="T1" fmla="*/ 90 h 90"/>
                <a:gd name="T2" fmla="*/ 222 w 222"/>
                <a:gd name="T3" fmla="*/ 18 h 90"/>
                <a:gd name="T4" fmla="*/ 132 w 222"/>
                <a:gd name="T5" fmla="*/ 0 h 90"/>
                <a:gd name="T6" fmla="*/ 0 w 222"/>
                <a:gd name="T7" fmla="*/ 66 h 90"/>
                <a:gd name="T8" fmla="*/ 96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6" y="90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1" name="Freeform 573"/>
            <p:cNvSpPr>
              <a:spLocks/>
            </p:cNvSpPr>
            <p:nvPr/>
          </p:nvSpPr>
          <p:spPr bwMode="auto">
            <a:xfrm>
              <a:off x="2379" y="2424"/>
              <a:ext cx="138" cy="498"/>
            </a:xfrm>
            <a:custGeom>
              <a:avLst/>
              <a:gdLst>
                <a:gd name="T0" fmla="*/ 6 w 138"/>
                <a:gd name="T1" fmla="*/ 498 h 498"/>
                <a:gd name="T2" fmla="*/ 0 w 138"/>
                <a:gd name="T3" fmla="*/ 72 h 498"/>
                <a:gd name="T4" fmla="*/ 132 w 138"/>
                <a:gd name="T5" fmla="*/ 0 h 498"/>
                <a:gd name="T6" fmla="*/ 138 w 138"/>
                <a:gd name="T7" fmla="*/ 420 h 498"/>
                <a:gd name="T8" fmla="*/ 6 w 13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8">
                  <a:moveTo>
                    <a:pt x="6" y="498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38" y="420"/>
                  </a:lnTo>
                  <a:lnTo>
                    <a:pt x="6" y="4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2" name="Freeform 574"/>
            <p:cNvSpPr>
              <a:spLocks/>
            </p:cNvSpPr>
            <p:nvPr/>
          </p:nvSpPr>
          <p:spPr bwMode="auto">
            <a:xfrm>
              <a:off x="2283" y="2472"/>
              <a:ext cx="102" cy="450"/>
            </a:xfrm>
            <a:custGeom>
              <a:avLst/>
              <a:gdLst>
                <a:gd name="T0" fmla="*/ 12 w 102"/>
                <a:gd name="T1" fmla="*/ 426 h 450"/>
                <a:gd name="T2" fmla="*/ 0 w 102"/>
                <a:gd name="T3" fmla="*/ 0 h 450"/>
                <a:gd name="T4" fmla="*/ 96 w 102"/>
                <a:gd name="T5" fmla="*/ 24 h 450"/>
                <a:gd name="T6" fmla="*/ 102 w 102"/>
                <a:gd name="T7" fmla="*/ 450 h 450"/>
                <a:gd name="T8" fmla="*/ 12 w 102"/>
                <a:gd name="T9" fmla="*/ 4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50">
                  <a:moveTo>
                    <a:pt x="12" y="42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450"/>
                  </a:lnTo>
                  <a:lnTo>
                    <a:pt x="12" y="4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3" name="Freeform 575"/>
            <p:cNvSpPr>
              <a:spLocks/>
            </p:cNvSpPr>
            <p:nvPr/>
          </p:nvSpPr>
          <p:spPr bwMode="auto">
            <a:xfrm>
              <a:off x="2283" y="2400"/>
              <a:ext cx="228" cy="96"/>
            </a:xfrm>
            <a:custGeom>
              <a:avLst/>
              <a:gdLst>
                <a:gd name="T0" fmla="*/ 96 w 228"/>
                <a:gd name="T1" fmla="*/ 96 h 96"/>
                <a:gd name="T2" fmla="*/ 228 w 228"/>
                <a:gd name="T3" fmla="*/ 24 h 96"/>
                <a:gd name="T4" fmla="*/ 132 w 228"/>
                <a:gd name="T5" fmla="*/ 0 h 96"/>
                <a:gd name="T6" fmla="*/ 0 w 228"/>
                <a:gd name="T7" fmla="*/ 72 h 96"/>
                <a:gd name="T8" fmla="*/ 96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6" y="96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4" name="Freeform 576"/>
            <p:cNvSpPr>
              <a:spLocks/>
            </p:cNvSpPr>
            <p:nvPr/>
          </p:nvSpPr>
          <p:spPr bwMode="auto">
            <a:xfrm>
              <a:off x="2475" y="2400"/>
              <a:ext cx="132" cy="546"/>
            </a:xfrm>
            <a:custGeom>
              <a:avLst/>
              <a:gdLst>
                <a:gd name="T0" fmla="*/ 6 w 132"/>
                <a:gd name="T1" fmla="*/ 546 h 546"/>
                <a:gd name="T2" fmla="*/ 0 w 132"/>
                <a:gd name="T3" fmla="*/ 72 h 546"/>
                <a:gd name="T4" fmla="*/ 126 w 132"/>
                <a:gd name="T5" fmla="*/ 0 h 546"/>
                <a:gd name="T6" fmla="*/ 132 w 132"/>
                <a:gd name="T7" fmla="*/ 468 h 546"/>
                <a:gd name="T8" fmla="*/ 6 w 132"/>
                <a:gd name="T9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46">
                  <a:moveTo>
                    <a:pt x="6" y="546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2" y="468"/>
                  </a:lnTo>
                  <a:lnTo>
                    <a:pt x="6" y="5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5" name="Freeform 577"/>
            <p:cNvSpPr>
              <a:spLocks/>
            </p:cNvSpPr>
            <p:nvPr/>
          </p:nvSpPr>
          <p:spPr bwMode="auto">
            <a:xfrm>
              <a:off x="2379" y="2448"/>
              <a:ext cx="102" cy="498"/>
            </a:xfrm>
            <a:custGeom>
              <a:avLst/>
              <a:gdLst>
                <a:gd name="T0" fmla="*/ 6 w 102"/>
                <a:gd name="T1" fmla="*/ 474 h 498"/>
                <a:gd name="T2" fmla="*/ 0 w 102"/>
                <a:gd name="T3" fmla="*/ 0 h 498"/>
                <a:gd name="T4" fmla="*/ 96 w 102"/>
                <a:gd name="T5" fmla="*/ 24 h 498"/>
                <a:gd name="T6" fmla="*/ 102 w 102"/>
                <a:gd name="T7" fmla="*/ 498 h 498"/>
                <a:gd name="T8" fmla="*/ 6 w 102"/>
                <a:gd name="T9" fmla="*/ 4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98">
                  <a:moveTo>
                    <a:pt x="6" y="47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498"/>
                  </a:lnTo>
                  <a:lnTo>
                    <a:pt x="6" y="4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6" name="Freeform 578"/>
            <p:cNvSpPr>
              <a:spLocks/>
            </p:cNvSpPr>
            <p:nvPr/>
          </p:nvSpPr>
          <p:spPr bwMode="auto">
            <a:xfrm>
              <a:off x="2379" y="2376"/>
              <a:ext cx="222" cy="96"/>
            </a:xfrm>
            <a:custGeom>
              <a:avLst/>
              <a:gdLst>
                <a:gd name="T0" fmla="*/ 96 w 222"/>
                <a:gd name="T1" fmla="*/ 96 h 96"/>
                <a:gd name="T2" fmla="*/ 222 w 222"/>
                <a:gd name="T3" fmla="*/ 24 h 96"/>
                <a:gd name="T4" fmla="*/ 126 w 222"/>
                <a:gd name="T5" fmla="*/ 0 h 96"/>
                <a:gd name="T6" fmla="*/ 0 w 222"/>
                <a:gd name="T7" fmla="*/ 72 h 96"/>
                <a:gd name="T8" fmla="*/ 96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96" y="96"/>
                  </a:moveTo>
                  <a:lnTo>
                    <a:pt x="222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7" name="Freeform 579"/>
            <p:cNvSpPr>
              <a:spLocks/>
            </p:cNvSpPr>
            <p:nvPr/>
          </p:nvSpPr>
          <p:spPr bwMode="auto">
            <a:xfrm>
              <a:off x="2565" y="2376"/>
              <a:ext cx="138" cy="594"/>
            </a:xfrm>
            <a:custGeom>
              <a:avLst/>
              <a:gdLst>
                <a:gd name="T0" fmla="*/ 12 w 138"/>
                <a:gd name="T1" fmla="*/ 594 h 594"/>
                <a:gd name="T2" fmla="*/ 0 w 138"/>
                <a:gd name="T3" fmla="*/ 72 h 594"/>
                <a:gd name="T4" fmla="*/ 132 w 138"/>
                <a:gd name="T5" fmla="*/ 0 h 594"/>
                <a:gd name="T6" fmla="*/ 138 w 138"/>
                <a:gd name="T7" fmla="*/ 516 h 594"/>
                <a:gd name="T8" fmla="*/ 12 w 138"/>
                <a:gd name="T9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94">
                  <a:moveTo>
                    <a:pt x="12" y="594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38" y="516"/>
                  </a:lnTo>
                  <a:lnTo>
                    <a:pt x="12" y="5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8" name="Freeform 580"/>
            <p:cNvSpPr>
              <a:spLocks/>
            </p:cNvSpPr>
            <p:nvPr/>
          </p:nvSpPr>
          <p:spPr bwMode="auto">
            <a:xfrm>
              <a:off x="2469" y="2424"/>
              <a:ext cx="108" cy="546"/>
            </a:xfrm>
            <a:custGeom>
              <a:avLst/>
              <a:gdLst>
                <a:gd name="T0" fmla="*/ 12 w 108"/>
                <a:gd name="T1" fmla="*/ 522 h 546"/>
                <a:gd name="T2" fmla="*/ 0 w 108"/>
                <a:gd name="T3" fmla="*/ 0 h 546"/>
                <a:gd name="T4" fmla="*/ 96 w 108"/>
                <a:gd name="T5" fmla="*/ 24 h 546"/>
                <a:gd name="T6" fmla="*/ 108 w 108"/>
                <a:gd name="T7" fmla="*/ 546 h 546"/>
                <a:gd name="T8" fmla="*/ 12 w 108"/>
                <a:gd name="T9" fmla="*/ 52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46">
                  <a:moveTo>
                    <a:pt x="12" y="52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546"/>
                  </a:lnTo>
                  <a:lnTo>
                    <a:pt x="12" y="5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9" name="Freeform 581"/>
            <p:cNvSpPr>
              <a:spLocks/>
            </p:cNvSpPr>
            <p:nvPr/>
          </p:nvSpPr>
          <p:spPr bwMode="auto">
            <a:xfrm>
              <a:off x="2469" y="2352"/>
              <a:ext cx="228" cy="96"/>
            </a:xfrm>
            <a:custGeom>
              <a:avLst/>
              <a:gdLst>
                <a:gd name="T0" fmla="*/ 96 w 228"/>
                <a:gd name="T1" fmla="*/ 96 h 96"/>
                <a:gd name="T2" fmla="*/ 228 w 228"/>
                <a:gd name="T3" fmla="*/ 24 h 96"/>
                <a:gd name="T4" fmla="*/ 132 w 228"/>
                <a:gd name="T5" fmla="*/ 0 h 96"/>
                <a:gd name="T6" fmla="*/ 0 w 228"/>
                <a:gd name="T7" fmla="*/ 72 h 96"/>
                <a:gd name="T8" fmla="*/ 96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6" y="96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0" name="Freeform 582"/>
            <p:cNvSpPr>
              <a:spLocks/>
            </p:cNvSpPr>
            <p:nvPr/>
          </p:nvSpPr>
          <p:spPr bwMode="auto">
            <a:xfrm>
              <a:off x="2661" y="2346"/>
              <a:ext cx="132" cy="648"/>
            </a:xfrm>
            <a:custGeom>
              <a:avLst/>
              <a:gdLst>
                <a:gd name="T0" fmla="*/ 6 w 132"/>
                <a:gd name="T1" fmla="*/ 648 h 648"/>
                <a:gd name="T2" fmla="*/ 0 w 132"/>
                <a:gd name="T3" fmla="*/ 78 h 648"/>
                <a:gd name="T4" fmla="*/ 132 w 132"/>
                <a:gd name="T5" fmla="*/ 0 h 648"/>
                <a:gd name="T6" fmla="*/ 132 w 132"/>
                <a:gd name="T7" fmla="*/ 570 h 648"/>
                <a:gd name="T8" fmla="*/ 6 w 132"/>
                <a:gd name="T9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48">
                  <a:moveTo>
                    <a:pt x="6" y="648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2" y="570"/>
                  </a:lnTo>
                  <a:lnTo>
                    <a:pt x="6" y="6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1" name="Freeform 583"/>
            <p:cNvSpPr>
              <a:spLocks/>
            </p:cNvSpPr>
            <p:nvPr/>
          </p:nvSpPr>
          <p:spPr bwMode="auto">
            <a:xfrm>
              <a:off x="2565" y="2400"/>
              <a:ext cx="102" cy="594"/>
            </a:xfrm>
            <a:custGeom>
              <a:avLst/>
              <a:gdLst>
                <a:gd name="T0" fmla="*/ 12 w 102"/>
                <a:gd name="T1" fmla="*/ 570 h 594"/>
                <a:gd name="T2" fmla="*/ 0 w 102"/>
                <a:gd name="T3" fmla="*/ 0 h 594"/>
                <a:gd name="T4" fmla="*/ 96 w 102"/>
                <a:gd name="T5" fmla="*/ 24 h 594"/>
                <a:gd name="T6" fmla="*/ 102 w 102"/>
                <a:gd name="T7" fmla="*/ 594 h 594"/>
                <a:gd name="T8" fmla="*/ 12 w 102"/>
                <a:gd name="T9" fmla="*/ 57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94">
                  <a:moveTo>
                    <a:pt x="12" y="57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594"/>
                  </a:lnTo>
                  <a:lnTo>
                    <a:pt x="12" y="5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2" name="Freeform 584"/>
            <p:cNvSpPr>
              <a:spLocks/>
            </p:cNvSpPr>
            <p:nvPr/>
          </p:nvSpPr>
          <p:spPr bwMode="auto">
            <a:xfrm>
              <a:off x="2565" y="2328"/>
              <a:ext cx="228" cy="96"/>
            </a:xfrm>
            <a:custGeom>
              <a:avLst/>
              <a:gdLst>
                <a:gd name="T0" fmla="*/ 96 w 228"/>
                <a:gd name="T1" fmla="*/ 96 h 96"/>
                <a:gd name="T2" fmla="*/ 228 w 228"/>
                <a:gd name="T3" fmla="*/ 18 h 96"/>
                <a:gd name="T4" fmla="*/ 132 w 228"/>
                <a:gd name="T5" fmla="*/ 0 h 96"/>
                <a:gd name="T6" fmla="*/ 0 w 228"/>
                <a:gd name="T7" fmla="*/ 72 h 96"/>
                <a:gd name="T8" fmla="*/ 96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6" y="96"/>
                  </a:moveTo>
                  <a:lnTo>
                    <a:pt x="228" y="18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3" name="Freeform 585"/>
            <p:cNvSpPr>
              <a:spLocks/>
            </p:cNvSpPr>
            <p:nvPr/>
          </p:nvSpPr>
          <p:spPr bwMode="auto">
            <a:xfrm>
              <a:off x="2757" y="2322"/>
              <a:ext cx="132" cy="696"/>
            </a:xfrm>
            <a:custGeom>
              <a:avLst/>
              <a:gdLst>
                <a:gd name="T0" fmla="*/ 6 w 132"/>
                <a:gd name="T1" fmla="*/ 696 h 696"/>
                <a:gd name="T2" fmla="*/ 0 w 132"/>
                <a:gd name="T3" fmla="*/ 72 h 696"/>
                <a:gd name="T4" fmla="*/ 132 w 132"/>
                <a:gd name="T5" fmla="*/ 0 h 696"/>
                <a:gd name="T6" fmla="*/ 132 w 132"/>
                <a:gd name="T7" fmla="*/ 618 h 696"/>
                <a:gd name="T8" fmla="*/ 6 w 132"/>
                <a:gd name="T9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96">
                  <a:moveTo>
                    <a:pt x="6" y="696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32" y="618"/>
                  </a:lnTo>
                  <a:lnTo>
                    <a:pt x="6" y="6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4" name="Freeform 586"/>
            <p:cNvSpPr>
              <a:spLocks/>
            </p:cNvSpPr>
            <p:nvPr/>
          </p:nvSpPr>
          <p:spPr bwMode="auto">
            <a:xfrm>
              <a:off x="2661" y="2370"/>
              <a:ext cx="102" cy="648"/>
            </a:xfrm>
            <a:custGeom>
              <a:avLst/>
              <a:gdLst>
                <a:gd name="T0" fmla="*/ 6 w 102"/>
                <a:gd name="T1" fmla="*/ 624 h 648"/>
                <a:gd name="T2" fmla="*/ 0 w 102"/>
                <a:gd name="T3" fmla="*/ 0 h 648"/>
                <a:gd name="T4" fmla="*/ 96 w 102"/>
                <a:gd name="T5" fmla="*/ 24 h 648"/>
                <a:gd name="T6" fmla="*/ 102 w 102"/>
                <a:gd name="T7" fmla="*/ 648 h 648"/>
                <a:gd name="T8" fmla="*/ 6 w 102"/>
                <a:gd name="T9" fmla="*/ 6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48">
                  <a:moveTo>
                    <a:pt x="6" y="62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648"/>
                  </a:lnTo>
                  <a:lnTo>
                    <a:pt x="6" y="6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5" name="Freeform 587"/>
            <p:cNvSpPr>
              <a:spLocks/>
            </p:cNvSpPr>
            <p:nvPr/>
          </p:nvSpPr>
          <p:spPr bwMode="auto">
            <a:xfrm>
              <a:off x="2661" y="2298"/>
              <a:ext cx="228" cy="96"/>
            </a:xfrm>
            <a:custGeom>
              <a:avLst/>
              <a:gdLst>
                <a:gd name="T0" fmla="*/ 96 w 228"/>
                <a:gd name="T1" fmla="*/ 96 h 96"/>
                <a:gd name="T2" fmla="*/ 228 w 228"/>
                <a:gd name="T3" fmla="*/ 24 h 96"/>
                <a:gd name="T4" fmla="*/ 126 w 228"/>
                <a:gd name="T5" fmla="*/ 0 h 96"/>
                <a:gd name="T6" fmla="*/ 0 w 228"/>
                <a:gd name="T7" fmla="*/ 72 h 96"/>
                <a:gd name="T8" fmla="*/ 96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6" y="96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6" name="Freeform 588"/>
            <p:cNvSpPr>
              <a:spLocks/>
            </p:cNvSpPr>
            <p:nvPr/>
          </p:nvSpPr>
          <p:spPr bwMode="auto">
            <a:xfrm>
              <a:off x="2859" y="2298"/>
              <a:ext cx="126" cy="750"/>
            </a:xfrm>
            <a:custGeom>
              <a:avLst/>
              <a:gdLst>
                <a:gd name="T0" fmla="*/ 0 w 126"/>
                <a:gd name="T1" fmla="*/ 750 h 750"/>
                <a:gd name="T2" fmla="*/ 0 w 126"/>
                <a:gd name="T3" fmla="*/ 72 h 750"/>
                <a:gd name="T4" fmla="*/ 126 w 126"/>
                <a:gd name="T5" fmla="*/ 0 h 750"/>
                <a:gd name="T6" fmla="*/ 126 w 126"/>
                <a:gd name="T7" fmla="*/ 666 h 750"/>
                <a:gd name="T8" fmla="*/ 0 w 126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50">
                  <a:moveTo>
                    <a:pt x="0" y="750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26" y="666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7" name="Freeform 589"/>
            <p:cNvSpPr>
              <a:spLocks/>
            </p:cNvSpPr>
            <p:nvPr/>
          </p:nvSpPr>
          <p:spPr bwMode="auto">
            <a:xfrm>
              <a:off x="2757" y="2346"/>
              <a:ext cx="102" cy="702"/>
            </a:xfrm>
            <a:custGeom>
              <a:avLst/>
              <a:gdLst>
                <a:gd name="T0" fmla="*/ 6 w 102"/>
                <a:gd name="T1" fmla="*/ 672 h 702"/>
                <a:gd name="T2" fmla="*/ 0 w 102"/>
                <a:gd name="T3" fmla="*/ 0 h 702"/>
                <a:gd name="T4" fmla="*/ 102 w 102"/>
                <a:gd name="T5" fmla="*/ 24 h 702"/>
                <a:gd name="T6" fmla="*/ 102 w 102"/>
                <a:gd name="T7" fmla="*/ 702 h 702"/>
                <a:gd name="T8" fmla="*/ 6 w 102"/>
                <a:gd name="T9" fmla="*/ 67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2">
                  <a:moveTo>
                    <a:pt x="6" y="67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702"/>
                  </a:lnTo>
                  <a:lnTo>
                    <a:pt x="6" y="6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8" name="Freeform 590"/>
            <p:cNvSpPr>
              <a:spLocks/>
            </p:cNvSpPr>
            <p:nvPr/>
          </p:nvSpPr>
          <p:spPr bwMode="auto">
            <a:xfrm>
              <a:off x="2757" y="2274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24 h 96"/>
                <a:gd name="T4" fmla="*/ 132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9" name="Freeform 591"/>
            <p:cNvSpPr>
              <a:spLocks/>
            </p:cNvSpPr>
            <p:nvPr/>
          </p:nvSpPr>
          <p:spPr bwMode="auto">
            <a:xfrm>
              <a:off x="2955" y="2268"/>
              <a:ext cx="126" cy="804"/>
            </a:xfrm>
            <a:custGeom>
              <a:avLst/>
              <a:gdLst>
                <a:gd name="T0" fmla="*/ 6 w 126"/>
                <a:gd name="T1" fmla="*/ 804 h 804"/>
                <a:gd name="T2" fmla="*/ 0 w 126"/>
                <a:gd name="T3" fmla="*/ 72 h 804"/>
                <a:gd name="T4" fmla="*/ 126 w 126"/>
                <a:gd name="T5" fmla="*/ 0 h 804"/>
                <a:gd name="T6" fmla="*/ 126 w 126"/>
                <a:gd name="T7" fmla="*/ 720 h 804"/>
                <a:gd name="T8" fmla="*/ 6 w 126"/>
                <a:gd name="T9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04">
                  <a:moveTo>
                    <a:pt x="6" y="804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26" y="720"/>
                  </a:lnTo>
                  <a:lnTo>
                    <a:pt x="6" y="8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0" name="Freeform 592"/>
            <p:cNvSpPr>
              <a:spLocks/>
            </p:cNvSpPr>
            <p:nvPr/>
          </p:nvSpPr>
          <p:spPr bwMode="auto">
            <a:xfrm>
              <a:off x="2859" y="2322"/>
              <a:ext cx="102" cy="750"/>
            </a:xfrm>
            <a:custGeom>
              <a:avLst/>
              <a:gdLst>
                <a:gd name="T0" fmla="*/ 0 w 102"/>
                <a:gd name="T1" fmla="*/ 726 h 750"/>
                <a:gd name="T2" fmla="*/ 0 w 102"/>
                <a:gd name="T3" fmla="*/ 0 h 750"/>
                <a:gd name="T4" fmla="*/ 96 w 102"/>
                <a:gd name="T5" fmla="*/ 18 h 750"/>
                <a:gd name="T6" fmla="*/ 102 w 102"/>
                <a:gd name="T7" fmla="*/ 750 h 750"/>
                <a:gd name="T8" fmla="*/ 0 w 102"/>
                <a:gd name="T9" fmla="*/ 726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50">
                  <a:moveTo>
                    <a:pt x="0" y="726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2" y="750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1" name="Freeform 593"/>
            <p:cNvSpPr>
              <a:spLocks/>
            </p:cNvSpPr>
            <p:nvPr/>
          </p:nvSpPr>
          <p:spPr bwMode="auto">
            <a:xfrm>
              <a:off x="2859" y="2250"/>
              <a:ext cx="222" cy="90"/>
            </a:xfrm>
            <a:custGeom>
              <a:avLst/>
              <a:gdLst>
                <a:gd name="T0" fmla="*/ 96 w 222"/>
                <a:gd name="T1" fmla="*/ 90 h 90"/>
                <a:gd name="T2" fmla="*/ 222 w 222"/>
                <a:gd name="T3" fmla="*/ 18 h 90"/>
                <a:gd name="T4" fmla="*/ 126 w 222"/>
                <a:gd name="T5" fmla="*/ 0 h 90"/>
                <a:gd name="T6" fmla="*/ 0 w 222"/>
                <a:gd name="T7" fmla="*/ 72 h 90"/>
                <a:gd name="T8" fmla="*/ 96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6" y="90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" name="Freeform 594"/>
            <p:cNvSpPr>
              <a:spLocks/>
            </p:cNvSpPr>
            <p:nvPr/>
          </p:nvSpPr>
          <p:spPr bwMode="auto">
            <a:xfrm>
              <a:off x="3057" y="2244"/>
              <a:ext cx="126" cy="852"/>
            </a:xfrm>
            <a:custGeom>
              <a:avLst/>
              <a:gdLst>
                <a:gd name="T0" fmla="*/ 0 w 126"/>
                <a:gd name="T1" fmla="*/ 852 h 852"/>
                <a:gd name="T2" fmla="*/ 0 w 126"/>
                <a:gd name="T3" fmla="*/ 72 h 852"/>
                <a:gd name="T4" fmla="*/ 126 w 126"/>
                <a:gd name="T5" fmla="*/ 0 h 852"/>
                <a:gd name="T6" fmla="*/ 120 w 126"/>
                <a:gd name="T7" fmla="*/ 768 h 852"/>
                <a:gd name="T8" fmla="*/ 0 w 126"/>
                <a:gd name="T9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52">
                  <a:moveTo>
                    <a:pt x="0" y="852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20" y="768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" name="Freeform 595"/>
            <p:cNvSpPr>
              <a:spLocks/>
            </p:cNvSpPr>
            <p:nvPr/>
          </p:nvSpPr>
          <p:spPr bwMode="auto">
            <a:xfrm>
              <a:off x="2955" y="2292"/>
              <a:ext cx="102" cy="804"/>
            </a:xfrm>
            <a:custGeom>
              <a:avLst/>
              <a:gdLst>
                <a:gd name="T0" fmla="*/ 6 w 102"/>
                <a:gd name="T1" fmla="*/ 780 h 804"/>
                <a:gd name="T2" fmla="*/ 0 w 102"/>
                <a:gd name="T3" fmla="*/ 0 h 804"/>
                <a:gd name="T4" fmla="*/ 102 w 102"/>
                <a:gd name="T5" fmla="*/ 24 h 804"/>
                <a:gd name="T6" fmla="*/ 102 w 102"/>
                <a:gd name="T7" fmla="*/ 804 h 804"/>
                <a:gd name="T8" fmla="*/ 6 w 102"/>
                <a:gd name="T9" fmla="*/ 78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04">
                  <a:moveTo>
                    <a:pt x="6" y="78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804"/>
                  </a:lnTo>
                  <a:lnTo>
                    <a:pt x="6" y="7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4" name="Freeform 596"/>
            <p:cNvSpPr>
              <a:spLocks/>
            </p:cNvSpPr>
            <p:nvPr/>
          </p:nvSpPr>
          <p:spPr bwMode="auto">
            <a:xfrm>
              <a:off x="2955" y="2220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24 h 96"/>
                <a:gd name="T4" fmla="*/ 126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5" name="Freeform 597"/>
            <p:cNvSpPr>
              <a:spLocks/>
            </p:cNvSpPr>
            <p:nvPr/>
          </p:nvSpPr>
          <p:spPr bwMode="auto">
            <a:xfrm>
              <a:off x="3159" y="2214"/>
              <a:ext cx="126" cy="912"/>
            </a:xfrm>
            <a:custGeom>
              <a:avLst/>
              <a:gdLst>
                <a:gd name="T0" fmla="*/ 0 w 126"/>
                <a:gd name="T1" fmla="*/ 912 h 912"/>
                <a:gd name="T2" fmla="*/ 0 w 126"/>
                <a:gd name="T3" fmla="*/ 78 h 912"/>
                <a:gd name="T4" fmla="*/ 126 w 126"/>
                <a:gd name="T5" fmla="*/ 0 h 912"/>
                <a:gd name="T6" fmla="*/ 120 w 126"/>
                <a:gd name="T7" fmla="*/ 828 h 912"/>
                <a:gd name="T8" fmla="*/ 0 w 126"/>
                <a:gd name="T9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12">
                  <a:moveTo>
                    <a:pt x="0" y="912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0" y="828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6" name="Freeform 598"/>
            <p:cNvSpPr>
              <a:spLocks/>
            </p:cNvSpPr>
            <p:nvPr/>
          </p:nvSpPr>
          <p:spPr bwMode="auto">
            <a:xfrm>
              <a:off x="3057" y="2268"/>
              <a:ext cx="102" cy="858"/>
            </a:xfrm>
            <a:custGeom>
              <a:avLst/>
              <a:gdLst>
                <a:gd name="T0" fmla="*/ 0 w 102"/>
                <a:gd name="T1" fmla="*/ 828 h 858"/>
                <a:gd name="T2" fmla="*/ 0 w 102"/>
                <a:gd name="T3" fmla="*/ 0 h 858"/>
                <a:gd name="T4" fmla="*/ 102 w 102"/>
                <a:gd name="T5" fmla="*/ 24 h 858"/>
                <a:gd name="T6" fmla="*/ 102 w 102"/>
                <a:gd name="T7" fmla="*/ 858 h 858"/>
                <a:gd name="T8" fmla="*/ 0 w 102"/>
                <a:gd name="T9" fmla="*/ 82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58">
                  <a:moveTo>
                    <a:pt x="0" y="82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858"/>
                  </a:lnTo>
                  <a:lnTo>
                    <a:pt x="0" y="8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7" name="Freeform 599"/>
            <p:cNvSpPr>
              <a:spLocks/>
            </p:cNvSpPr>
            <p:nvPr/>
          </p:nvSpPr>
          <p:spPr bwMode="auto">
            <a:xfrm>
              <a:off x="3057" y="2196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18 h 96"/>
                <a:gd name="T4" fmla="*/ 126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8" name="Freeform 600"/>
            <p:cNvSpPr>
              <a:spLocks/>
            </p:cNvSpPr>
            <p:nvPr/>
          </p:nvSpPr>
          <p:spPr bwMode="auto">
            <a:xfrm>
              <a:off x="3255" y="2190"/>
              <a:ext cx="132" cy="960"/>
            </a:xfrm>
            <a:custGeom>
              <a:avLst/>
              <a:gdLst>
                <a:gd name="T0" fmla="*/ 0 w 132"/>
                <a:gd name="T1" fmla="*/ 960 h 960"/>
                <a:gd name="T2" fmla="*/ 6 w 132"/>
                <a:gd name="T3" fmla="*/ 72 h 960"/>
                <a:gd name="T4" fmla="*/ 132 w 132"/>
                <a:gd name="T5" fmla="*/ 0 h 960"/>
                <a:gd name="T6" fmla="*/ 120 w 132"/>
                <a:gd name="T7" fmla="*/ 876 h 960"/>
                <a:gd name="T8" fmla="*/ 0 w 132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60">
                  <a:moveTo>
                    <a:pt x="0" y="960"/>
                  </a:moveTo>
                  <a:lnTo>
                    <a:pt x="6" y="72"/>
                  </a:lnTo>
                  <a:lnTo>
                    <a:pt x="132" y="0"/>
                  </a:lnTo>
                  <a:lnTo>
                    <a:pt x="120" y="876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9" name="Freeform 601"/>
            <p:cNvSpPr>
              <a:spLocks/>
            </p:cNvSpPr>
            <p:nvPr/>
          </p:nvSpPr>
          <p:spPr bwMode="auto">
            <a:xfrm>
              <a:off x="3159" y="2238"/>
              <a:ext cx="102" cy="912"/>
            </a:xfrm>
            <a:custGeom>
              <a:avLst/>
              <a:gdLst>
                <a:gd name="T0" fmla="*/ 0 w 102"/>
                <a:gd name="T1" fmla="*/ 888 h 912"/>
                <a:gd name="T2" fmla="*/ 0 w 102"/>
                <a:gd name="T3" fmla="*/ 0 h 912"/>
                <a:gd name="T4" fmla="*/ 102 w 102"/>
                <a:gd name="T5" fmla="*/ 24 h 912"/>
                <a:gd name="T6" fmla="*/ 96 w 102"/>
                <a:gd name="T7" fmla="*/ 912 h 912"/>
                <a:gd name="T8" fmla="*/ 0 w 102"/>
                <a:gd name="T9" fmla="*/ 888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2">
                  <a:moveTo>
                    <a:pt x="0" y="88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96" y="912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0" name="Freeform 602"/>
            <p:cNvSpPr>
              <a:spLocks/>
            </p:cNvSpPr>
            <p:nvPr/>
          </p:nvSpPr>
          <p:spPr bwMode="auto">
            <a:xfrm>
              <a:off x="3159" y="2166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24 h 96"/>
                <a:gd name="T4" fmla="*/ 126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1" name="Freeform 603"/>
            <p:cNvSpPr>
              <a:spLocks/>
            </p:cNvSpPr>
            <p:nvPr/>
          </p:nvSpPr>
          <p:spPr bwMode="auto">
            <a:xfrm>
              <a:off x="3357" y="2160"/>
              <a:ext cx="132" cy="1020"/>
            </a:xfrm>
            <a:custGeom>
              <a:avLst/>
              <a:gdLst>
                <a:gd name="T0" fmla="*/ 0 w 132"/>
                <a:gd name="T1" fmla="*/ 1020 h 1020"/>
                <a:gd name="T2" fmla="*/ 12 w 132"/>
                <a:gd name="T3" fmla="*/ 72 h 1020"/>
                <a:gd name="T4" fmla="*/ 132 w 132"/>
                <a:gd name="T5" fmla="*/ 0 h 1020"/>
                <a:gd name="T6" fmla="*/ 120 w 132"/>
                <a:gd name="T7" fmla="*/ 930 h 1020"/>
                <a:gd name="T8" fmla="*/ 0 w 132"/>
                <a:gd name="T9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20">
                  <a:moveTo>
                    <a:pt x="0" y="1020"/>
                  </a:moveTo>
                  <a:lnTo>
                    <a:pt x="12" y="72"/>
                  </a:lnTo>
                  <a:lnTo>
                    <a:pt x="132" y="0"/>
                  </a:lnTo>
                  <a:lnTo>
                    <a:pt x="120" y="930"/>
                  </a:lnTo>
                  <a:lnTo>
                    <a:pt x="0" y="10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2" name="Freeform 604"/>
            <p:cNvSpPr>
              <a:spLocks/>
            </p:cNvSpPr>
            <p:nvPr/>
          </p:nvSpPr>
          <p:spPr bwMode="auto">
            <a:xfrm>
              <a:off x="3255" y="2208"/>
              <a:ext cx="114" cy="972"/>
            </a:xfrm>
            <a:custGeom>
              <a:avLst/>
              <a:gdLst>
                <a:gd name="T0" fmla="*/ 0 w 114"/>
                <a:gd name="T1" fmla="*/ 942 h 972"/>
                <a:gd name="T2" fmla="*/ 12 w 114"/>
                <a:gd name="T3" fmla="*/ 0 h 972"/>
                <a:gd name="T4" fmla="*/ 114 w 114"/>
                <a:gd name="T5" fmla="*/ 24 h 972"/>
                <a:gd name="T6" fmla="*/ 102 w 114"/>
                <a:gd name="T7" fmla="*/ 972 h 972"/>
                <a:gd name="T8" fmla="*/ 0 w 114"/>
                <a:gd name="T9" fmla="*/ 94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72">
                  <a:moveTo>
                    <a:pt x="0" y="942"/>
                  </a:moveTo>
                  <a:lnTo>
                    <a:pt x="12" y="0"/>
                  </a:lnTo>
                  <a:lnTo>
                    <a:pt x="114" y="24"/>
                  </a:lnTo>
                  <a:lnTo>
                    <a:pt x="102" y="972"/>
                  </a:lnTo>
                  <a:lnTo>
                    <a:pt x="0" y="9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74" name="Group 806"/>
          <p:cNvGrpSpPr>
            <a:grpSpLocks/>
          </p:cNvGrpSpPr>
          <p:nvPr/>
        </p:nvGrpSpPr>
        <p:grpSpPr bwMode="auto">
          <a:xfrm>
            <a:off x="1938338" y="3352800"/>
            <a:ext cx="3771900" cy="2324100"/>
            <a:chOff x="1221" y="2112"/>
            <a:chExt cx="2376" cy="1464"/>
          </a:xfrm>
        </p:grpSpPr>
        <p:sp>
          <p:nvSpPr>
            <p:cNvPr id="7774" name="Freeform 606"/>
            <p:cNvSpPr>
              <a:spLocks/>
            </p:cNvSpPr>
            <p:nvPr/>
          </p:nvSpPr>
          <p:spPr bwMode="auto">
            <a:xfrm>
              <a:off x="3267" y="2136"/>
              <a:ext cx="222" cy="96"/>
            </a:xfrm>
            <a:custGeom>
              <a:avLst/>
              <a:gdLst>
                <a:gd name="T0" fmla="*/ 102 w 222"/>
                <a:gd name="T1" fmla="*/ 96 h 96"/>
                <a:gd name="T2" fmla="*/ 222 w 222"/>
                <a:gd name="T3" fmla="*/ 24 h 96"/>
                <a:gd name="T4" fmla="*/ 120 w 222"/>
                <a:gd name="T5" fmla="*/ 0 h 96"/>
                <a:gd name="T6" fmla="*/ 0 w 222"/>
                <a:gd name="T7" fmla="*/ 72 h 96"/>
                <a:gd name="T8" fmla="*/ 102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102" y="96"/>
                  </a:moveTo>
                  <a:lnTo>
                    <a:pt x="222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5" name="Freeform 607"/>
            <p:cNvSpPr>
              <a:spLocks/>
            </p:cNvSpPr>
            <p:nvPr/>
          </p:nvSpPr>
          <p:spPr bwMode="auto">
            <a:xfrm>
              <a:off x="3459" y="2130"/>
              <a:ext cx="138" cy="1074"/>
            </a:xfrm>
            <a:custGeom>
              <a:avLst/>
              <a:gdLst>
                <a:gd name="T0" fmla="*/ 0 w 138"/>
                <a:gd name="T1" fmla="*/ 1074 h 1074"/>
                <a:gd name="T2" fmla="*/ 18 w 138"/>
                <a:gd name="T3" fmla="*/ 78 h 1074"/>
                <a:gd name="T4" fmla="*/ 138 w 138"/>
                <a:gd name="T5" fmla="*/ 0 h 1074"/>
                <a:gd name="T6" fmla="*/ 120 w 138"/>
                <a:gd name="T7" fmla="*/ 990 h 1074"/>
                <a:gd name="T8" fmla="*/ 0 w 138"/>
                <a:gd name="T9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074">
                  <a:moveTo>
                    <a:pt x="0" y="1074"/>
                  </a:moveTo>
                  <a:lnTo>
                    <a:pt x="18" y="78"/>
                  </a:lnTo>
                  <a:lnTo>
                    <a:pt x="138" y="0"/>
                  </a:lnTo>
                  <a:lnTo>
                    <a:pt x="120" y="990"/>
                  </a:lnTo>
                  <a:lnTo>
                    <a:pt x="0" y="10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6" name="Freeform 608"/>
            <p:cNvSpPr>
              <a:spLocks/>
            </p:cNvSpPr>
            <p:nvPr/>
          </p:nvSpPr>
          <p:spPr bwMode="auto">
            <a:xfrm>
              <a:off x="3357" y="2184"/>
              <a:ext cx="120" cy="1020"/>
            </a:xfrm>
            <a:custGeom>
              <a:avLst/>
              <a:gdLst>
                <a:gd name="T0" fmla="*/ 0 w 120"/>
                <a:gd name="T1" fmla="*/ 996 h 1020"/>
                <a:gd name="T2" fmla="*/ 12 w 120"/>
                <a:gd name="T3" fmla="*/ 0 h 1020"/>
                <a:gd name="T4" fmla="*/ 120 w 120"/>
                <a:gd name="T5" fmla="*/ 24 h 1020"/>
                <a:gd name="T6" fmla="*/ 102 w 120"/>
                <a:gd name="T7" fmla="*/ 1020 h 1020"/>
                <a:gd name="T8" fmla="*/ 0 w 120"/>
                <a:gd name="T9" fmla="*/ 996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20">
                  <a:moveTo>
                    <a:pt x="0" y="996"/>
                  </a:moveTo>
                  <a:lnTo>
                    <a:pt x="12" y="0"/>
                  </a:lnTo>
                  <a:lnTo>
                    <a:pt x="120" y="24"/>
                  </a:lnTo>
                  <a:lnTo>
                    <a:pt x="102" y="1020"/>
                  </a:lnTo>
                  <a:lnTo>
                    <a:pt x="0" y="9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7" name="Freeform 609"/>
            <p:cNvSpPr>
              <a:spLocks/>
            </p:cNvSpPr>
            <p:nvPr/>
          </p:nvSpPr>
          <p:spPr bwMode="auto">
            <a:xfrm>
              <a:off x="3369" y="2112"/>
              <a:ext cx="228" cy="96"/>
            </a:xfrm>
            <a:custGeom>
              <a:avLst/>
              <a:gdLst>
                <a:gd name="T0" fmla="*/ 108 w 228"/>
                <a:gd name="T1" fmla="*/ 96 h 96"/>
                <a:gd name="T2" fmla="*/ 228 w 228"/>
                <a:gd name="T3" fmla="*/ 18 h 96"/>
                <a:gd name="T4" fmla="*/ 120 w 228"/>
                <a:gd name="T5" fmla="*/ 0 h 96"/>
                <a:gd name="T6" fmla="*/ 0 w 228"/>
                <a:gd name="T7" fmla="*/ 72 h 96"/>
                <a:gd name="T8" fmla="*/ 108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8" y="96"/>
                  </a:moveTo>
                  <a:lnTo>
                    <a:pt x="228" y="18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108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8" name="Freeform 610"/>
            <p:cNvSpPr>
              <a:spLocks/>
            </p:cNvSpPr>
            <p:nvPr/>
          </p:nvSpPr>
          <p:spPr bwMode="auto">
            <a:xfrm>
              <a:off x="1881" y="2640"/>
              <a:ext cx="144" cy="258"/>
            </a:xfrm>
            <a:custGeom>
              <a:avLst/>
              <a:gdLst>
                <a:gd name="T0" fmla="*/ 6 w 144"/>
                <a:gd name="T1" fmla="*/ 258 h 258"/>
                <a:gd name="T2" fmla="*/ 0 w 144"/>
                <a:gd name="T3" fmla="*/ 72 h 258"/>
                <a:gd name="T4" fmla="*/ 138 w 144"/>
                <a:gd name="T5" fmla="*/ 0 h 258"/>
                <a:gd name="T6" fmla="*/ 144 w 144"/>
                <a:gd name="T7" fmla="*/ 186 h 258"/>
                <a:gd name="T8" fmla="*/ 6 w 144"/>
                <a:gd name="T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58">
                  <a:moveTo>
                    <a:pt x="6" y="258"/>
                  </a:moveTo>
                  <a:lnTo>
                    <a:pt x="0" y="72"/>
                  </a:lnTo>
                  <a:lnTo>
                    <a:pt x="138" y="0"/>
                  </a:lnTo>
                  <a:lnTo>
                    <a:pt x="144" y="186"/>
                  </a:lnTo>
                  <a:lnTo>
                    <a:pt x="6" y="2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9" name="Freeform 611"/>
            <p:cNvSpPr>
              <a:spLocks/>
            </p:cNvSpPr>
            <p:nvPr/>
          </p:nvSpPr>
          <p:spPr bwMode="auto">
            <a:xfrm>
              <a:off x="1791" y="2688"/>
              <a:ext cx="96" cy="210"/>
            </a:xfrm>
            <a:custGeom>
              <a:avLst/>
              <a:gdLst>
                <a:gd name="T0" fmla="*/ 6 w 96"/>
                <a:gd name="T1" fmla="*/ 186 h 210"/>
                <a:gd name="T2" fmla="*/ 0 w 96"/>
                <a:gd name="T3" fmla="*/ 0 h 210"/>
                <a:gd name="T4" fmla="*/ 90 w 96"/>
                <a:gd name="T5" fmla="*/ 24 h 210"/>
                <a:gd name="T6" fmla="*/ 96 w 96"/>
                <a:gd name="T7" fmla="*/ 210 h 210"/>
                <a:gd name="T8" fmla="*/ 6 w 96"/>
                <a:gd name="T9" fmla="*/ 1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10">
                  <a:moveTo>
                    <a:pt x="6" y="18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210"/>
                  </a:lnTo>
                  <a:lnTo>
                    <a:pt x="6" y="1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0" name="Freeform 612"/>
            <p:cNvSpPr>
              <a:spLocks/>
            </p:cNvSpPr>
            <p:nvPr/>
          </p:nvSpPr>
          <p:spPr bwMode="auto">
            <a:xfrm>
              <a:off x="1791" y="2616"/>
              <a:ext cx="228" cy="96"/>
            </a:xfrm>
            <a:custGeom>
              <a:avLst/>
              <a:gdLst>
                <a:gd name="T0" fmla="*/ 90 w 228"/>
                <a:gd name="T1" fmla="*/ 96 h 96"/>
                <a:gd name="T2" fmla="*/ 228 w 228"/>
                <a:gd name="T3" fmla="*/ 24 h 96"/>
                <a:gd name="T4" fmla="*/ 138 w 228"/>
                <a:gd name="T5" fmla="*/ 0 h 96"/>
                <a:gd name="T6" fmla="*/ 0 w 228"/>
                <a:gd name="T7" fmla="*/ 72 h 96"/>
                <a:gd name="T8" fmla="*/ 90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0" y="96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1" name="Freeform 613"/>
            <p:cNvSpPr>
              <a:spLocks/>
            </p:cNvSpPr>
            <p:nvPr/>
          </p:nvSpPr>
          <p:spPr bwMode="auto">
            <a:xfrm>
              <a:off x="1971" y="2616"/>
              <a:ext cx="144" cy="306"/>
            </a:xfrm>
            <a:custGeom>
              <a:avLst/>
              <a:gdLst>
                <a:gd name="T0" fmla="*/ 12 w 144"/>
                <a:gd name="T1" fmla="*/ 306 h 306"/>
                <a:gd name="T2" fmla="*/ 0 w 144"/>
                <a:gd name="T3" fmla="*/ 72 h 306"/>
                <a:gd name="T4" fmla="*/ 138 w 144"/>
                <a:gd name="T5" fmla="*/ 0 h 306"/>
                <a:gd name="T6" fmla="*/ 144 w 144"/>
                <a:gd name="T7" fmla="*/ 234 h 306"/>
                <a:gd name="T8" fmla="*/ 12 w 144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06">
                  <a:moveTo>
                    <a:pt x="12" y="306"/>
                  </a:moveTo>
                  <a:lnTo>
                    <a:pt x="0" y="72"/>
                  </a:lnTo>
                  <a:lnTo>
                    <a:pt x="138" y="0"/>
                  </a:lnTo>
                  <a:lnTo>
                    <a:pt x="144" y="234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2" name="Freeform 614"/>
            <p:cNvSpPr>
              <a:spLocks/>
            </p:cNvSpPr>
            <p:nvPr/>
          </p:nvSpPr>
          <p:spPr bwMode="auto">
            <a:xfrm>
              <a:off x="1881" y="2670"/>
              <a:ext cx="102" cy="252"/>
            </a:xfrm>
            <a:custGeom>
              <a:avLst/>
              <a:gdLst>
                <a:gd name="T0" fmla="*/ 6 w 102"/>
                <a:gd name="T1" fmla="*/ 228 h 252"/>
                <a:gd name="T2" fmla="*/ 0 w 102"/>
                <a:gd name="T3" fmla="*/ 0 h 252"/>
                <a:gd name="T4" fmla="*/ 90 w 102"/>
                <a:gd name="T5" fmla="*/ 18 h 252"/>
                <a:gd name="T6" fmla="*/ 102 w 102"/>
                <a:gd name="T7" fmla="*/ 252 h 252"/>
                <a:gd name="T8" fmla="*/ 6 w 102"/>
                <a:gd name="T9" fmla="*/ 22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52">
                  <a:moveTo>
                    <a:pt x="6" y="22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252"/>
                  </a:lnTo>
                  <a:lnTo>
                    <a:pt x="6" y="2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" name="Freeform 615"/>
            <p:cNvSpPr>
              <a:spLocks/>
            </p:cNvSpPr>
            <p:nvPr/>
          </p:nvSpPr>
          <p:spPr bwMode="auto">
            <a:xfrm>
              <a:off x="1881" y="2592"/>
              <a:ext cx="228" cy="96"/>
            </a:xfrm>
            <a:custGeom>
              <a:avLst/>
              <a:gdLst>
                <a:gd name="T0" fmla="*/ 90 w 228"/>
                <a:gd name="T1" fmla="*/ 96 h 96"/>
                <a:gd name="T2" fmla="*/ 228 w 228"/>
                <a:gd name="T3" fmla="*/ 24 h 96"/>
                <a:gd name="T4" fmla="*/ 138 w 228"/>
                <a:gd name="T5" fmla="*/ 0 h 96"/>
                <a:gd name="T6" fmla="*/ 0 w 228"/>
                <a:gd name="T7" fmla="*/ 78 h 96"/>
                <a:gd name="T8" fmla="*/ 90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0" y="96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" name="Freeform 616"/>
            <p:cNvSpPr>
              <a:spLocks/>
            </p:cNvSpPr>
            <p:nvPr/>
          </p:nvSpPr>
          <p:spPr bwMode="auto">
            <a:xfrm>
              <a:off x="2061" y="2592"/>
              <a:ext cx="144" cy="360"/>
            </a:xfrm>
            <a:custGeom>
              <a:avLst/>
              <a:gdLst>
                <a:gd name="T0" fmla="*/ 12 w 144"/>
                <a:gd name="T1" fmla="*/ 360 h 360"/>
                <a:gd name="T2" fmla="*/ 0 w 144"/>
                <a:gd name="T3" fmla="*/ 78 h 360"/>
                <a:gd name="T4" fmla="*/ 138 w 144"/>
                <a:gd name="T5" fmla="*/ 0 h 360"/>
                <a:gd name="T6" fmla="*/ 144 w 144"/>
                <a:gd name="T7" fmla="*/ 282 h 360"/>
                <a:gd name="T8" fmla="*/ 12 w 144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60">
                  <a:moveTo>
                    <a:pt x="12" y="360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282"/>
                  </a:lnTo>
                  <a:lnTo>
                    <a:pt x="12" y="3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" name="Freeform 617"/>
            <p:cNvSpPr>
              <a:spLocks/>
            </p:cNvSpPr>
            <p:nvPr/>
          </p:nvSpPr>
          <p:spPr bwMode="auto">
            <a:xfrm>
              <a:off x="1971" y="2646"/>
              <a:ext cx="102" cy="306"/>
            </a:xfrm>
            <a:custGeom>
              <a:avLst/>
              <a:gdLst>
                <a:gd name="T0" fmla="*/ 12 w 102"/>
                <a:gd name="T1" fmla="*/ 276 h 306"/>
                <a:gd name="T2" fmla="*/ 0 w 102"/>
                <a:gd name="T3" fmla="*/ 0 h 306"/>
                <a:gd name="T4" fmla="*/ 90 w 102"/>
                <a:gd name="T5" fmla="*/ 24 h 306"/>
                <a:gd name="T6" fmla="*/ 102 w 102"/>
                <a:gd name="T7" fmla="*/ 306 h 306"/>
                <a:gd name="T8" fmla="*/ 12 w 102"/>
                <a:gd name="T9" fmla="*/ 27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06">
                  <a:moveTo>
                    <a:pt x="12" y="27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306"/>
                  </a:lnTo>
                  <a:lnTo>
                    <a:pt x="12" y="2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" name="Freeform 618"/>
            <p:cNvSpPr>
              <a:spLocks/>
            </p:cNvSpPr>
            <p:nvPr/>
          </p:nvSpPr>
          <p:spPr bwMode="auto">
            <a:xfrm>
              <a:off x="1971" y="2568"/>
              <a:ext cx="228" cy="102"/>
            </a:xfrm>
            <a:custGeom>
              <a:avLst/>
              <a:gdLst>
                <a:gd name="T0" fmla="*/ 90 w 228"/>
                <a:gd name="T1" fmla="*/ 102 h 102"/>
                <a:gd name="T2" fmla="*/ 228 w 228"/>
                <a:gd name="T3" fmla="*/ 24 h 102"/>
                <a:gd name="T4" fmla="*/ 132 w 228"/>
                <a:gd name="T5" fmla="*/ 0 h 102"/>
                <a:gd name="T6" fmla="*/ 0 w 228"/>
                <a:gd name="T7" fmla="*/ 78 h 102"/>
                <a:gd name="T8" fmla="*/ 90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0" y="102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" name="Freeform 619"/>
            <p:cNvSpPr>
              <a:spLocks/>
            </p:cNvSpPr>
            <p:nvPr/>
          </p:nvSpPr>
          <p:spPr bwMode="auto">
            <a:xfrm>
              <a:off x="2157" y="2568"/>
              <a:ext cx="138" cy="408"/>
            </a:xfrm>
            <a:custGeom>
              <a:avLst/>
              <a:gdLst>
                <a:gd name="T0" fmla="*/ 6 w 138"/>
                <a:gd name="T1" fmla="*/ 408 h 408"/>
                <a:gd name="T2" fmla="*/ 0 w 138"/>
                <a:gd name="T3" fmla="*/ 78 h 408"/>
                <a:gd name="T4" fmla="*/ 132 w 138"/>
                <a:gd name="T5" fmla="*/ 0 h 408"/>
                <a:gd name="T6" fmla="*/ 138 w 138"/>
                <a:gd name="T7" fmla="*/ 330 h 408"/>
                <a:gd name="T8" fmla="*/ 6 w 138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08">
                  <a:moveTo>
                    <a:pt x="6" y="408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8" y="330"/>
                  </a:lnTo>
                  <a:lnTo>
                    <a:pt x="6" y="4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8" name="Freeform 620"/>
            <p:cNvSpPr>
              <a:spLocks/>
            </p:cNvSpPr>
            <p:nvPr/>
          </p:nvSpPr>
          <p:spPr bwMode="auto">
            <a:xfrm>
              <a:off x="2061" y="2622"/>
              <a:ext cx="102" cy="354"/>
            </a:xfrm>
            <a:custGeom>
              <a:avLst/>
              <a:gdLst>
                <a:gd name="T0" fmla="*/ 12 w 102"/>
                <a:gd name="T1" fmla="*/ 330 h 354"/>
                <a:gd name="T2" fmla="*/ 0 w 102"/>
                <a:gd name="T3" fmla="*/ 0 h 354"/>
                <a:gd name="T4" fmla="*/ 96 w 102"/>
                <a:gd name="T5" fmla="*/ 24 h 354"/>
                <a:gd name="T6" fmla="*/ 102 w 102"/>
                <a:gd name="T7" fmla="*/ 354 h 354"/>
                <a:gd name="T8" fmla="*/ 12 w 102"/>
                <a:gd name="T9" fmla="*/ 33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54">
                  <a:moveTo>
                    <a:pt x="12" y="33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354"/>
                  </a:lnTo>
                  <a:lnTo>
                    <a:pt x="12" y="3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" name="Freeform 621"/>
            <p:cNvSpPr>
              <a:spLocks/>
            </p:cNvSpPr>
            <p:nvPr/>
          </p:nvSpPr>
          <p:spPr bwMode="auto">
            <a:xfrm>
              <a:off x="2061" y="2544"/>
              <a:ext cx="228" cy="102"/>
            </a:xfrm>
            <a:custGeom>
              <a:avLst/>
              <a:gdLst>
                <a:gd name="T0" fmla="*/ 96 w 228"/>
                <a:gd name="T1" fmla="*/ 102 h 102"/>
                <a:gd name="T2" fmla="*/ 228 w 228"/>
                <a:gd name="T3" fmla="*/ 24 h 102"/>
                <a:gd name="T4" fmla="*/ 132 w 228"/>
                <a:gd name="T5" fmla="*/ 0 h 102"/>
                <a:gd name="T6" fmla="*/ 0 w 228"/>
                <a:gd name="T7" fmla="*/ 78 h 102"/>
                <a:gd name="T8" fmla="*/ 96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6" y="102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0" name="Freeform 622"/>
            <p:cNvSpPr>
              <a:spLocks/>
            </p:cNvSpPr>
            <p:nvPr/>
          </p:nvSpPr>
          <p:spPr bwMode="auto">
            <a:xfrm>
              <a:off x="2247" y="2544"/>
              <a:ext cx="138" cy="456"/>
            </a:xfrm>
            <a:custGeom>
              <a:avLst/>
              <a:gdLst>
                <a:gd name="T0" fmla="*/ 12 w 138"/>
                <a:gd name="T1" fmla="*/ 456 h 456"/>
                <a:gd name="T2" fmla="*/ 0 w 138"/>
                <a:gd name="T3" fmla="*/ 78 h 456"/>
                <a:gd name="T4" fmla="*/ 132 w 138"/>
                <a:gd name="T5" fmla="*/ 0 h 456"/>
                <a:gd name="T6" fmla="*/ 138 w 138"/>
                <a:gd name="T7" fmla="*/ 378 h 456"/>
                <a:gd name="T8" fmla="*/ 12 w 138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56">
                  <a:moveTo>
                    <a:pt x="12" y="456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8" y="378"/>
                  </a:lnTo>
                  <a:lnTo>
                    <a:pt x="12" y="4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1" name="Freeform 623"/>
            <p:cNvSpPr>
              <a:spLocks/>
            </p:cNvSpPr>
            <p:nvPr/>
          </p:nvSpPr>
          <p:spPr bwMode="auto">
            <a:xfrm>
              <a:off x="2151" y="2598"/>
              <a:ext cx="108" cy="402"/>
            </a:xfrm>
            <a:custGeom>
              <a:avLst/>
              <a:gdLst>
                <a:gd name="T0" fmla="*/ 12 w 108"/>
                <a:gd name="T1" fmla="*/ 378 h 402"/>
                <a:gd name="T2" fmla="*/ 0 w 108"/>
                <a:gd name="T3" fmla="*/ 0 h 402"/>
                <a:gd name="T4" fmla="*/ 96 w 108"/>
                <a:gd name="T5" fmla="*/ 24 h 402"/>
                <a:gd name="T6" fmla="*/ 108 w 108"/>
                <a:gd name="T7" fmla="*/ 402 h 402"/>
                <a:gd name="T8" fmla="*/ 12 w 108"/>
                <a:gd name="T9" fmla="*/ 37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02">
                  <a:moveTo>
                    <a:pt x="12" y="37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402"/>
                  </a:lnTo>
                  <a:lnTo>
                    <a:pt x="12" y="3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2" name="Freeform 624"/>
            <p:cNvSpPr>
              <a:spLocks/>
            </p:cNvSpPr>
            <p:nvPr/>
          </p:nvSpPr>
          <p:spPr bwMode="auto">
            <a:xfrm>
              <a:off x="2151" y="2520"/>
              <a:ext cx="228" cy="102"/>
            </a:xfrm>
            <a:custGeom>
              <a:avLst/>
              <a:gdLst>
                <a:gd name="T0" fmla="*/ 96 w 228"/>
                <a:gd name="T1" fmla="*/ 102 h 102"/>
                <a:gd name="T2" fmla="*/ 228 w 228"/>
                <a:gd name="T3" fmla="*/ 24 h 102"/>
                <a:gd name="T4" fmla="*/ 138 w 228"/>
                <a:gd name="T5" fmla="*/ 0 h 102"/>
                <a:gd name="T6" fmla="*/ 0 w 228"/>
                <a:gd name="T7" fmla="*/ 78 h 102"/>
                <a:gd name="T8" fmla="*/ 96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6" y="102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3" name="Freeform 625"/>
            <p:cNvSpPr>
              <a:spLocks/>
            </p:cNvSpPr>
            <p:nvPr/>
          </p:nvSpPr>
          <p:spPr bwMode="auto">
            <a:xfrm>
              <a:off x="2343" y="2520"/>
              <a:ext cx="138" cy="504"/>
            </a:xfrm>
            <a:custGeom>
              <a:avLst/>
              <a:gdLst>
                <a:gd name="T0" fmla="*/ 6 w 138"/>
                <a:gd name="T1" fmla="*/ 504 h 504"/>
                <a:gd name="T2" fmla="*/ 0 w 138"/>
                <a:gd name="T3" fmla="*/ 72 h 504"/>
                <a:gd name="T4" fmla="*/ 132 w 138"/>
                <a:gd name="T5" fmla="*/ 0 h 504"/>
                <a:gd name="T6" fmla="*/ 138 w 138"/>
                <a:gd name="T7" fmla="*/ 426 h 504"/>
                <a:gd name="T8" fmla="*/ 6 w 138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04">
                  <a:moveTo>
                    <a:pt x="6" y="504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38" y="426"/>
                  </a:lnTo>
                  <a:lnTo>
                    <a:pt x="6" y="5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4" name="Freeform 626"/>
            <p:cNvSpPr>
              <a:spLocks/>
            </p:cNvSpPr>
            <p:nvPr/>
          </p:nvSpPr>
          <p:spPr bwMode="auto">
            <a:xfrm>
              <a:off x="2247" y="2574"/>
              <a:ext cx="102" cy="450"/>
            </a:xfrm>
            <a:custGeom>
              <a:avLst/>
              <a:gdLst>
                <a:gd name="T0" fmla="*/ 12 w 102"/>
                <a:gd name="T1" fmla="*/ 426 h 450"/>
                <a:gd name="T2" fmla="*/ 0 w 102"/>
                <a:gd name="T3" fmla="*/ 0 h 450"/>
                <a:gd name="T4" fmla="*/ 96 w 102"/>
                <a:gd name="T5" fmla="*/ 18 h 450"/>
                <a:gd name="T6" fmla="*/ 102 w 102"/>
                <a:gd name="T7" fmla="*/ 450 h 450"/>
                <a:gd name="T8" fmla="*/ 12 w 102"/>
                <a:gd name="T9" fmla="*/ 4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50">
                  <a:moveTo>
                    <a:pt x="12" y="426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2" y="450"/>
                  </a:lnTo>
                  <a:lnTo>
                    <a:pt x="12" y="4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5" name="Freeform 627"/>
            <p:cNvSpPr>
              <a:spLocks/>
            </p:cNvSpPr>
            <p:nvPr/>
          </p:nvSpPr>
          <p:spPr bwMode="auto">
            <a:xfrm>
              <a:off x="2247" y="2496"/>
              <a:ext cx="228" cy="96"/>
            </a:xfrm>
            <a:custGeom>
              <a:avLst/>
              <a:gdLst>
                <a:gd name="T0" fmla="*/ 96 w 228"/>
                <a:gd name="T1" fmla="*/ 96 h 96"/>
                <a:gd name="T2" fmla="*/ 228 w 228"/>
                <a:gd name="T3" fmla="*/ 24 h 96"/>
                <a:gd name="T4" fmla="*/ 132 w 228"/>
                <a:gd name="T5" fmla="*/ 0 h 96"/>
                <a:gd name="T6" fmla="*/ 0 w 228"/>
                <a:gd name="T7" fmla="*/ 78 h 96"/>
                <a:gd name="T8" fmla="*/ 96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6" y="96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6" name="Freeform 628"/>
            <p:cNvSpPr>
              <a:spLocks/>
            </p:cNvSpPr>
            <p:nvPr/>
          </p:nvSpPr>
          <p:spPr bwMode="auto">
            <a:xfrm>
              <a:off x="2439" y="2496"/>
              <a:ext cx="138" cy="552"/>
            </a:xfrm>
            <a:custGeom>
              <a:avLst/>
              <a:gdLst>
                <a:gd name="T0" fmla="*/ 6 w 138"/>
                <a:gd name="T1" fmla="*/ 552 h 552"/>
                <a:gd name="T2" fmla="*/ 0 w 138"/>
                <a:gd name="T3" fmla="*/ 72 h 552"/>
                <a:gd name="T4" fmla="*/ 126 w 138"/>
                <a:gd name="T5" fmla="*/ 0 h 552"/>
                <a:gd name="T6" fmla="*/ 138 w 138"/>
                <a:gd name="T7" fmla="*/ 474 h 552"/>
                <a:gd name="T8" fmla="*/ 6 w 138"/>
                <a:gd name="T9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52">
                  <a:moveTo>
                    <a:pt x="6" y="552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8" y="474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7" name="Freeform 629"/>
            <p:cNvSpPr>
              <a:spLocks/>
            </p:cNvSpPr>
            <p:nvPr/>
          </p:nvSpPr>
          <p:spPr bwMode="auto">
            <a:xfrm>
              <a:off x="2343" y="2544"/>
              <a:ext cx="102" cy="504"/>
            </a:xfrm>
            <a:custGeom>
              <a:avLst/>
              <a:gdLst>
                <a:gd name="T0" fmla="*/ 6 w 102"/>
                <a:gd name="T1" fmla="*/ 480 h 504"/>
                <a:gd name="T2" fmla="*/ 0 w 102"/>
                <a:gd name="T3" fmla="*/ 0 h 504"/>
                <a:gd name="T4" fmla="*/ 96 w 102"/>
                <a:gd name="T5" fmla="*/ 24 h 504"/>
                <a:gd name="T6" fmla="*/ 102 w 102"/>
                <a:gd name="T7" fmla="*/ 504 h 504"/>
                <a:gd name="T8" fmla="*/ 6 w 102"/>
                <a:gd name="T9" fmla="*/ 4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04">
                  <a:moveTo>
                    <a:pt x="6" y="48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504"/>
                  </a:lnTo>
                  <a:lnTo>
                    <a:pt x="6" y="4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8" name="Freeform 630"/>
            <p:cNvSpPr>
              <a:spLocks/>
            </p:cNvSpPr>
            <p:nvPr/>
          </p:nvSpPr>
          <p:spPr bwMode="auto">
            <a:xfrm>
              <a:off x="2343" y="2472"/>
              <a:ext cx="222" cy="96"/>
            </a:xfrm>
            <a:custGeom>
              <a:avLst/>
              <a:gdLst>
                <a:gd name="T0" fmla="*/ 96 w 222"/>
                <a:gd name="T1" fmla="*/ 96 h 96"/>
                <a:gd name="T2" fmla="*/ 222 w 222"/>
                <a:gd name="T3" fmla="*/ 24 h 96"/>
                <a:gd name="T4" fmla="*/ 132 w 222"/>
                <a:gd name="T5" fmla="*/ 0 h 96"/>
                <a:gd name="T6" fmla="*/ 0 w 222"/>
                <a:gd name="T7" fmla="*/ 72 h 96"/>
                <a:gd name="T8" fmla="*/ 96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96" y="96"/>
                  </a:moveTo>
                  <a:lnTo>
                    <a:pt x="222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9" name="Freeform 631"/>
            <p:cNvSpPr>
              <a:spLocks/>
            </p:cNvSpPr>
            <p:nvPr/>
          </p:nvSpPr>
          <p:spPr bwMode="auto">
            <a:xfrm>
              <a:off x="2535" y="2472"/>
              <a:ext cx="132" cy="606"/>
            </a:xfrm>
            <a:custGeom>
              <a:avLst/>
              <a:gdLst>
                <a:gd name="T0" fmla="*/ 6 w 132"/>
                <a:gd name="T1" fmla="*/ 606 h 606"/>
                <a:gd name="T2" fmla="*/ 0 w 132"/>
                <a:gd name="T3" fmla="*/ 72 h 606"/>
                <a:gd name="T4" fmla="*/ 126 w 132"/>
                <a:gd name="T5" fmla="*/ 0 h 606"/>
                <a:gd name="T6" fmla="*/ 132 w 132"/>
                <a:gd name="T7" fmla="*/ 522 h 606"/>
                <a:gd name="T8" fmla="*/ 6 w 132"/>
                <a:gd name="T9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06">
                  <a:moveTo>
                    <a:pt x="6" y="606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2" y="522"/>
                  </a:lnTo>
                  <a:lnTo>
                    <a:pt x="6" y="6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0" name="Freeform 632"/>
            <p:cNvSpPr>
              <a:spLocks/>
            </p:cNvSpPr>
            <p:nvPr/>
          </p:nvSpPr>
          <p:spPr bwMode="auto">
            <a:xfrm>
              <a:off x="2433" y="2520"/>
              <a:ext cx="108" cy="558"/>
            </a:xfrm>
            <a:custGeom>
              <a:avLst/>
              <a:gdLst>
                <a:gd name="T0" fmla="*/ 12 w 108"/>
                <a:gd name="T1" fmla="*/ 528 h 558"/>
                <a:gd name="T2" fmla="*/ 0 w 108"/>
                <a:gd name="T3" fmla="*/ 0 h 558"/>
                <a:gd name="T4" fmla="*/ 102 w 108"/>
                <a:gd name="T5" fmla="*/ 24 h 558"/>
                <a:gd name="T6" fmla="*/ 108 w 108"/>
                <a:gd name="T7" fmla="*/ 558 h 558"/>
                <a:gd name="T8" fmla="*/ 12 w 108"/>
                <a:gd name="T9" fmla="*/ 52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58">
                  <a:moveTo>
                    <a:pt x="12" y="52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558"/>
                  </a:lnTo>
                  <a:lnTo>
                    <a:pt x="12" y="5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1" name="Freeform 633"/>
            <p:cNvSpPr>
              <a:spLocks/>
            </p:cNvSpPr>
            <p:nvPr/>
          </p:nvSpPr>
          <p:spPr bwMode="auto">
            <a:xfrm>
              <a:off x="2433" y="2448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24 h 96"/>
                <a:gd name="T4" fmla="*/ 132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" name="Freeform 634"/>
            <p:cNvSpPr>
              <a:spLocks/>
            </p:cNvSpPr>
            <p:nvPr/>
          </p:nvSpPr>
          <p:spPr bwMode="auto">
            <a:xfrm>
              <a:off x="2631" y="2442"/>
              <a:ext cx="132" cy="660"/>
            </a:xfrm>
            <a:custGeom>
              <a:avLst/>
              <a:gdLst>
                <a:gd name="T0" fmla="*/ 6 w 132"/>
                <a:gd name="T1" fmla="*/ 660 h 660"/>
                <a:gd name="T2" fmla="*/ 0 w 132"/>
                <a:gd name="T3" fmla="*/ 78 h 660"/>
                <a:gd name="T4" fmla="*/ 132 w 132"/>
                <a:gd name="T5" fmla="*/ 0 h 660"/>
                <a:gd name="T6" fmla="*/ 132 w 132"/>
                <a:gd name="T7" fmla="*/ 576 h 660"/>
                <a:gd name="T8" fmla="*/ 6 w 132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60">
                  <a:moveTo>
                    <a:pt x="6" y="660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2" y="576"/>
                  </a:lnTo>
                  <a:lnTo>
                    <a:pt x="6" y="6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" name="Freeform 635"/>
            <p:cNvSpPr>
              <a:spLocks/>
            </p:cNvSpPr>
            <p:nvPr/>
          </p:nvSpPr>
          <p:spPr bwMode="auto">
            <a:xfrm>
              <a:off x="2535" y="2496"/>
              <a:ext cx="102" cy="606"/>
            </a:xfrm>
            <a:custGeom>
              <a:avLst/>
              <a:gdLst>
                <a:gd name="T0" fmla="*/ 6 w 102"/>
                <a:gd name="T1" fmla="*/ 582 h 606"/>
                <a:gd name="T2" fmla="*/ 0 w 102"/>
                <a:gd name="T3" fmla="*/ 0 h 606"/>
                <a:gd name="T4" fmla="*/ 96 w 102"/>
                <a:gd name="T5" fmla="*/ 24 h 606"/>
                <a:gd name="T6" fmla="*/ 102 w 102"/>
                <a:gd name="T7" fmla="*/ 606 h 606"/>
                <a:gd name="T8" fmla="*/ 6 w 102"/>
                <a:gd name="T9" fmla="*/ 58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06">
                  <a:moveTo>
                    <a:pt x="6" y="58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606"/>
                  </a:lnTo>
                  <a:lnTo>
                    <a:pt x="6" y="5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4" name="Freeform 636"/>
            <p:cNvSpPr>
              <a:spLocks/>
            </p:cNvSpPr>
            <p:nvPr/>
          </p:nvSpPr>
          <p:spPr bwMode="auto">
            <a:xfrm>
              <a:off x="2535" y="2424"/>
              <a:ext cx="228" cy="96"/>
            </a:xfrm>
            <a:custGeom>
              <a:avLst/>
              <a:gdLst>
                <a:gd name="T0" fmla="*/ 96 w 228"/>
                <a:gd name="T1" fmla="*/ 96 h 96"/>
                <a:gd name="T2" fmla="*/ 228 w 228"/>
                <a:gd name="T3" fmla="*/ 18 h 96"/>
                <a:gd name="T4" fmla="*/ 126 w 228"/>
                <a:gd name="T5" fmla="*/ 0 h 96"/>
                <a:gd name="T6" fmla="*/ 0 w 228"/>
                <a:gd name="T7" fmla="*/ 72 h 96"/>
                <a:gd name="T8" fmla="*/ 96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6" y="96"/>
                  </a:moveTo>
                  <a:lnTo>
                    <a:pt x="228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5" name="Freeform 637"/>
            <p:cNvSpPr>
              <a:spLocks/>
            </p:cNvSpPr>
            <p:nvPr/>
          </p:nvSpPr>
          <p:spPr bwMode="auto">
            <a:xfrm>
              <a:off x="2727" y="2418"/>
              <a:ext cx="132" cy="714"/>
            </a:xfrm>
            <a:custGeom>
              <a:avLst/>
              <a:gdLst>
                <a:gd name="T0" fmla="*/ 6 w 132"/>
                <a:gd name="T1" fmla="*/ 714 h 714"/>
                <a:gd name="T2" fmla="*/ 0 w 132"/>
                <a:gd name="T3" fmla="*/ 78 h 714"/>
                <a:gd name="T4" fmla="*/ 132 w 132"/>
                <a:gd name="T5" fmla="*/ 0 h 714"/>
                <a:gd name="T6" fmla="*/ 132 w 132"/>
                <a:gd name="T7" fmla="*/ 630 h 714"/>
                <a:gd name="T8" fmla="*/ 6 w 132"/>
                <a:gd name="T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14">
                  <a:moveTo>
                    <a:pt x="6" y="714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2" y="630"/>
                  </a:lnTo>
                  <a:lnTo>
                    <a:pt x="6" y="7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6" name="Freeform 638"/>
            <p:cNvSpPr>
              <a:spLocks/>
            </p:cNvSpPr>
            <p:nvPr/>
          </p:nvSpPr>
          <p:spPr bwMode="auto">
            <a:xfrm>
              <a:off x="2631" y="2472"/>
              <a:ext cx="102" cy="660"/>
            </a:xfrm>
            <a:custGeom>
              <a:avLst/>
              <a:gdLst>
                <a:gd name="T0" fmla="*/ 6 w 102"/>
                <a:gd name="T1" fmla="*/ 630 h 660"/>
                <a:gd name="T2" fmla="*/ 0 w 102"/>
                <a:gd name="T3" fmla="*/ 0 h 660"/>
                <a:gd name="T4" fmla="*/ 96 w 102"/>
                <a:gd name="T5" fmla="*/ 24 h 660"/>
                <a:gd name="T6" fmla="*/ 102 w 102"/>
                <a:gd name="T7" fmla="*/ 660 h 660"/>
                <a:gd name="T8" fmla="*/ 6 w 102"/>
                <a:gd name="T9" fmla="*/ 63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0">
                  <a:moveTo>
                    <a:pt x="6" y="63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660"/>
                  </a:lnTo>
                  <a:lnTo>
                    <a:pt x="6" y="6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7" name="Freeform 639"/>
            <p:cNvSpPr>
              <a:spLocks/>
            </p:cNvSpPr>
            <p:nvPr/>
          </p:nvSpPr>
          <p:spPr bwMode="auto">
            <a:xfrm>
              <a:off x="2631" y="2394"/>
              <a:ext cx="228" cy="102"/>
            </a:xfrm>
            <a:custGeom>
              <a:avLst/>
              <a:gdLst>
                <a:gd name="T0" fmla="*/ 96 w 228"/>
                <a:gd name="T1" fmla="*/ 102 h 102"/>
                <a:gd name="T2" fmla="*/ 228 w 228"/>
                <a:gd name="T3" fmla="*/ 24 h 102"/>
                <a:gd name="T4" fmla="*/ 126 w 228"/>
                <a:gd name="T5" fmla="*/ 0 h 102"/>
                <a:gd name="T6" fmla="*/ 0 w 228"/>
                <a:gd name="T7" fmla="*/ 78 h 102"/>
                <a:gd name="T8" fmla="*/ 96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6" y="102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8" name="Freeform 640"/>
            <p:cNvSpPr>
              <a:spLocks/>
            </p:cNvSpPr>
            <p:nvPr/>
          </p:nvSpPr>
          <p:spPr bwMode="auto">
            <a:xfrm>
              <a:off x="2829" y="2394"/>
              <a:ext cx="132" cy="762"/>
            </a:xfrm>
            <a:custGeom>
              <a:avLst/>
              <a:gdLst>
                <a:gd name="T0" fmla="*/ 6 w 132"/>
                <a:gd name="T1" fmla="*/ 762 h 762"/>
                <a:gd name="T2" fmla="*/ 0 w 132"/>
                <a:gd name="T3" fmla="*/ 72 h 762"/>
                <a:gd name="T4" fmla="*/ 126 w 132"/>
                <a:gd name="T5" fmla="*/ 0 h 762"/>
                <a:gd name="T6" fmla="*/ 132 w 132"/>
                <a:gd name="T7" fmla="*/ 678 h 762"/>
                <a:gd name="T8" fmla="*/ 6 w 132"/>
                <a:gd name="T9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62">
                  <a:moveTo>
                    <a:pt x="6" y="762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2" y="678"/>
                  </a:lnTo>
                  <a:lnTo>
                    <a:pt x="6" y="7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9" name="Freeform 641"/>
            <p:cNvSpPr>
              <a:spLocks/>
            </p:cNvSpPr>
            <p:nvPr/>
          </p:nvSpPr>
          <p:spPr bwMode="auto">
            <a:xfrm>
              <a:off x="2727" y="2442"/>
              <a:ext cx="108" cy="714"/>
            </a:xfrm>
            <a:custGeom>
              <a:avLst/>
              <a:gdLst>
                <a:gd name="T0" fmla="*/ 6 w 108"/>
                <a:gd name="T1" fmla="*/ 690 h 714"/>
                <a:gd name="T2" fmla="*/ 0 w 108"/>
                <a:gd name="T3" fmla="*/ 0 h 714"/>
                <a:gd name="T4" fmla="*/ 102 w 108"/>
                <a:gd name="T5" fmla="*/ 24 h 714"/>
                <a:gd name="T6" fmla="*/ 108 w 108"/>
                <a:gd name="T7" fmla="*/ 714 h 714"/>
                <a:gd name="T8" fmla="*/ 6 w 108"/>
                <a:gd name="T9" fmla="*/ 6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14">
                  <a:moveTo>
                    <a:pt x="6" y="69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714"/>
                  </a:lnTo>
                  <a:lnTo>
                    <a:pt x="6" y="6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0" name="Freeform 642"/>
            <p:cNvSpPr>
              <a:spLocks/>
            </p:cNvSpPr>
            <p:nvPr/>
          </p:nvSpPr>
          <p:spPr bwMode="auto">
            <a:xfrm>
              <a:off x="2727" y="2370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24 h 96"/>
                <a:gd name="T4" fmla="*/ 132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1" name="Freeform 643"/>
            <p:cNvSpPr>
              <a:spLocks/>
            </p:cNvSpPr>
            <p:nvPr/>
          </p:nvSpPr>
          <p:spPr bwMode="auto">
            <a:xfrm>
              <a:off x="2931" y="2364"/>
              <a:ext cx="126" cy="816"/>
            </a:xfrm>
            <a:custGeom>
              <a:avLst/>
              <a:gdLst>
                <a:gd name="T0" fmla="*/ 0 w 126"/>
                <a:gd name="T1" fmla="*/ 816 h 816"/>
                <a:gd name="T2" fmla="*/ 0 w 126"/>
                <a:gd name="T3" fmla="*/ 78 h 816"/>
                <a:gd name="T4" fmla="*/ 126 w 126"/>
                <a:gd name="T5" fmla="*/ 0 h 816"/>
                <a:gd name="T6" fmla="*/ 126 w 126"/>
                <a:gd name="T7" fmla="*/ 732 h 816"/>
                <a:gd name="T8" fmla="*/ 0 w 126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6">
                  <a:moveTo>
                    <a:pt x="0" y="816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6" y="732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2" name="Freeform 644"/>
            <p:cNvSpPr>
              <a:spLocks/>
            </p:cNvSpPr>
            <p:nvPr/>
          </p:nvSpPr>
          <p:spPr bwMode="auto">
            <a:xfrm>
              <a:off x="2829" y="2418"/>
              <a:ext cx="102" cy="762"/>
            </a:xfrm>
            <a:custGeom>
              <a:avLst/>
              <a:gdLst>
                <a:gd name="T0" fmla="*/ 6 w 102"/>
                <a:gd name="T1" fmla="*/ 738 h 762"/>
                <a:gd name="T2" fmla="*/ 0 w 102"/>
                <a:gd name="T3" fmla="*/ 0 h 762"/>
                <a:gd name="T4" fmla="*/ 102 w 102"/>
                <a:gd name="T5" fmla="*/ 24 h 762"/>
                <a:gd name="T6" fmla="*/ 102 w 102"/>
                <a:gd name="T7" fmla="*/ 762 h 762"/>
                <a:gd name="T8" fmla="*/ 6 w 102"/>
                <a:gd name="T9" fmla="*/ 738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62">
                  <a:moveTo>
                    <a:pt x="6" y="73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762"/>
                  </a:lnTo>
                  <a:lnTo>
                    <a:pt x="6" y="7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3" name="Freeform 645"/>
            <p:cNvSpPr>
              <a:spLocks/>
            </p:cNvSpPr>
            <p:nvPr/>
          </p:nvSpPr>
          <p:spPr bwMode="auto">
            <a:xfrm>
              <a:off x="2829" y="2340"/>
              <a:ext cx="228" cy="102"/>
            </a:xfrm>
            <a:custGeom>
              <a:avLst/>
              <a:gdLst>
                <a:gd name="T0" fmla="*/ 102 w 228"/>
                <a:gd name="T1" fmla="*/ 102 h 102"/>
                <a:gd name="T2" fmla="*/ 228 w 228"/>
                <a:gd name="T3" fmla="*/ 24 h 102"/>
                <a:gd name="T4" fmla="*/ 126 w 228"/>
                <a:gd name="T5" fmla="*/ 0 h 102"/>
                <a:gd name="T6" fmla="*/ 0 w 228"/>
                <a:gd name="T7" fmla="*/ 78 h 102"/>
                <a:gd name="T8" fmla="*/ 102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102" y="102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4" name="Freeform 646"/>
            <p:cNvSpPr>
              <a:spLocks/>
            </p:cNvSpPr>
            <p:nvPr/>
          </p:nvSpPr>
          <p:spPr bwMode="auto">
            <a:xfrm>
              <a:off x="3033" y="2340"/>
              <a:ext cx="126" cy="870"/>
            </a:xfrm>
            <a:custGeom>
              <a:avLst/>
              <a:gdLst>
                <a:gd name="T0" fmla="*/ 0 w 126"/>
                <a:gd name="T1" fmla="*/ 870 h 870"/>
                <a:gd name="T2" fmla="*/ 0 w 126"/>
                <a:gd name="T3" fmla="*/ 78 h 870"/>
                <a:gd name="T4" fmla="*/ 126 w 126"/>
                <a:gd name="T5" fmla="*/ 0 h 870"/>
                <a:gd name="T6" fmla="*/ 126 w 126"/>
                <a:gd name="T7" fmla="*/ 786 h 870"/>
                <a:gd name="T8" fmla="*/ 0 w 126"/>
                <a:gd name="T9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70">
                  <a:moveTo>
                    <a:pt x="0" y="870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6" y="786"/>
                  </a:lnTo>
                  <a:lnTo>
                    <a:pt x="0" y="8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5" name="Freeform 647"/>
            <p:cNvSpPr>
              <a:spLocks/>
            </p:cNvSpPr>
            <p:nvPr/>
          </p:nvSpPr>
          <p:spPr bwMode="auto">
            <a:xfrm>
              <a:off x="2931" y="2394"/>
              <a:ext cx="102" cy="816"/>
            </a:xfrm>
            <a:custGeom>
              <a:avLst/>
              <a:gdLst>
                <a:gd name="T0" fmla="*/ 0 w 102"/>
                <a:gd name="T1" fmla="*/ 786 h 816"/>
                <a:gd name="T2" fmla="*/ 0 w 102"/>
                <a:gd name="T3" fmla="*/ 0 h 816"/>
                <a:gd name="T4" fmla="*/ 102 w 102"/>
                <a:gd name="T5" fmla="*/ 24 h 816"/>
                <a:gd name="T6" fmla="*/ 102 w 102"/>
                <a:gd name="T7" fmla="*/ 816 h 816"/>
                <a:gd name="T8" fmla="*/ 0 w 102"/>
                <a:gd name="T9" fmla="*/ 78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16">
                  <a:moveTo>
                    <a:pt x="0" y="786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816"/>
                  </a:lnTo>
                  <a:lnTo>
                    <a:pt x="0" y="7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6" name="Freeform 648"/>
            <p:cNvSpPr>
              <a:spLocks/>
            </p:cNvSpPr>
            <p:nvPr/>
          </p:nvSpPr>
          <p:spPr bwMode="auto">
            <a:xfrm>
              <a:off x="2931" y="2316"/>
              <a:ext cx="228" cy="102"/>
            </a:xfrm>
            <a:custGeom>
              <a:avLst/>
              <a:gdLst>
                <a:gd name="T0" fmla="*/ 102 w 228"/>
                <a:gd name="T1" fmla="*/ 102 h 102"/>
                <a:gd name="T2" fmla="*/ 228 w 228"/>
                <a:gd name="T3" fmla="*/ 24 h 102"/>
                <a:gd name="T4" fmla="*/ 126 w 228"/>
                <a:gd name="T5" fmla="*/ 0 h 102"/>
                <a:gd name="T6" fmla="*/ 0 w 228"/>
                <a:gd name="T7" fmla="*/ 78 h 102"/>
                <a:gd name="T8" fmla="*/ 102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102" y="102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7" name="Freeform 649"/>
            <p:cNvSpPr>
              <a:spLocks/>
            </p:cNvSpPr>
            <p:nvPr/>
          </p:nvSpPr>
          <p:spPr bwMode="auto">
            <a:xfrm>
              <a:off x="3135" y="2310"/>
              <a:ext cx="126" cy="930"/>
            </a:xfrm>
            <a:custGeom>
              <a:avLst/>
              <a:gdLst>
                <a:gd name="T0" fmla="*/ 0 w 126"/>
                <a:gd name="T1" fmla="*/ 930 h 930"/>
                <a:gd name="T2" fmla="*/ 0 w 126"/>
                <a:gd name="T3" fmla="*/ 78 h 930"/>
                <a:gd name="T4" fmla="*/ 126 w 126"/>
                <a:gd name="T5" fmla="*/ 0 h 930"/>
                <a:gd name="T6" fmla="*/ 120 w 126"/>
                <a:gd name="T7" fmla="*/ 840 h 930"/>
                <a:gd name="T8" fmla="*/ 0 w 126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30">
                  <a:moveTo>
                    <a:pt x="0" y="930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0" y="84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8" name="Freeform 650"/>
            <p:cNvSpPr>
              <a:spLocks/>
            </p:cNvSpPr>
            <p:nvPr/>
          </p:nvSpPr>
          <p:spPr bwMode="auto">
            <a:xfrm>
              <a:off x="3033" y="2364"/>
              <a:ext cx="102" cy="876"/>
            </a:xfrm>
            <a:custGeom>
              <a:avLst/>
              <a:gdLst>
                <a:gd name="T0" fmla="*/ 0 w 102"/>
                <a:gd name="T1" fmla="*/ 846 h 876"/>
                <a:gd name="T2" fmla="*/ 0 w 102"/>
                <a:gd name="T3" fmla="*/ 0 h 876"/>
                <a:gd name="T4" fmla="*/ 102 w 102"/>
                <a:gd name="T5" fmla="*/ 24 h 876"/>
                <a:gd name="T6" fmla="*/ 102 w 102"/>
                <a:gd name="T7" fmla="*/ 876 h 876"/>
                <a:gd name="T8" fmla="*/ 0 w 102"/>
                <a:gd name="T9" fmla="*/ 84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76">
                  <a:moveTo>
                    <a:pt x="0" y="846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876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9" name="Freeform 651"/>
            <p:cNvSpPr>
              <a:spLocks/>
            </p:cNvSpPr>
            <p:nvPr/>
          </p:nvSpPr>
          <p:spPr bwMode="auto">
            <a:xfrm>
              <a:off x="3033" y="2292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18 h 96"/>
                <a:gd name="T4" fmla="*/ 126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0" name="Freeform 652"/>
            <p:cNvSpPr>
              <a:spLocks/>
            </p:cNvSpPr>
            <p:nvPr/>
          </p:nvSpPr>
          <p:spPr bwMode="auto">
            <a:xfrm>
              <a:off x="3237" y="2286"/>
              <a:ext cx="132" cy="978"/>
            </a:xfrm>
            <a:custGeom>
              <a:avLst/>
              <a:gdLst>
                <a:gd name="T0" fmla="*/ 0 w 132"/>
                <a:gd name="T1" fmla="*/ 978 h 978"/>
                <a:gd name="T2" fmla="*/ 6 w 132"/>
                <a:gd name="T3" fmla="*/ 72 h 978"/>
                <a:gd name="T4" fmla="*/ 132 w 132"/>
                <a:gd name="T5" fmla="*/ 0 h 978"/>
                <a:gd name="T6" fmla="*/ 120 w 132"/>
                <a:gd name="T7" fmla="*/ 894 h 978"/>
                <a:gd name="T8" fmla="*/ 0 w 132"/>
                <a:gd name="T9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78">
                  <a:moveTo>
                    <a:pt x="0" y="978"/>
                  </a:moveTo>
                  <a:lnTo>
                    <a:pt x="6" y="72"/>
                  </a:lnTo>
                  <a:lnTo>
                    <a:pt x="132" y="0"/>
                  </a:lnTo>
                  <a:lnTo>
                    <a:pt x="120" y="894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1" name="Freeform 653"/>
            <p:cNvSpPr>
              <a:spLocks/>
            </p:cNvSpPr>
            <p:nvPr/>
          </p:nvSpPr>
          <p:spPr bwMode="auto">
            <a:xfrm>
              <a:off x="3135" y="2334"/>
              <a:ext cx="108" cy="930"/>
            </a:xfrm>
            <a:custGeom>
              <a:avLst/>
              <a:gdLst>
                <a:gd name="T0" fmla="*/ 0 w 108"/>
                <a:gd name="T1" fmla="*/ 906 h 930"/>
                <a:gd name="T2" fmla="*/ 0 w 108"/>
                <a:gd name="T3" fmla="*/ 0 h 930"/>
                <a:gd name="T4" fmla="*/ 108 w 108"/>
                <a:gd name="T5" fmla="*/ 24 h 930"/>
                <a:gd name="T6" fmla="*/ 102 w 108"/>
                <a:gd name="T7" fmla="*/ 930 h 930"/>
                <a:gd name="T8" fmla="*/ 0 w 108"/>
                <a:gd name="T9" fmla="*/ 906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0">
                  <a:moveTo>
                    <a:pt x="0" y="906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02" y="930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2" name="Freeform 654"/>
            <p:cNvSpPr>
              <a:spLocks/>
            </p:cNvSpPr>
            <p:nvPr/>
          </p:nvSpPr>
          <p:spPr bwMode="auto">
            <a:xfrm>
              <a:off x="3135" y="2262"/>
              <a:ext cx="234" cy="96"/>
            </a:xfrm>
            <a:custGeom>
              <a:avLst/>
              <a:gdLst>
                <a:gd name="T0" fmla="*/ 108 w 234"/>
                <a:gd name="T1" fmla="*/ 96 h 96"/>
                <a:gd name="T2" fmla="*/ 234 w 234"/>
                <a:gd name="T3" fmla="*/ 24 h 96"/>
                <a:gd name="T4" fmla="*/ 126 w 234"/>
                <a:gd name="T5" fmla="*/ 0 h 96"/>
                <a:gd name="T6" fmla="*/ 0 w 234"/>
                <a:gd name="T7" fmla="*/ 72 h 96"/>
                <a:gd name="T8" fmla="*/ 108 w 23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6">
                  <a:moveTo>
                    <a:pt x="108" y="96"/>
                  </a:moveTo>
                  <a:lnTo>
                    <a:pt x="234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8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3" name="Freeform 655"/>
            <p:cNvSpPr>
              <a:spLocks/>
            </p:cNvSpPr>
            <p:nvPr/>
          </p:nvSpPr>
          <p:spPr bwMode="auto">
            <a:xfrm>
              <a:off x="3339" y="2256"/>
              <a:ext cx="132" cy="1038"/>
            </a:xfrm>
            <a:custGeom>
              <a:avLst/>
              <a:gdLst>
                <a:gd name="T0" fmla="*/ 0 w 132"/>
                <a:gd name="T1" fmla="*/ 1038 h 1038"/>
                <a:gd name="T2" fmla="*/ 12 w 132"/>
                <a:gd name="T3" fmla="*/ 78 h 1038"/>
                <a:gd name="T4" fmla="*/ 132 w 132"/>
                <a:gd name="T5" fmla="*/ 0 h 1038"/>
                <a:gd name="T6" fmla="*/ 120 w 132"/>
                <a:gd name="T7" fmla="*/ 948 h 1038"/>
                <a:gd name="T8" fmla="*/ 0 w 132"/>
                <a:gd name="T9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38">
                  <a:moveTo>
                    <a:pt x="0" y="1038"/>
                  </a:moveTo>
                  <a:lnTo>
                    <a:pt x="12" y="78"/>
                  </a:lnTo>
                  <a:lnTo>
                    <a:pt x="132" y="0"/>
                  </a:lnTo>
                  <a:lnTo>
                    <a:pt x="120" y="948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4" name="Freeform 656"/>
            <p:cNvSpPr>
              <a:spLocks/>
            </p:cNvSpPr>
            <p:nvPr/>
          </p:nvSpPr>
          <p:spPr bwMode="auto">
            <a:xfrm>
              <a:off x="3237" y="2310"/>
              <a:ext cx="114" cy="984"/>
            </a:xfrm>
            <a:custGeom>
              <a:avLst/>
              <a:gdLst>
                <a:gd name="T0" fmla="*/ 0 w 114"/>
                <a:gd name="T1" fmla="*/ 954 h 984"/>
                <a:gd name="T2" fmla="*/ 6 w 114"/>
                <a:gd name="T3" fmla="*/ 0 h 984"/>
                <a:gd name="T4" fmla="*/ 114 w 114"/>
                <a:gd name="T5" fmla="*/ 24 h 984"/>
                <a:gd name="T6" fmla="*/ 102 w 114"/>
                <a:gd name="T7" fmla="*/ 984 h 984"/>
                <a:gd name="T8" fmla="*/ 0 w 114"/>
                <a:gd name="T9" fmla="*/ 95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84">
                  <a:moveTo>
                    <a:pt x="0" y="954"/>
                  </a:moveTo>
                  <a:lnTo>
                    <a:pt x="6" y="0"/>
                  </a:lnTo>
                  <a:lnTo>
                    <a:pt x="114" y="24"/>
                  </a:lnTo>
                  <a:lnTo>
                    <a:pt x="102" y="984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5" name="Freeform 657"/>
            <p:cNvSpPr>
              <a:spLocks/>
            </p:cNvSpPr>
            <p:nvPr/>
          </p:nvSpPr>
          <p:spPr bwMode="auto">
            <a:xfrm>
              <a:off x="3243" y="2232"/>
              <a:ext cx="228" cy="102"/>
            </a:xfrm>
            <a:custGeom>
              <a:avLst/>
              <a:gdLst>
                <a:gd name="T0" fmla="*/ 108 w 228"/>
                <a:gd name="T1" fmla="*/ 102 h 102"/>
                <a:gd name="T2" fmla="*/ 228 w 228"/>
                <a:gd name="T3" fmla="*/ 24 h 102"/>
                <a:gd name="T4" fmla="*/ 126 w 228"/>
                <a:gd name="T5" fmla="*/ 0 h 102"/>
                <a:gd name="T6" fmla="*/ 0 w 228"/>
                <a:gd name="T7" fmla="*/ 78 h 102"/>
                <a:gd name="T8" fmla="*/ 108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108" y="102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108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6" name="Freeform 658"/>
            <p:cNvSpPr>
              <a:spLocks/>
            </p:cNvSpPr>
            <p:nvPr/>
          </p:nvSpPr>
          <p:spPr bwMode="auto">
            <a:xfrm>
              <a:off x="1749" y="2760"/>
              <a:ext cx="138" cy="222"/>
            </a:xfrm>
            <a:custGeom>
              <a:avLst/>
              <a:gdLst>
                <a:gd name="T0" fmla="*/ 0 w 138"/>
                <a:gd name="T1" fmla="*/ 222 h 222"/>
                <a:gd name="T2" fmla="*/ 0 w 138"/>
                <a:gd name="T3" fmla="*/ 78 h 222"/>
                <a:gd name="T4" fmla="*/ 138 w 138"/>
                <a:gd name="T5" fmla="*/ 0 h 222"/>
                <a:gd name="T6" fmla="*/ 138 w 138"/>
                <a:gd name="T7" fmla="*/ 138 h 222"/>
                <a:gd name="T8" fmla="*/ 0 w 138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222">
                  <a:moveTo>
                    <a:pt x="0" y="222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38" y="138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7" name="Freeform 659"/>
            <p:cNvSpPr>
              <a:spLocks/>
            </p:cNvSpPr>
            <p:nvPr/>
          </p:nvSpPr>
          <p:spPr bwMode="auto">
            <a:xfrm>
              <a:off x="1653" y="2814"/>
              <a:ext cx="96" cy="168"/>
            </a:xfrm>
            <a:custGeom>
              <a:avLst/>
              <a:gdLst>
                <a:gd name="T0" fmla="*/ 6 w 96"/>
                <a:gd name="T1" fmla="*/ 138 h 168"/>
                <a:gd name="T2" fmla="*/ 0 w 96"/>
                <a:gd name="T3" fmla="*/ 0 h 168"/>
                <a:gd name="T4" fmla="*/ 96 w 96"/>
                <a:gd name="T5" fmla="*/ 24 h 168"/>
                <a:gd name="T6" fmla="*/ 96 w 96"/>
                <a:gd name="T7" fmla="*/ 168 h 168"/>
                <a:gd name="T8" fmla="*/ 6 w 96"/>
                <a:gd name="T9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68">
                  <a:moveTo>
                    <a:pt x="6" y="13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168"/>
                  </a:lnTo>
                  <a:lnTo>
                    <a:pt x="6" y="1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8" name="Freeform 660"/>
            <p:cNvSpPr>
              <a:spLocks/>
            </p:cNvSpPr>
            <p:nvPr/>
          </p:nvSpPr>
          <p:spPr bwMode="auto">
            <a:xfrm>
              <a:off x="1653" y="2736"/>
              <a:ext cx="234" cy="102"/>
            </a:xfrm>
            <a:custGeom>
              <a:avLst/>
              <a:gdLst>
                <a:gd name="T0" fmla="*/ 96 w 234"/>
                <a:gd name="T1" fmla="*/ 102 h 102"/>
                <a:gd name="T2" fmla="*/ 234 w 234"/>
                <a:gd name="T3" fmla="*/ 24 h 102"/>
                <a:gd name="T4" fmla="*/ 144 w 234"/>
                <a:gd name="T5" fmla="*/ 0 h 102"/>
                <a:gd name="T6" fmla="*/ 0 w 234"/>
                <a:gd name="T7" fmla="*/ 78 h 102"/>
                <a:gd name="T8" fmla="*/ 96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6" y="102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9" name="Freeform 661"/>
            <p:cNvSpPr>
              <a:spLocks/>
            </p:cNvSpPr>
            <p:nvPr/>
          </p:nvSpPr>
          <p:spPr bwMode="auto">
            <a:xfrm>
              <a:off x="1833" y="2736"/>
              <a:ext cx="150" cy="270"/>
            </a:xfrm>
            <a:custGeom>
              <a:avLst/>
              <a:gdLst>
                <a:gd name="T0" fmla="*/ 12 w 150"/>
                <a:gd name="T1" fmla="*/ 270 h 270"/>
                <a:gd name="T2" fmla="*/ 0 w 150"/>
                <a:gd name="T3" fmla="*/ 78 h 270"/>
                <a:gd name="T4" fmla="*/ 144 w 150"/>
                <a:gd name="T5" fmla="*/ 0 h 270"/>
                <a:gd name="T6" fmla="*/ 150 w 150"/>
                <a:gd name="T7" fmla="*/ 186 h 270"/>
                <a:gd name="T8" fmla="*/ 12 w 150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70">
                  <a:moveTo>
                    <a:pt x="12" y="270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50" y="186"/>
                  </a:lnTo>
                  <a:lnTo>
                    <a:pt x="12" y="2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0" name="Freeform 662"/>
            <p:cNvSpPr>
              <a:spLocks/>
            </p:cNvSpPr>
            <p:nvPr/>
          </p:nvSpPr>
          <p:spPr bwMode="auto">
            <a:xfrm>
              <a:off x="1743" y="2790"/>
              <a:ext cx="102" cy="216"/>
            </a:xfrm>
            <a:custGeom>
              <a:avLst/>
              <a:gdLst>
                <a:gd name="T0" fmla="*/ 6 w 102"/>
                <a:gd name="T1" fmla="*/ 192 h 216"/>
                <a:gd name="T2" fmla="*/ 0 w 102"/>
                <a:gd name="T3" fmla="*/ 0 h 216"/>
                <a:gd name="T4" fmla="*/ 90 w 102"/>
                <a:gd name="T5" fmla="*/ 24 h 216"/>
                <a:gd name="T6" fmla="*/ 102 w 102"/>
                <a:gd name="T7" fmla="*/ 216 h 216"/>
                <a:gd name="T8" fmla="*/ 6 w 102"/>
                <a:gd name="T9" fmla="*/ 19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6">
                  <a:moveTo>
                    <a:pt x="6" y="192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216"/>
                  </a:lnTo>
                  <a:lnTo>
                    <a:pt x="6" y="1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1" name="Freeform 663"/>
            <p:cNvSpPr>
              <a:spLocks/>
            </p:cNvSpPr>
            <p:nvPr/>
          </p:nvSpPr>
          <p:spPr bwMode="auto">
            <a:xfrm>
              <a:off x="1743" y="2712"/>
              <a:ext cx="234" cy="102"/>
            </a:xfrm>
            <a:custGeom>
              <a:avLst/>
              <a:gdLst>
                <a:gd name="T0" fmla="*/ 90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8 h 102"/>
                <a:gd name="T8" fmla="*/ 90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0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2" name="Freeform 664"/>
            <p:cNvSpPr>
              <a:spLocks/>
            </p:cNvSpPr>
            <p:nvPr/>
          </p:nvSpPr>
          <p:spPr bwMode="auto">
            <a:xfrm>
              <a:off x="1929" y="2712"/>
              <a:ext cx="144" cy="318"/>
            </a:xfrm>
            <a:custGeom>
              <a:avLst/>
              <a:gdLst>
                <a:gd name="T0" fmla="*/ 6 w 144"/>
                <a:gd name="T1" fmla="*/ 318 h 318"/>
                <a:gd name="T2" fmla="*/ 0 w 144"/>
                <a:gd name="T3" fmla="*/ 78 h 318"/>
                <a:gd name="T4" fmla="*/ 138 w 144"/>
                <a:gd name="T5" fmla="*/ 0 h 318"/>
                <a:gd name="T6" fmla="*/ 144 w 144"/>
                <a:gd name="T7" fmla="*/ 240 h 318"/>
                <a:gd name="T8" fmla="*/ 6 w 144"/>
                <a:gd name="T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8">
                  <a:moveTo>
                    <a:pt x="6" y="318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240"/>
                  </a:lnTo>
                  <a:lnTo>
                    <a:pt x="6" y="3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3" name="Freeform 665"/>
            <p:cNvSpPr>
              <a:spLocks/>
            </p:cNvSpPr>
            <p:nvPr/>
          </p:nvSpPr>
          <p:spPr bwMode="auto">
            <a:xfrm>
              <a:off x="1833" y="2766"/>
              <a:ext cx="102" cy="264"/>
            </a:xfrm>
            <a:custGeom>
              <a:avLst/>
              <a:gdLst>
                <a:gd name="T0" fmla="*/ 12 w 102"/>
                <a:gd name="T1" fmla="*/ 240 h 264"/>
                <a:gd name="T2" fmla="*/ 0 w 102"/>
                <a:gd name="T3" fmla="*/ 0 h 264"/>
                <a:gd name="T4" fmla="*/ 96 w 102"/>
                <a:gd name="T5" fmla="*/ 24 h 264"/>
                <a:gd name="T6" fmla="*/ 102 w 102"/>
                <a:gd name="T7" fmla="*/ 264 h 264"/>
                <a:gd name="T8" fmla="*/ 12 w 102"/>
                <a:gd name="T9" fmla="*/ 24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64">
                  <a:moveTo>
                    <a:pt x="12" y="24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264"/>
                  </a:lnTo>
                  <a:lnTo>
                    <a:pt x="12" y="2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4" name="Freeform 666"/>
            <p:cNvSpPr>
              <a:spLocks/>
            </p:cNvSpPr>
            <p:nvPr/>
          </p:nvSpPr>
          <p:spPr bwMode="auto">
            <a:xfrm>
              <a:off x="1833" y="2688"/>
              <a:ext cx="234" cy="102"/>
            </a:xfrm>
            <a:custGeom>
              <a:avLst/>
              <a:gdLst>
                <a:gd name="T0" fmla="*/ 96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8 h 102"/>
                <a:gd name="T8" fmla="*/ 96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6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5" name="Freeform 667"/>
            <p:cNvSpPr>
              <a:spLocks/>
            </p:cNvSpPr>
            <p:nvPr/>
          </p:nvSpPr>
          <p:spPr bwMode="auto">
            <a:xfrm>
              <a:off x="2019" y="2694"/>
              <a:ext cx="144" cy="360"/>
            </a:xfrm>
            <a:custGeom>
              <a:avLst/>
              <a:gdLst>
                <a:gd name="T0" fmla="*/ 6 w 144"/>
                <a:gd name="T1" fmla="*/ 360 h 360"/>
                <a:gd name="T2" fmla="*/ 0 w 144"/>
                <a:gd name="T3" fmla="*/ 78 h 360"/>
                <a:gd name="T4" fmla="*/ 138 w 144"/>
                <a:gd name="T5" fmla="*/ 0 h 360"/>
                <a:gd name="T6" fmla="*/ 144 w 144"/>
                <a:gd name="T7" fmla="*/ 282 h 360"/>
                <a:gd name="T8" fmla="*/ 6 w 144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60">
                  <a:moveTo>
                    <a:pt x="6" y="360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282"/>
                  </a:lnTo>
                  <a:lnTo>
                    <a:pt x="6" y="3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6" name="Freeform 668"/>
            <p:cNvSpPr>
              <a:spLocks/>
            </p:cNvSpPr>
            <p:nvPr/>
          </p:nvSpPr>
          <p:spPr bwMode="auto">
            <a:xfrm>
              <a:off x="1923" y="2742"/>
              <a:ext cx="102" cy="312"/>
            </a:xfrm>
            <a:custGeom>
              <a:avLst/>
              <a:gdLst>
                <a:gd name="T0" fmla="*/ 12 w 102"/>
                <a:gd name="T1" fmla="*/ 288 h 312"/>
                <a:gd name="T2" fmla="*/ 0 w 102"/>
                <a:gd name="T3" fmla="*/ 0 h 312"/>
                <a:gd name="T4" fmla="*/ 96 w 102"/>
                <a:gd name="T5" fmla="*/ 30 h 312"/>
                <a:gd name="T6" fmla="*/ 102 w 102"/>
                <a:gd name="T7" fmla="*/ 312 h 312"/>
                <a:gd name="T8" fmla="*/ 12 w 102"/>
                <a:gd name="T9" fmla="*/ 28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2">
                  <a:moveTo>
                    <a:pt x="12" y="288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2" y="312"/>
                  </a:lnTo>
                  <a:lnTo>
                    <a:pt x="12" y="2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7" name="Freeform 669"/>
            <p:cNvSpPr>
              <a:spLocks/>
            </p:cNvSpPr>
            <p:nvPr/>
          </p:nvSpPr>
          <p:spPr bwMode="auto">
            <a:xfrm>
              <a:off x="1923" y="2670"/>
              <a:ext cx="234" cy="102"/>
            </a:xfrm>
            <a:custGeom>
              <a:avLst/>
              <a:gdLst>
                <a:gd name="T0" fmla="*/ 96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2 h 102"/>
                <a:gd name="T8" fmla="*/ 96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6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8" name="Freeform 670"/>
            <p:cNvSpPr>
              <a:spLocks/>
            </p:cNvSpPr>
            <p:nvPr/>
          </p:nvSpPr>
          <p:spPr bwMode="auto">
            <a:xfrm>
              <a:off x="2115" y="2670"/>
              <a:ext cx="144" cy="414"/>
            </a:xfrm>
            <a:custGeom>
              <a:avLst/>
              <a:gdLst>
                <a:gd name="T0" fmla="*/ 6 w 144"/>
                <a:gd name="T1" fmla="*/ 414 h 414"/>
                <a:gd name="T2" fmla="*/ 0 w 144"/>
                <a:gd name="T3" fmla="*/ 78 h 414"/>
                <a:gd name="T4" fmla="*/ 132 w 144"/>
                <a:gd name="T5" fmla="*/ 0 h 414"/>
                <a:gd name="T6" fmla="*/ 144 w 144"/>
                <a:gd name="T7" fmla="*/ 330 h 414"/>
                <a:gd name="T8" fmla="*/ 6 w 144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414">
                  <a:moveTo>
                    <a:pt x="6" y="414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44" y="330"/>
                  </a:lnTo>
                  <a:lnTo>
                    <a:pt x="6" y="4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9" name="Freeform 671"/>
            <p:cNvSpPr>
              <a:spLocks/>
            </p:cNvSpPr>
            <p:nvPr/>
          </p:nvSpPr>
          <p:spPr bwMode="auto">
            <a:xfrm>
              <a:off x="2019" y="2718"/>
              <a:ext cx="102" cy="366"/>
            </a:xfrm>
            <a:custGeom>
              <a:avLst/>
              <a:gdLst>
                <a:gd name="T0" fmla="*/ 6 w 102"/>
                <a:gd name="T1" fmla="*/ 336 h 366"/>
                <a:gd name="T2" fmla="*/ 0 w 102"/>
                <a:gd name="T3" fmla="*/ 0 h 366"/>
                <a:gd name="T4" fmla="*/ 96 w 102"/>
                <a:gd name="T5" fmla="*/ 30 h 366"/>
                <a:gd name="T6" fmla="*/ 102 w 102"/>
                <a:gd name="T7" fmla="*/ 366 h 366"/>
                <a:gd name="T8" fmla="*/ 6 w 102"/>
                <a:gd name="T9" fmla="*/ 33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66">
                  <a:moveTo>
                    <a:pt x="6" y="336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2" y="366"/>
                  </a:lnTo>
                  <a:lnTo>
                    <a:pt x="6" y="3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0" name="Freeform 672"/>
            <p:cNvSpPr>
              <a:spLocks/>
            </p:cNvSpPr>
            <p:nvPr/>
          </p:nvSpPr>
          <p:spPr bwMode="auto">
            <a:xfrm>
              <a:off x="2019" y="2646"/>
              <a:ext cx="228" cy="102"/>
            </a:xfrm>
            <a:custGeom>
              <a:avLst/>
              <a:gdLst>
                <a:gd name="T0" fmla="*/ 96 w 228"/>
                <a:gd name="T1" fmla="*/ 102 h 102"/>
                <a:gd name="T2" fmla="*/ 228 w 228"/>
                <a:gd name="T3" fmla="*/ 24 h 102"/>
                <a:gd name="T4" fmla="*/ 138 w 228"/>
                <a:gd name="T5" fmla="*/ 0 h 102"/>
                <a:gd name="T6" fmla="*/ 0 w 228"/>
                <a:gd name="T7" fmla="*/ 72 h 102"/>
                <a:gd name="T8" fmla="*/ 96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6" y="102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1" name="Freeform 673"/>
            <p:cNvSpPr>
              <a:spLocks/>
            </p:cNvSpPr>
            <p:nvPr/>
          </p:nvSpPr>
          <p:spPr bwMode="auto">
            <a:xfrm>
              <a:off x="2205" y="2646"/>
              <a:ext cx="144" cy="462"/>
            </a:xfrm>
            <a:custGeom>
              <a:avLst/>
              <a:gdLst>
                <a:gd name="T0" fmla="*/ 12 w 144"/>
                <a:gd name="T1" fmla="*/ 462 h 462"/>
                <a:gd name="T2" fmla="*/ 0 w 144"/>
                <a:gd name="T3" fmla="*/ 78 h 462"/>
                <a:gd name="T4" fmla="*/ 138 w 144"/>
                <a:gd name="T5" fmla="*/ 0 h 462"/>
                <a:gd name="T6" fmla="*/ 144 w 144"/>
                <a:gd name="T7" fmla="*/ 378 h 462"/>
                <a:gd name="T8" fmla="*/ 12 w 144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462">
                  <a:moveTo>
                    <a:pt x="12" y="462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378"/>
                  </a:lnTo>
                  <a:lnTo>
                    <a:pt x="12" y="4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2" name="Freeform 674"/>
            <p:cNvSpPr>
              <a:spLocks/>
            </p:cNvSpPr>
            <p:nvPr/>
          </p:nvSpPr>
          <p:spPr bwMode="auto">
            <a:xfrm>
              <a:off x="2109" y="2694"/>
              <a:ext cx="108" cy="414"/>
            </a:xfrm>
            <a:custGeom>
              <a:avLst/>
              <a:gdLst>
                <a:gd name="T0" fmla="*/ 12 w 108"/>
                <a:gd name="T1" fmla="*/ 390 h 414"/>
                <a:gd name="T2" fmla="*/ 0 w 108"/>
                <a:gd name="T3" fmla="*/ 0 h 414"/>
                <a:gd name="T4" fmla="*/ 96 w 108"/>
                <a:gd name="T5" fmla="*/ 30 h 414"/>
                <a:gd name="T6" fmla="*/ 108 w 108"/>
                <a:gd name="T7" fmla="*/ 414 h 414"/>
                <a:gd name="T8" fmla="*/ 12 w 108"/>
                <a:gd name="T9" fmla="*/ 39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14">
                  <a:moveTo>
                    <a:pt x="12" y="390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8" y="414"/>
                  </a:lnTo>
                  <a:lnTo>
                    <a:pt x="12" y="3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3" name="Freeform 675"/>
            <p:cNvSpPr>
              <a:spLocks/>
            </p:cNvSpPr>
            <p:nvPr/>
          </p:nvSpPr>
          <p:spPr bwMode="auto">
            <a:xfrm>
              <a:off x="2109" y="2622"/>
              <a:ext cx="234" cy="102"/>
            </a:xfrm>
            <a:custGeom>
              <a:avLst/>
              <a:gdLst>
                <a:gd name="T0" fmla="*/ 96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2 h 102"/>
                <a:gd name="T8" fmla="*/ 96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6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4" name="Freeform 676"/>
            <p:cNvSpPr>
              <a:spLocks/>
            </p:cNvSpPr>
            <p:nvPr/>
          </p:nvSpPr>
          <p:spPr bwMode="auto">
            <a:xfrm>
              <a:off x="2301" y="2616"/>
              <a:ext cx="144" cy="516"/>
            </a:xfrm>
            <a:custGeom>
              <a:avLst/>
              <a:gdLst>
                <a:gd name="T0" fmla="*/ 12 w 144"/>
                <a:gd name="T1" fmla="*/ 516 h 516"/>
                <a:gd name="T2" fmla="*/ 0 w 144"/>
                <a:gd name="T3" fmla="*/ 84 h 516"/>
                <a:gd name="T4" fmla="*/ 138 w 144"/>
                <a:gd name="T5" fmla="*/ 0 h 516"/>
                <a:gd name="T6" fmla="*/ 144 w 144"/>
                <a:gd name="T7" fmla="*/ 432 h 516"/>
                <a:gd name="T8" fmla="*/ 12 w 144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516">
                  <a:moveTo>
                    <a:pt x="12" y="516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44" y="432"/>
                  </a:lnTo>
                  <a:lnTo>
                    <a:pt x="12" y="5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5" name="Freeform 677"/>
            <p:cNvSpPr>
              <a:spLocks/>
            </p:cNvSpPr>
            <p:nvPr/>
          </p:nvSpPr>
          <p:spPr bwMode="auto">
            <a:xfrm>
              <a:off x="2205" y="2670"/>
              <a:ext cx="108" cy="462"/>
            </a:xfrm>
            <a:custGeom>
              <a:avLst/>
              <a:gdLst>
                <a:gd name="T0" fmla="*/ 12 w 108"/>
                <a:gd name="T1" fmla="*/ 438 h 462"/>
                <a:gd name="T2" fmla="*/ 0 w 108"/>
                <a:gd name="T3" fmla="*/ 0 h 462"/>
                <a:gd name="T4" fmla="*/ 96 w 108"/>
                <a:gd name="T5" fmla="*/ 30 h 462"/>
                <a:gd name="T6" fmla="*/ 108 w 108"/>
                <a:gd name="T7" fmla="*/ 462 h 462"/>
                <a:gd name="T8" fmla="*/ 12 w 108"/>
                <a:gd name="T9" fmla="*/ 43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2">
                  <a:moveTo>
                    <a:pt x="12" y="438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8" y="462"/>
                  </a:lnTo>
                  <a:lnTo>
                    <a:pt x="12" y="4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6" name="Freeform 678"/>
            <p:cNvSpPr>
              <a:spLocks/>
            </p:cNvSpPr>
            <p:nvPr/>
          </p:nvSpPr>
          <p:spPr bwMode="auto">
            <a:xfrm>
              <a:off x="2205" y="2592"/>
              <a:ext cx="234" cy="108"/>
            </a:xfrm>
            <a:custGeom>
              <a:avLst/>
              <a:gdLst>
                <a:gd name="T0" fmla="*/ 96 w 234"/>
                <a:gd name="T1" fmla="*/ 108 h 108"/>
                <a:gd name="T2" fmla="*/ 234 w 234"/>
                <a:gd name="T3" fmla="*/ 24 h 108"/>
                <a:gd name="T4" fmla="*/ 138 w 234"/>
                <a:gd name="T5" fmla="*/ 0 h 108"/>
                <a:gd name="T6" fmla="*/ 0 w 234"/>
                <a:gd name="T7" fmla="*/ 78 h 108"/>
                <a:gd name="T8" fmla="*/ 96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96" y="108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7" name="Freeform 679"/>
            <p:cNvSpPr>
              <a:spLocks/>
            </p:cNvSpPr>
            <p:nvPr/>
          </p:nvSpPr>
          <p:spPr bwMode="auto">
            <a:xfrm>
              <a:off x="2397" y="2592"/>
              <a:ext cx="144" cy="570"/>
            </a:xfrm>
            <a:custGeom>
              <a:avLst/>
              <a:gdLst>
                <a:gd name="T0" fmla="*/ 12 w 144"/>
                <a:gd name="T1" fmla="*/ 570 h 570"/>
                <a:gd name="T2" fmla="*/ 0 w 144"/>
                <a:gd name="T3" fmla="*/ 78 h 570"/>
                <a:gd name="T4" fmla="*/ 138 w 144"/>
                <a:gd name="T5" fmla="*/ 0 h 570"/>
                <a:gd name="T6" fmla="*/ 144 w 144"/>
                <a:gd name="T7" fmla="*/ 486 h 570"/>
                <a:gd name="T8" fmla="*/ 12 w 144"/>
                <a:gd name="T9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570">
                  <a:moveTo>
                    <a:pt x="12" y="570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486"/>
                  </a:lnTo>
                  <a:lnTo>
                    <a:pt x="12" y="5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8" name="Freeform 680"/>
            <p:cNvSpPr>
              <a:spLocks/>
            </p:cNvSpPr>
            <p:nvPr/>
          </p:nvSpPr>
          <p:spPr bwMode="auto">
            <a:xfrm>
              <a:off x="2301" y="2646"/>
              <a:ext cx="108" cy="516"/>
            </a:xfrm>
            <a:custGeom>
              <a:avLst/>
              <a:gdLst>
                <a:gd name="T0" fmla="*/ 12 w 108"/>
                <a:gd name="T1" fmla="*/ 486 h 516"/>
                <a:gd name="T2" fmla="*/ 0 w 108"/>
                <a:gd name="T3" fmla="*/ 0 h 516"/>
                <a:gd name="T4" fmla="*/ 96 w 108"/>
                <a:gd name="T5" fmla="*/ 24 h 516"/>
                <a:gd name="T6" fmla="*/ 108 w 108"/>
                <a:gd name="T7" fmla="*/ 516 h 516"/>
                <a:gd name="T8" fmla="*/ 12 w 108"/>
                <a:gd name="T9" fmla="*/ 48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16">
                  <a:moveTo>
                    <a:pt x="12" y="48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516"/>
                  </a:lnTo>
                  <a:lnTo>
                    <a:pt x="12" y="4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9" name="Freeform 681"/>
            <p:cNvSpPr>
              <a:spLocks/>
            </p:cNvSpPr>
            <p:nvPr/>
          </p:nvSpPr>
          <p:spPr bwMode="auto">
            <a:xfrm>
              <a:off x="2301" y="2568"/>
              <a:ext cx="234" cy="102"/>
            </a:xfrm>
            <a:custGeom>
              <a:avLst/>
              <a:gdLst>
                <a:gd name="T0" fmla="*/ 96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8 h 102"/>
                <a:gd name="T8" fmla="*/ 96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6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0" name="Freeform 682"/>
            <p:cNvSpPr>
              <a:spLocks/>
            </p:cNvSpPr>
            <p:nvPr/>
          </p:nvSpPr>
          <p:spPr bwMode="auto">
            <a:xfrm>
              <a:off x="2499" y="2568"/>
              <a:ext cx="138" cy="618"/>
            </a:xfrm>
            <a:custGeom>
              <a:avLst/>
              <a:gdLst>
                <a:gd name="T0" fmla="*/ 6 w 138"/>
                <a:gd name="T1" fmla="*/ 618 h 618"/>
                <a:gd name="T2" fmla="*/ 0 w 138"/>
                <a:gd name="T3" fmla="*/ 78 h 618"/>
                <a:gd name="T4" fmla="*/ 132 w 138"/>
                <a:gd name="T5" fmla="*/ 0 h 618"/>
                <a:gd name="T6" fmla="*/ 138 w 138"/>
                <a:gd name="T7" fmla="*/ 534 h 618"/>
                <a:gd name="T8" fmla="*/ 6 w 138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18">
                  <a:moveTo>
                    <a:pt x="6" y="618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8" y="534"/>
                  </a:lnTo>
                  <a:lnTo>
                    <a:pt x="6" y="6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1" name="Freeform 683"/>
            <p:cNvSpPr>
              <a:spLocks/>
            </p:cNvSpPr>
            <p:nvPr/>
          </p:nvSpPr>
          <p:spPr bwMode="auto">
            <a:xfrm>
              <a:off x="2397" y="2622"/>
              <a:ext cx="108" cy="564"/>
            </a:xfrm>
            <a:custGeom>
              <a:avLst/>
              <a:gdLst>
                <a:gd name="T0" fmla="*/ 12 w 108"/>
                <a:gd name="T1" fmla="*/ 540 h 564"/>
                <a:gd name="T2" fmla="*/ 0 w 108"/>
                <a:gd name="T3" fmla="*/ 0 h 564"/>
                <a:gd name="T4" fmla="*/ 102 w 108"/>
                <a:gd name="T5" fmla="*/ 24 h 564"/>
                <a:gd name="T6" fmla="*/ 108 w 108"/>
                <a:gd name="T7" fmla="*/ 564 h 564"/>
                <a:gd name="T8" fmla="*/ 12 w 108"/>
                <a:gd name="T9" fmla="*/ 54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64">
                  <a:moveTo>
                    <a:pt x="12" y="54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564"/>
                  </a:lnTo>
                  <a:lnTo>
                    <a:pt x="12" y="5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2" name="Freeform 684"/>
            <p:cNvSpPr>
              <a:spLocks/>
            </p:cNvSpPr>
            <p:nvPr/>
          </p:nvSpPr>
          <p:spPr bwMode="auto">
            <a:xfrm>
              <a:off x="2397" y="2544"/>
              <a:ext cx="234" cy="102"/>
            </a:xfrm>
            <a:custGeom>
              <a:avLst/>
              <a:gdLst>
                <a:gd name="T0" fmla="*/ 102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8 h 102"/>
                <a:gd name="T8" fmla="*/ 102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102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3" name="Freeform 685"/>
            <p:cNvSpPr>
              <a:spLocks/>
            </p:cNvSpPr>
            <p:nvPr/>
          </p:nvSpPr>
          <p:spPr bwMode="auto">
            <a:xfrm>
              <a:off x="2595" y="2544"/>
              <a:ext cx="138" cy="672"/>
            </a:xfrm>
            <a:custGeom>
              <a:avLst/>
              <a:gdLst>
                <a:gd name="T0" fmla="*/ 12 w 138"/>
                <a:gd name="T1" fmla="*/ 672 h 672"/>
                <a:gd name="T2" fmla="*/ 0 w 138"/>
                <a:gd name="T3" fmla="*/ 78 h 672"/>
                <a:gd name="T4" fmla="*/ 132 w 138"/>
                <a:gd name="T5" fmla="*/ 0 h 672"/>
                <a:gd name="T6" fmla="*/ 138 w 138"/>
                <a:gd name="T7" fmla="*/ 588 h 672"/>
                <a:gd name="T8" fmla="*/ 12 w 138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72">
                  <a:moveTo>
                    <a:pt x="12" y="672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8" y="588"/>
                  </a:lnTo>
                  <a:lnTo>
                    <a:pt x="12" y="67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4" name="Freeform 686"/>
            <p:cNvSpPr>
              <a:spLocks/>
            </p:cNvSpPr>
            <p:nvPr/>
          </p:nvSpPr>
          <p:spPr bwMode="auto">
            <a:xfrm>
              <a:off x="2499" y="2598"/>
              <a:ext cx="108" cy="618"/>
            </a:xfrm>
            <a:custGeom>
              <a:avLst/>
              <a:gdLst>
                <a:gd name="T0" fmla="*/ 6 w 108"/>
                <a:gd name="T1" fmla="*/ 588 h 618"/>
                <a:gd name="T2" fmla="*/ 0 w 108"/>
                <a:gd name="T3" fmla="*/ 0 h 618"/>
                <a:gd name="T4" fmla="*/ 96 w 108"/>
                <a:gd name="T5" fmla="*/ 24 h 618"/>
                <a:gd name="T6" fmla="*/ 108 w 108"/>
                <a:gd name="T7" fmla="*/ 618 h 618"/>
                <a:gd name="T8" fmla="*/ 6 w 108"/>
                <a:gd name="T9" fmla="*/ 58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18">
                  <a:moveTo>
                    <a:pt x="6" y="58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618"/>
                  </a:lnTo>
                  <a:lnTo>
                    <a:pt x="6" y="5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5" name="Freeform 687"/>
            <p:cNvSpPr>
              <a:spLocks/>
            </p:cNvSpPr>
            <p:nvPr/>
          </p:nvSpPr>
          <p:spPr bwMode="auto">
            <a:xfrm>
              <a:off x="2499" y="2520"/>
              <a:ext cx="228" cy="102"/>
            </a:xfrm>
            <a:custGeom>
              <a:avLst/>
              <a:gdLst>
                <a:gd name="T0" fmla="*/ 96 w 228"/>
                <a:gd name="T1" fmla="*/ 102 h 102"/>
                <a:gd name="T2" fmla="*/ 228 w 228"/>
                <a:gd name="T3" fmla="*/ 24 h 102"/>
                <a:gd name="T4" fmla="*/ 132 w 228"/>
                <a:gd name="T5" fmla="*/ 0 h 102"/>
                <a:gd name="T6" fmla="*/ 0 w 228"/>
                <a:gd name="T7" fmla="*/ 78 h 102"/>
                <a:gd name="T8" fmla="*/ 96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6" y="102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6" name="Freeform 688"/>
            <p:cNvSpPr>
              <a:spLocks/>
            </p:cNvSpPr>
            <p:nvPr/>
          </p:nvSpPr>
          <p:spPr bwMode="auto">
            <a:xfrm>
              <a:off x="2697" y="2520"/>
              <a:ext cx="138" cy="726"/>
            </a:xfrm>
            <a:custGeom>
              <a:avLst/>
              <a:gdLst>
                <a:gd name="T0" fmla="*/ 6 w 138"/>
                <a:gd name="T1" fmla="*/ 726 h 726"/>
                <a:gd name="T2" fmla="*/ 0 w 138"/>
                <a:gd name="T3" fmla="*/ 78 h 726"/>
                <a:gd name="T4" fmla="*/ 132 w 138"/>
                <a:gd name="T5" fmla="*/ 0 h 726"/>
                <a:gd name="T6" fmla="*/ 138 w 138"/>
                <a:gd name="T7" fmla="*/ 636 h 726"/>
                <a:gd name="T8" fmla="*/ 6 w 138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726">
                  <a:moveTo>
                    <a:pt x="6" y="726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8" y="636"/>
                  </a:lnTo>
                  <a:lnTo>
                    <a:pt x="6" y="7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7" name="Freeform 689"/>
            <p:cNvSpPr>
              <a:spLocks/>
            </p:cNvSpPr>
            <p:nvPr/>
          </p:nvSpPr>
          <p:spPr bwMode="auto">
            <a:xfrm>
              <a:off x="2595" y="2574"/>
              <a:ext cx="108" cy="672"/>
            </a:xfrm>
            <a:custGeom>
              <a:avLst/>
              <a:gdLst>
                <a:gd name="T0" fmla="*/ 12 w 108"/>
                <a:gd name="T1" fmla="*/ 642 h 672"/>
                <a:gd name="T2" fmla="*/ 0 w 108"/>
                <a:gd name="T3" fmla="*/ 0 h 672"/>
                <a:gd name="T4" fmla="*/ 102 w 108"/>
                <a:gd name="T5" fmla="*/ 24 h 672"/>
                <a:gd name="T6" fmla="*/ 108 w 108"/>
                <a:gd name="T7" fmla="*/ 672 h 672"/>
                <a:gd name="T8" fmla="*/ 12 w 108"/>
                <a:gd name="T9" fmla="*/ 64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72">
                  <a:moveTo>
                    <a:pt x="12" y="64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672"/>
                  </a:lnTo>
                  <a:lnTo>
                    <a:pt x="12" y="6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8" name="Freeform 690"/>
            <p:cNvSpPr>
              <a:spLocks/>
            </p:cNvSpPr>
            <p:nvPr/>
          </p:nvSpPr>
          <p:spPr bwMode="auto">
            <a:xfrm>
              <a:off x="2595" y="2496"/>
              <a:ext cx="234" cy="102"/>
            </a:xfrm>
            <a:custGeom>
              <a:avLst/>
              <a:gdLst>
                <a:gd name="T0" fmla="*/ 102 w 234"/>
                <a:gd name="T1" fmla="*/ 102 h 102"/>
                <a:gd name="T2" fmla="*/ 234 w 234"/>
                <a:gd name="T3" fmla="*/ 24 h 102"/>
                <a:gd name="T4" fmla="*/ 132 w 234"/>
                <a:gd name="T5" fmla="*/ 0 h 102"/>
                <a:gd name="T6" fmla="*/ 0 w 234"/>
                <a:gd name="T7" fmla="*/ 78 h 102"/>
                <a:gd name="T8" fmla="*/ 102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102" y="102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9" name="Freeform 691"/>
            <p:cNvSpPr>
              <a:spLocks/>
            </p:cNvSpPr>
            <p:nvPr/>
          </p:nvSpPr>
          <p:spPr bwMode="auto">
            <a:xfrm>
              <a:off x="2799" y="2490"/>
              <a:ext cx="132" cy="780"/>
            </a:xfrm>
            <a:custGeom>
              <a:avLst/>
              <a:gdLst>
                <a:gd name="T0" fmla="*/ 6 w 132"/>
                <a:gd name="T1" fmla="*/ 780 h 780"/>
                <a:gd name="T2" fmla="*/ 0 w 132"/>
                <a:gd name="T3" fmla="*/ 78 h 780"/>
                <a:gd name="T4" fmla="*/ 132 w 132"/>
                <a:gd name="T5" fmla="*/ 0 h 780"/>
                <a:gd name="T6" fmla="*/ 132 w 132"/>
                <a:gd name="T7" fmla="*/ 690 h 780"/>
                <a:gd name="T8" fmla="*/ 6 w 132"/>
                <a:gd name="T9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80">
                  <a:moveTo>
                    <a:pt x="6" y="780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2" y="690"/>
                  </a:lnTo>
                  <a:lnTo>
                    <a:pt x="6" y="7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0" name="Freeform 692"/>
            <p:cNvSpPr>
              <a:spLocks/>
            </p:cNvSpPr>
            <p:nvPr/>
          </p:nvSpPr>
          <p:spPr bwMode="auto">
            <a:xfrm>
              <a:off x="2697" y="2544"/>
              <a:ext cx="108" cy="726"/>
            </a:xfrm>
            <a:custGeom>
              <a:avLst/>
              <a:gdLst>
                <a:gd name="T0" fmla="*/ 6 w 108"/>
                <a:gd name="T1" fmla="*/ 702 h 726"/>
                <a:gd name="T2" fmla="*/ 0 w 108"/>
                <a:gd name="T3" fmla="*/ 0 h 726"/>
                <a:gd name="T4" fmla="*/ 102 w 108"/>
                <a:gd name="T5" fmla="*/ 24 h 726"/>
                <a:gd name="T6" fmla="*/ 108 w 108"/>
                <a:gd name="T7" fmla="*/ 726 h 726"/>
                <a:gd name="T8" fmla="*/ 6 w 108"/>
                <a:gd name="T9" fmla="*/ 702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26">
                  <a:moveTo>
                    <a:pt x="6" y="70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726"/>
                  </a:lnTo>
                  <a:lnTo>
                    <a:pt x="6" y="7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1" name="Freeform 693"/>
            <p:cNvSpPr>
              <a:spLocks/>
            </p:cNvSpPr>
            <p:nvPr/>
          </p:nvSpPr>
          <p:spPr bwMode="auto">
            <a:xfrm>
              <a:off x="2697" y="2466"/>
              <a:ext cx="234" cy="102"/>
            </a:xfrm>
            <a:custGeom>
              <a:avLst/>
              <a:gdLst>
                <a:gd name="T0" fmla="*/ 102 w 234"/>
                <a:gd name="T1" fmla="*/ 102 h 102"/>
                <a:gd name="T2" fmla="*/ 234 w 234"/>
                <a:gd name="T3" fmla="*/ 24 h 102"/>
                <a:gd name="T4" fmla="*/ 132 w 234"/>
                <a:gd name="T5" fmla="*/ 0 h 102"/>
                <a:gd name="T6" fmla="*/ 0 w 234"/>
                <a:gd name="T7" fmla="*/ 78 h 102"/>
                <a:gd name="T8" fmla="*/ 102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102" y="102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2" name="Freeform 694"/>
            <p:cNvSpPr>
              <a:spLocks/>
            </p:cNvSpPr>
            <p:nvPr/>
          </p:nvSpPr>
          <p:spPr bwMode="auto">
            <a:xfrm>
              <a:off x="2901" y="2466"/>
              <a:ext cx="132" cy="834"/>
            </a:xfrm>
            <a:custGeom>
              <a:avLst/>
              <a:gdLst>
                <a:gd name="T0" fmla="*/ 6 w 132"/>
                <a:gd name="T1" fmla="*/ 834 h 834"/>
                <a:gd name="T2" fmla="*/ 0 w 132"/>
                <a:gd name="T3" fmla="*/ 78 h 834"/>
                <a:gd name="T4" fmla="*/ 132 w 132"/>
                <a:gd name="T5" fmla="*/ 0 h 834"/>
                <a:gd name="T6" fmla="*/ 132 w 132"/>
                <a:gd name="T7" fmla="*/ 744 h 834"/>
                <a:gd name="T8" fmla="*/ 6 w 132"/>
                <a:gd name="T9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34">
                  <a:moveTo>
                    <a:pt x="6" y="834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2" y="744"/>
                  </a:lnTo>
                  <a:lnTo>
                    <a:pt x="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3" name="Freeform 695"/>
            <p:cNvSpPr>
              <a:spLocks/>
            </p:cNvSpPr>
            <p:nvPr/>
          </p:nvSpPr>
          <p:spPr bwMode="auto">
            <a:xfrm>
              <a:off x="2799" y="2520"/>
              <a:ext cx="108" cy="780"/>
            </a:xfrm>
            <a:custGeom>
              <a:avLst/>
              <a:gdLst>
                <a:gd name="T0" fmla="*/ 6 w 108"/>
                <a:gd name="T1" fmla="*/ 750 h 780"/>
                <a:gd name="T2" fmla="*/ 0 w 108"/>
                <a:gd name="T3" fmla="*/ 0 h 780"/>
                <a:gd name="T4" fmla="*/ 102 w 108"/>
                <a:gd name="T5" fmla="*/ 24 h 780"/>
                <a:gd name="T6" fmla="*/ 108 w 108"/>
                <a:gd name="T7" fmla="*/ 780 h 780"/>
                <a:gd name="T8" fmla="*/ 6 w 108"/>
                <a:gd name="T9" fmla="*/ 75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80">
                  <a:moveTo>
                    <a:pt x="6" y="75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780"/>
                  </a:lnTo>
                  <a:lnTo>
                    <a:pt x="6" y="7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4" name="Freeform 696"/>
            <p:cNvSpPr>
              <a:spLocks/>
            </p:cNvSpPr>
            <p:nvPr/>
          </p:nvSpPr>
          <p:spPr bwMode="auto">
            <a:xfrm>
              <a:off x="2799" y="2442"/>
              <a:ext cx="234" cy="102"/>
            </a:xfrm>
            <a:custGeom>
              <a:avLst/>
              <a:gdLst>
                <a:gd name="T0" fmla="*/ 102 w 234"/>
                <a:gd name="T1" fmla="*/ 102 h 102"/>
                <a:gd name="T2" fmla="*/ 234 w 234"/>
                <a:gd name="T3" fmla="*/ 24 h 102"/>
                <a:gd name="T4" fmla="*/ 132 w 234"/>
                <a:gd name="T5" fmla="*/ 0 h 102"/>
                <a:gd name="T6" fmla="*/ 0 w 234"/>
                <a:gd name="T7" fmla="*/ 78 h 102"/>
                <a:gd name="T8" fmla="*/ 102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102" y="102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5" name="Freeform 697"/>
            <p:cNvSpPr>
              <a:spLocks/>
            </p:cNvSpPr>
            <p:nvPr/>
          </p:nvSpPr>
          <p:spPr bwMode="auto">
            <a:xfrm>
              <a:off x="3009" y="2442"/>
              <a:ext cx="126" cy="888"/>
            </a:xfrm>
            <a:custGeom>
              <a:avLst/>
              <a:gdLst>
                <a:gd name="T0" fmla="*/ 0 w 126"/>
                <a:gd name="T1" fmla="*/ 888 h 888"/>
                <a:gd name="T2" fmla="*/ 0 w 126"/>
                <a:gd name="T3" fmla="*/ 78 h 888"/>
                <a:gd name="T4" fmla="*/ 126 w 126"/>
                <a:gd name="T5" fmla="*/ 0 h 888"/>
                <a:gd name="T6" fmla="*/ 126 w 126"/>
                <a:gd name="T7" fmla="*/ 798 h 888"/>
                <a:gd name="T8" fmla="*/ 0 w 126"/>
                <a:gd name="T9" fmla="*/ 88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88">
                  <a:moveTo>
                    <a:pt x="0" y="888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6" y="798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6" name="Freeform 698"/>
            <p:cNvSpPr>
              <a:spLocks/>
            </p:cNvSpPr>
            <p:nvPr/>
          </p:nvSpPr>
          <p:spPr bwMode="auto">
            <a:xfrm>
              <a:off x="2901" y="2496"/>
              <a:ext cx="108" cy="834"/>
            </a:xfrm>
            <a:custGeom>
              <a:avLst/>
              <a:gdLst>
                <a:gd name="T0" fmla="*/ 6 w 108"/>
                <a:gd name="T1" fmla="*/ 804 h 834"/>
                <a:gd name="T2" fmla="*/ 0 w 108"/>
                <a:gd name="T3" fmla="*/ 0 h 834"/>
                <a:gd name="T4" fmla="*/ 108 w 108"/>
                <a:gd name="T5" fmla="*/ 24 h 834"/>
                <a:gd name="T6" fmla="*/ 108 w 108"/>
                <a:gd name="T7" fmla="*/ 834 h 834"/>
                <a:gd name="T8" fmla="*/ 6 w 108"/>
                <a:gd name="T9" fmla="*/ 80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34">
                  <a:moveTo>
                    <a:pt x="6" y="804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08" y="834"/>
                  </a:lnTo>
                  <a:lnTo>
                    <a:pt x="6" y="8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7" name="Freeform 699"/>
            <p:cNvSpPr>
              <a:spLocks/>
            </p:cNvSpPr>
            <p:nvPr/>
          </p:nvSpPr>
          <p:spPr bwMode="auto">
            <a:xfrm>
              <a:off x="2901" y="2418"/>
              <a:ext cx="234" cy="102"/>
            </a:xfrm>
            <a:custGeom>
              <a:avLst/>
              <a:gdLst>
                <a:gd name="T0" fmla="*/ 108 w 234"/>
                <a:gd name="T1" fmla="*/ 102 h 102"/>
                <a:gd name="T2" fmla="*/ 234 w 234"/>
                <a:gd name="T3" fmla="*/ 24 h 102"/>
                <a:gd name="T4" fmla="*/ 132 w 234"/>
                <a:gd name="T5" fmla="*/ 0 h 102"/>
                <a:gd name="T6" fmla="*/ 0 w 234"/>
                <a:gd name="T7" fmla="*/ 78 h 102"/>
                <a:gd name="T8" fmla="*/ 108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108" y="102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108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8" name="Freeform 700"/>
            <p:cNvSpPr>
              <a:spLocks/>
            </p:cNvSpPr>
            <p:nvPr/>
          </p:nvSpPr>
          <p:spPr bwMode="auto">
            <a:xfrm>
              <a:off x="3111" y="2412"/>
              <a:ext cx="132" cy="942"/>
            </a:xfrm>
            <a:custGeom>
              <a:avLst/>
              <a:gdLst>
                <a:gd name="T0" fmla="*/ 0 w 132"/>
                <a:gd name="T1" fmla="*/ 942 h 942"/>
                <a:gd name="T2" fmla="*/ 0 w 132"/>
                <a:gd name="T3" fmla="*/ 78 h 942"/>
                <a:gd name="T4" fmla="*/ 132 w 132"/>
                <a:gd name="T5" fmla="*/ 0 h 942"/>
                <a:gd name="T6" fmla="*/ 126 w 132"/>
                <a:gd name="T7" fmla="*/ 852 h 942"/>
                <a:gd name="T8" fmla="*/ 0 w 132"/>
                <a:gd name="T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42">
                  <a:moveTo>
                    <a:pt x="0" y="942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26" y="852"/>
                  </a:lnTo>
                  <a:lnTo>
                    <a:pt x="0" y="9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9" name="Freeform 701"/>
            <p:cNvSpPr>
              <a:spLocks/>
            </p:cNvSpPr>
            <p:nvPr/>
          </p:nvSpPr>
          <p:spPr bwMode="auto">
            <a:xfrm>
              <a:off x="3009" y="2466"/>
              <a:ext cx="102" cy="888"/>
            </a:xfrm>
            <a:custGeom>
              <a:avLst/>
              <a:gdLst>
                <a:gd name="T0" fmla="*/ 0 w 102"/>
                <a:gd name="T1" fmla="*/ 864 h 888"/>
                <a:gd name="T2" fmla="*/ 0 w 102"/>
                <a:gd name="T3" fmla="*/ 0 h 888"/>
                <a:gd name="T4" fmla="*/ 102 w 102"/>
                <a:gd name="T5" fmla="*/ 24 h 888"/>
                <a:gd name="T6" fmla="*/ 102 w 102"/>
                <a:gd name="T7" fmla="*/ 888 h 888"/>
                <a:gd name="T8" fmla="*/ 0 w 102"/>
                <a:gd name="T9" fmla="*/ 86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88">
                  <a:moveTo>
                    <a:pt x="0" y="864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888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0" name="Freeform 702"/>
            <p:cNvSpPr>
              <a:spLocks/>
            </p:cNvSpPr>
            <p:nvPr/>
          </p:nvSpPr>
          <p:spPr bwMode="auto">
            <a:xfrm>
              <a:off x="3009" y="2388"/>
              <a:ext cx="234" cy="102"/>
            </a:xfrm>
            <a:custGeom>
              <a:avLst/>
              <a:gdLst>
                <a:gd name="T0" fmla="*/ 102 w 234"/>
                <a:gd name="T1" fmla="*/ 102 h 102"/>
                <a:gd name="T2" fmla="*/ 234 w 234"/>
                <a:gd name="T3" fmla="*/ 24 h 102"/>
                <a:gd name="T4" fmla="*/ 126 w 234"/>
                <a:gd name="T5" fmla="*/ 0 h 102"/>
                <a:gd name="T6" fmla="*/ 0 w 234"/>
                <a:gd name="T7" fmla="*/ 78 h 102"/>
                <a:gd name="T8" fmla="*/ 102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102" y="102"/>
                  </a:moveTo>
                  <a:lnTo>
                    <a:pt x="234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1" name="Freeform 703"/>
            <p:cNvSpPr>
              <a:spLocks/>
            </p:cNvSpPr>
            <p:nvPr/>
          </p:nvSpPr>
          <p:spPr bwMode="auto">
            <a:xfrm>
              <a:off x="3213" y="2382"/>
              <a:ext cx="138" cy="1002"/>
            </a:xfrm>
            <a:custGeom>
              <a:avLst/>
              <a:gdLst>
                <a:gd name="T0" fmla="*/ 0 w 138"/>
                <a:gd name="T1" fmla="*/ 1002 h 1002"/>
                <a:gd name="T2" fmla="*/ 6 w 138"/>
                <a:gd name="T3" fmla="*/ 84 h 1002"/>
                <a:gd name="T4" fmla="*/ 138 w 138"/>
                <a:gd name="T5" fmla="*/ 0 h 1002"/>
                <a:gd name="T6" fmla="*/ 126 w 138"/>
                <a:gd name="T7" fmla="*/ 912 h 1002"/>
                <a:gd name="T8" fmla="*/ 0 w 138"/>
                <a:gd name="T9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002">
                  <a:moveTo>
                    <a:pt x="0" y="1002"/>
                  </a:moveTo>
                  <a:lnTo>
                    <a:pt x="6" y="84"/>
                  </a:lnTo>
                  <a:lnTo>
                    <a:pt x="138" y="0"/>
                  </a:lnTo>
                  <a:lnTo>
                    <a:pt x="126" y="912"/>
                  </a:lnTo>
                  <a:lnTo>
                    <a:pt x="0" y="10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2" name="Freeform 704"/>
            <p:cNvSpPr>
              <a:spLocks/>
            </p:cNvSpPr>
            <p:nvPr/>
          </p:nvSpPr>
          <p:spPr bwMode="auto">
            <a:xfrm>
              <a:off x="3111" y="2436"/>
              <a:ext cx="108" cy="948"/>
            </a:xfrm>
            <a:custGeom>
              <a:avLst/>
              <a:gdLst>
                <a:gd name="T0" fmla="*/ 0 w 108"/>
                <a:gd name="T1" fmla="*/ 918 h 948"/>
                <a:gd name="T2" fmla="*/ 0 w 108"/>
                <a:gd name="T3" fmla="*/ 0 h 948"/>
                <a:gd name="T4" fmla="*/ 108 w 108"/>
                <a:gd name="T5" fmla="*/ 30 h 948"/>
                <a:gd name="T6" fmla="*/ 102 w 108"/>
                <a:gd name="T7" fmla="*/ 948 h 948"/>
                <a:gd name="T8" fmla="*/ 0 w 108"/>
                <a:gd name="T9" fmla="*/ 91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48">
                  <a:moveTo>
                    <a:pt x="0" y="918"/>
                  </a:moveTo>
                  <a:lnTo>
                    <a:pt x="0" y="0"/>
                  </a:lnTo>
                  <a:lnTo>
                    <a:pt x="108" y="30"/>
                  </a:lnTo>
                  <a:lnTo>
                    <a:pt x="102" y="948"/>
                  </a:lnTo>
                  <a:lnTo>
                    <a:pt x="0" y="91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3" name="Freeform 705"/>
            <p:cNvSpPr>
              <a:spLocks/>
            </p:cNvSpPr>
            <p:nvPr/>
          </p:nvSpPr>
          <p:spPr bwMode="auto">
            <a:xfrm>
              <a:off x="3111" y="2358"/>
              <a:ext cx="240" cy="108"/>
            </a:xfrm>
            <a:custGeom>
              <a:avLst/>
              <a:gdLst>
                <a:gd name="T0" fmla="*/ 108 w 240"/>
                <a:gd name="T1" fmla="*/ 108 h 108"/>
                <a:gd name="T2" fmla="*/ 240 w 240"/>
                <a:gd name="T3" fmla="*/ 24 h 108"/>
                <a:gd name="T4" fmla="*/ 132 w 240"/>
                <a:gd name="T5" fmla="*/ 0 h 108"/>
                <a:gd name="T6" fmla="*/ 0 w 240"/>
                <a:gd name="T7" fmla="*/ 78 h 108"/>
                <a:gd name="T8" fmla="*/ 108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8" y="108"/>
                  </a:moveTo>
                  <a:lnTo>
                    <a:pt x="240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108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4" name="Freeform 706"/>
            <p:cNvSpPr>
              <a:spLocks/>
            </p:cNvSpPr>
            <p:nvPr/>
          </p:nvSpPr>
          <p:spPr bwMode="auto">
            <a:xfrm>
              <a:off x="1605" y="2886"/>
              <a:ext cx="144" cy="174"/>
            </a:xfrm>
            <a:custGeom>
              <a:avLst/>
              <a:gdLst>
                <a:gd name="T0" fmla="*/ 6 w 144"/>
                <a:gd name="T1" fmla="*/ 174 h 174"/>
                <a:gd name="T2" fmla="*/ 0 w 144"/>
                <a:gd name="T3" fmla="*/ 78 h 174"/>
                <a:gd name="T4" fmla="*/ 144 w 144"/>
                <a:gd name="T5" fmla="*/ 0 h 174"/>
                <a:gd name="T6" fmla="*/ 144 w 144"/>
                <a:gd name="T7" fmla="*/ 96 h 174"/>
                <a:gd name="T8" fmla="*/ 6 w 144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74">
                  <a:moveTo>
                    <a:pt x="6" y="174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44" y="96"/>
                  </a:lnTo>
                  <a:lnTo>
                    <a:pt x="6" y="1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5" name="Freeform 707"/>
            <p:cNvSpPr>
              <a:spLocks/>
            </p:cNvSpPr>
            <p:nvPr/>
          </p:nvSpPr>
          <p:spPr bwMode="auto">
            <a:xfrm>
              <a:off x="1515" y="2940"/>
              <a:ext cx="96" cy="120"/>
            </a:xfrm>
            <a:custGeom>
              <a:avLst/>
              <a:gdLst>
                <a:gd name="T0" fmla="*/ 6 w 96"/>
                <a:gd name="T1" fmla="*/ 96 h 120"/>
                <a:gd name="T2" fmla="*/ 0 w 96"/>
                <a:gd name="T3" fmla="*/ 0 h 120"/>
                <a:gd name="T4" fmla="*/ 90 w 96"/>
                <a:gd name="T5" fmla="*/ 24 h 120"/>
                <a:gd name="T6" fmla="*/ 96 w 96"/>
                <a:gd name="T7" fmla="*/ 120 h 120"/>
                <a:gd name="T8" fmla="*/ 6 w 96"/>
                <a:gd name="T9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0">
                  <a:moveTo>
                    <a:pt x="6" y="9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120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6" name="Freeform 708"/>
            <p:cNvSpPr>
              <a:spLocks/>
            </p:cNvSpPr>
            <p:nvPr/>
          </p:nvSpPr>
          <p:spPr bwMode="auto">
            <a:xfrm>
              <a:off x="1515" y="2862"/>
              <a:ext cx="234" cy="102"/>
            </a:xfrm>
            <a:custGeom>
              <a:avLst/>
              <a:gdLst>
                <a:gd name="T0" fmla="*/ 90 w 234"/>
                <a:gd name="T1" fmla="*/ 102 h 102"/>
                <a:gd name="T2" fmla="*/ 234 w 234"/>
                <a:gd name="T3" fmla="*/ 24 h 102"/>
                <a:gd name="T4" fmla="*/ 144 w 234"/>
                <a:gd name="T5" fmla="*/ 0 h 102"/>
                <a:gd name="T6" fmla="*/ 0 w 234"/>
                <a:gd name="T7" fmla="*/ 78 h 102"/>
                <a:gd name="T8" fmla="*/ 90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0" y="102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7" name="Freeform 709"/>
            <p:cNvSpPr>
              <a:spLocks/>
            </p:cNvSpPr>
            <p:nvPr/>
          </p:nvSpPr>
          <p:spPr bwMode="auto">
            <a:xfrm>
              <a:off x="1695" y="2862"/>
              <a:ext cx="150" cy="228"/>
            </a:xfrm>
            <a:custGeom>
              <a:avLst/>
              <a:gdLst>
                <a:gd name="T0" fmla="*/ 6 w 150"/>
                <a:gd name="T1" fmla="*/ 228 h 228"/>
                <a:gd name="T2" fmla="*/ 0 w 150"/>
                <a:gd name="T3" fmla="*/ 84 h 228"/>
                <a:gd name="T4" fmla="*/ 144 w 150"/>
                <a:gd name="T5" fmla="*/ 0 h 228"/>
                <a:gd name="T6" fmla="*/ 150 w 150"/>
                <a:gd name="T7" fmla="*/ 144 h 228"/>
                <a:gd name="T8" fmla="*/ 6 w 150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28">
                  <a:moveTo>
                    <a:pt x="6" y="228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0" y="144"/>
                  </a:lnTo>
                  <a:lnTo>
                    <a:pt x="6" y="2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8" name="Freeform 710"/>
            <p:cNvSpPr>
              <a:spLocks/>
            </p:cNvSpPr>
            <p:nvPr/>
          </p:nvSpPr>
          <p:spPr bwMode="auto">
            <a:xfrm>
              <a:off x="1605" y="2916"/>
              <a:ext cx="96" cy="174"/>
            </a:xfrm>
            <a:custGeom>
              <a:avLst/>
              <a:gdLst>
                <a:gd name="T0" fmla="*/ 6 w 96"/>
                <a:gd name="T1" fmla="*/ 144 h 174"/>
                <a:gd name="T2" fmla="*/ 0 w 96"/>
                <a:gd name="T3" fmla="*/ 0 h 174"/>
                <a:gd name="T4" fmla="*/ 90 w 96"/>
                <a:gd name="T5" fmla="*/ 30 h 174"/>
                <a:gd name="T6" fmla="*/ 96 w 96"/>
                <a:gd name="T7" fmla="*/ 174 h 174"/>
                <a:gd name="T8" fmla="*/ 6 w 96"/>
                <a:gd name="T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4">
                  <a:moveTo>
                    <a:pt x="6" y="144"/>
                  </a:moveTo>
                  <a:lnTo>
                    <a:pt x="0" y="0"/>
                  </a:lnTo>
                  <a:lnTo>
                    <a:pt x="90" y="30"/>
                  </a:lnTo>
                  <a:lnTo>
                    <a:pt x="96" y="174"/>
                  </a:lnTo>
                  <a:lnTo>
                    <a:pt x="6" y="14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9" name="Freeform 711"/>
            <p:cNvSpPr>
              <a:spLocks/>
            </p:cNvSpPr>
            <p:nvPr/>
          </p:nvSpPr>
          <p:spPr bwMode="auto">
            <a:xfrm>
              <a:off x="1605" y="2838"/>
              <a:ext cx="234" cy="108"/>
            </a:xfrm>
            <a:custGeom>
              <a:avLst/>
              <a:gdLst>
                <a:gd name="T0" fmla="*/ 90 w 234"/>
                <a:gd name="T1" fmla="*/ 108 h 108"/>
                <a:gd name="T2" fmla="*/ 234 w 234"/>
                <a:gd name="T3" fmla="*/ 24 h 108"/>
                <a:gd name="T4" fmla="*/ 144 w 234"/>
                <a:gd name="T5" fmla="*/ 0 h 108"/>
                <a:gd name="T6" fmla="*/ 0 w 234"/>
                <a:gd name="T7" fmla="*/ 78 h 108"/>
                <a:gd name="T8" fmla="*/ 90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90" y="108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0" name="Freeform 712"/>
            <p:cNvSpPr>
              <a:spLocks/>
            </p:cNvSpPr>
            <p:nvPr/>
          </p:nvSpPr>
          <p:spPr bwMode="auto">
            <a:xfrm>
              <a:off x="1785" y="2838"/>
              <a:ext cx="150" cy="276"/>
            </a:xfrm>
            <a:custGeom>
              <a:avLst/>
              <a:gdLst>
                <a:gd name="T0" fmla="*/ 12 w 150"/>
                <a:gd name="T1" fmla="*/ 276 h 276"/>
                <a:gd name="T2" fmla="*/ 0 w 150"/>
                <a:gd name="T3" fmla="*/ 84 h 276"/>
                <a:gd name="T4" fmla="*/ 144 w 150"/>
                <a:gd name="T5" fmla="*/ 0 h 276"/>
                <a:gd name="T6" fmla="*/ 150 w 150"/>
                <a:gd name="T7" fmla="*/ 192 h 276"/>
                <a:gd name="T8" fmla="*/ 12 w 150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76">
                  <a:moveTo>
                    <a:pt x="12" y="276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0" y="192"/>
                  </a:lnTo>
                  <a:lnTo>
                    <a:pt x="12" y="2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1" name="Freeform 713"/>
            <p:cNvSpPr>
              <a:spLocks/>
            </p:cNvSpPr>
            <p:nvPr/>
          </p:nvSpPr>
          <p:spPr bwMode="auto">
            <a:xfrm>
              <a:off x="1695" y="2898"/>
              <a:ext cx="102" cy="216"/>
            </a:xfrm>
            <a:custGeom>
              <a:avLst/>
              <a:gdLst>
                <a:gd name="T0" fmla="*/ 6 w 102"/>
                <a:gd name="T1" fmla="*/ 192 h 216"/>
                <a:gd name="T2" fmla="*/ 0 w 102"/>
                <a:gd name="T3" fmla="*/ 0 h 216"/>
                <a:gd name="T4" fmla="*/ 90 w 102"/>
                <a:gd name="T5" fmla="*/ 24 h 216"/>
                <a:gd name="T6" fmla="*/ 102 w 102"/>
                <a:gd name="T7" fmla="*/ 216 h 216"/>
                <a:gd name="T8" fmla="*/ 6 w 102"/>
                <a:gd name="T9" fmla="*/ 19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6">
                  <a:moveTo>
                    <a:pt x="6" y="192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216"/>
                  </a:lnTo>
                  <a:lnTo>
                    <a:pt x="6" y="1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2" name="Freeform 714"/>
            <p:cNvSpPr>
              <a:spLocks/>
            </p:cNvSpPr>
            <p:nvPr/>
          </p:nvSpPr>
          <p:spPr bwMode="auto">
            <a:xfrm>
              <a:off x="1695" y="2814"/>
              <a:ext cx="234" cy="108"/>
            </a:xfrm>
            <a:custGeom>
              <a:avLst/>
              <a:gdLst>
                <a:gd name="T0" fmla="*/ 90 w 234"/>
                <a:gd name="T1" fmla="*/ 108 h 108"/>
                <a:gd name="T2" fmla="*/ 234 w 234"/>
                <a:gd name="T3" fmla="*/ 24 h 108"/>
                <a:gd name="T4" fmla="*/ 138 w 234"/>
                <a:gd name="T5" fmla="*/ 0 h 108"/>
                <a:gd name="T6" fmla="*/ 0 w 234"/>
                <a:gd name="T7" fmla="*/ 84 h 108"/>
                <a:gd name="T8" fmla="*/ 90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90" y="108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3" name="Freeform 715"/>
            <p:cNvSpPr>
              <a:spLocks/>
            </p:cNvSpPr>
            <p:nvPr/>
          </p:nvSpPr>
          <p:spPr bwMode="auto">
            <a:xfrm>
              <a:off x="1881" y="2820"/>
              <a:ext cx="144" cy="318"/>
            </a:xfrm>
            <a:custGeom>
              <a:avLst/>
              <a:gdLst>
                <a:gd name="T0" fmla="*/ 6 w 144"/>
                <a:gd name="T1" fmla="*/ 318 h 318"/>
                <a:gd name="T2" fmla="*/ 0 w 144"/>
                <a:gd name="T3" fmla="*/ 78 h 318"/>
                <a:gd name="T4" fmla="*/ 138 w 144"/>
                <a:gd name="T5" fmla="*/ 0 h 318"/>
                <a:gd name="T6" fmla="*/ 144 w 144"/>
                <a:gd name="T7" fmla="*/ 234 h 318"/>
                <a:gd name="T8" fmla="*/ 6 w 144"/>
                <a:gd name="T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18">
                  <a:moveTo>
                    <a:pt x="6" y="318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234"/>
                  </a:lnTo>
                  <a:lnTo>
                    <a:pt x="6" y="3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4" name="Freeform 716"/>
            <p:cNvSpPr>
              <a:spLocks/>
            </p:cNvSpPr>
            <p:nvPr/>
          </p:nvSpPr>
          <p:spPr bwMode="auto">
            <a:xfrm>
              <a:off x="1785" y="2874"/>
              <a:ext cx="102" cy="264"/>
            </a:xfrm>
            <a:custGeom>
              <a:avLst/>
              <a:gdLst>
                <a:gd name="T0" fmla="*/ 12 w 102"/>
                <a:gd name="T1" fmla="*/ 240 h 264"/>
                <a:gd name="T2" fmla="*/ 0 w 102"/>
                <a:gd name="T3" fmla="*/ 0 h 264"/>
                <a:gd name="T4" fmla="*/ 96 w 102"/>
                <a:gd name="T5" fmla="*/ 24 h 264"/>
                <a:gd name="T6" fmla="*/ 102 w 102"/>
                <a:gd name="T7" fmla="*/ 264 h 264"/>
                <a:gd name="T8" fmla="*/ 12 w 102"/>
                <a:gd name="T9" fmla="*/ 24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64">
                  <a:moveTo>
                    <a:pt x="12" y="24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264"/>
                  </a:lnTo>
                  <a:lnTo>
                    <a:pt x="12" y="2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" name="Freeform 717"/>
            <p:cNvSpPr>
              <a:spLocks/>
            </p:cNvSpPr>
            <p:nvPr/>
          </p:nvSpPr>
          <p:spPr bwMode="auto">
            <a:xfrm>
              <a:off x="1785" y="2790"/>
              <a:ext cx="234" cy="108"/>
            </a:xfrm>
            <a:custGeom>
              <a:avLst/>
              <a:gdLst>
                <a:gd name="T0" fmla="*/ 96 w 234"/>
                <a:gd name="T1" fmla="*/ 108 h 108"/>
                <a:gd name="T2" fmla="*/ 234 w 234"/>
                <a:gd name="T3" fmla="*/ 30 h 108"/>
                <a:gd name="T4" fmla="*/ 144 w 234"/>
                <a:gd name="T5" fmla="*/ 0 h 108"/>
                <a:gd name="T6" fmla="*/ 0 w 234"/>
                <a:gd name="T7" fmla="*/ 84 h 108"/>
                <a:gd name="T8" fmla="*/ 96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96" y="108"/>
                  </a:moveTo>
                  <a:lnTo>
                    <a:pt x="234" y="30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6" name="Freeform 718"/>
            <p:cNvSpPr>
              <a:spLocks/>
            </p:cNvSpPr>
            <p:nvPr/>
          </p:nvSpPr>
          <p:spPr bwMode="auto">
            <a:xfrm>
              <a:off x="1971" y="2796"/>
              <a:ext cx="150" cy="372"/>
            </a:xfrm>
            <a:custGeom>
              <a:avLst/>
              <a:gdLst>
                <a:gd name="T0" fmla="*/ 12 w 150"/>
                <a:gd name="T1" fmla="*/ 372 h 372"/>
                <a:gd name="T2" fmla="*/ 0 w 150"/>
                <a:gd name="T3" fmla="*/ 78 h 372"/>
                <a:gd name="T4" fmla="*/ 144 w 150"/>
                <a:gd name="T5" fmla="*/ 0 h 372"/>
                <a:gd name="T6" fmla="*/ 150 w 150"/>
                <a:gd name="T7" fmla="*/ 288 h 372"/>
                <a:gd name="T8" fmla="*/ 12 w 150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72">
                  <a:moveTo>
                    <a:pt x="12" y="372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50" y="288"/>
                  </a:lnTo>
                  <a:lnTo>
                    <a:pt x="12" y="37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" name="Freeform 719"/>
            <p:cNvSpPr>
              <a:spLocks/>
            </p:cNvSpPr>
            <p:nvPr/>
          </p:nvSpPr>
          <p:spPr bwMode="auto">
            <a:xfrm>
              <a:off x="1875" y="2850"/>
              <a:ext cx="108" cy="318"/>
            </a:xfrm>
            <a:custGeom>
              <a:avLst/>
              <a:gdLst>
                <a:gd name="T0" fmla="*/ 12 w 108"/>
                <a:gd name="T1" fmla="*/ 288 h 318"/>
                <a:gd name="T2" fmla="*/ 0 w 108"/>
                <a:gd name="T3" fmla="*/ 0 h 318"/>
                <a:gd name="T4" fmla="*/ 96 w 108"/>
                <a:gd name="T5" fmla="*/ 24 h 318"/>
                <a:gd name="T6" fmla="*/ 108 w 108"/>
                <a:gd name="T7" fmla="*/ 318 h 318"/>
                <a:gd name="T8" fmla="*/ 12 w 108"/>
                <a:gd name="T9" fmla="*/ 28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18">
                  <a:moveTo>
                    <a:pt x="12" y="28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318"/>
                  </a:lnTo>
                  <a:lnTo>
                    <a:pt x="12" y="2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" name="Freeform 720"/>
            <p:cNvSpPr>
              <a:spLocks/>
            </p:cNvSpPr>
            <p:nvPr/>
          </p:nvSpPr>
          <p:spPr bwMode="auto">
            <a:xfrm>
              <a:off x="1875" y="2772"/>
              <a:ext cx="240" cy="102"/>
            </a:xfrm>
            <a:custGeom>
              <a:avLst/>
              <a:gdLst>
                <a:gd name="T0" fmla="*/ 96 w 240"/>
                <a:gd name="T1" fmla="*/ 102 h 102"/>
                <a:gd name="T2" fmla="*/ 240 w 240"/>
                <a:gd name="T3" fmla="*/ 24 h 102"/>
                <a:gd name="T4" fmla="*/ 144 w 240"/>
                <a:gd name="T5" fmla="*/ 0 h 102"/>
                <a:gd name="T6" fmla="*/ 0 w 240"/>
                <a:gd name="T7" fmla="*/ 78 h 102"/>
                <a:gd name="T8" fmla="*/ 96 w 24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2">
                  <a:moveTo>
                    <a:pt x="96" y="102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" name="Freeform 721"/>
            <p:cNvSpPr>
              <a:spLocks/>
            </p:cNvSpPr>
            <p:nvPr/>
          </p:nvSpPr>
          <p:spPr bwMode="auto">
            <a:xfrm>
              <a:off x="2067" y="2772"/>
              <a:ext cx="150" cy="420"/>
            </a:xfrm>
            <a:custGeom>
              <a:avLst/>
              <a:gdLst>
                <a:gd name="T0" fmla="*/ 12 w 150"/>
                <a:gd name="T1" fmla="*/ 420 h 420"/>
                <a:gd name="T2" fmla="*/ 0 w 150"/>
                <a:gd name="T3" fmla="*/ 78 h 420"/>
                <a:gd name="T4" fmla="*/ 138 w 150"/>
                <a:gd name="T5" fmla="*/ 0 h 420"/>
                <a:gd name="T6" fmla="*/ 150 w 150"/>
                <a:gd name="T7" fmla="*/ 336 h 420"/>
                <a:gd name="T8" fmla="*/ 12 w 150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20">
                  <a:moveTo>
                    <a:pt x="12" y="420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0" y="336"/>
                  </a:lnTo>
                  <a:lnTo>
                    <a:pt x="12" y="4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0" name="Freeform 722"/>
            <p:cNvSpPr>
              <a:spLocks/>
            </p:cNvSpPr>
            <p:nvPr/>
          </p:nvSpPr>
          <p:spPr bwMode="auto">
            <a:xfrm>
              <a:off x="1971" y="2826"/>
              <a:ext cx="108" cy="366"/>
            </a:xfrm>
            <a:custGeom>
              <a:avLst/>
              <a:gdLst>
                <a:gd name="T0" fmla="*/ 12 w 108"/>
                <a:gd name="T1" fmla="*/ 342 h 366"/>
                <a:gd name="T2" fmla="*/ 0 w 108"/>
                <a:gd name="T3" fmla="*/ 0 h 366"/>
                <a:gd name="T4" fmla="*/ 96 w 108"/>
                <a:gd name="T5" fmla="*/ 24 h 366"/>
                <a:gd name="T6" fmla="*/ 108 w 108"/>
                <a:gd name="T7" fmla="*/ 366 h 366"/>
                <a:gd name="T8" fmla="*/ 12 w 108"/>
                <a:gd name="T9" fmla="*/ 34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66">
                  <a:moveTo>
                    <a:pt x="12" y="34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366"/>
                  </a:lnTo>
                  <a:lnTo>
                    <a:pt x="12" y="3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" name="Freeform 723"/>
            <p:cNvSpPr>
              <a:spLocks/>
            </p:cNvSpPr>
            <p:nvPr/>
          </p:nvSpPr>
          <p:spPr bwMode="auto">
            <a:xfrm>
              <a:off x="1971" y="2748"/>
              <a:ext cx="234" cy="102"/>
            </a:xfrm>
            <a:custGeom>
              <a:avLst/>
              <a:gdLst>
                <a:gd name="T0" fmla="*/ 96 w 234"/>
                <a:gd name="T1" fmla="*/ 102 h 102"/>
                <a:gd name="T2" fmla="*/ 234 w 234"/>
                <a:gd name="T3" fmla="*/ 24 h 102"/>
                <a:gd name="T4" fmla="*/ 144 w 234"/>
                <a:gd name="T5" fmla="*/ 0 h 102"/>
                <a:gd name="T6" fmla="*/ 0 w 234"/>
                <a:gd name="T7" fmla="*/ 78 h 102"/>
                <a:gd name="T8" fmla="*/ 96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6" y="102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2" name="Freeform 724"/>
            <p:cNvSpPr>
              <a:spLocks/>
            </p:cNvSpPr>
            <p:nvPr/>
          </p:nvSpPr>
          <p:spPr bwMode="auto">
            <a:xfrm>
              <a:off x="2163" y="2748"/>
              <a:ext cx="150" cy="474"/>
            </a:xfrm>
            <a:custGeom>
              <a:avLst/>
              <a:gdLst>
                <a:gd name="T0" fmla="*/ 12 w 150"/>
                <a:gd name="T1" fmla="*/ 474 h 474"/>
                <a:gd name="T2" fmla="*/ 0 w 150"/>
                <a:gd name="T3" fmla="*/ 78 h 474"/>
                <a:gd name="T4" fmla="*/ 138 w 150"/>
                <a:gd name="T5" fmla="*/ 0 h 474"/>
                <a:gd name="T6" fmla="*/ 150 w 150"/>
                <a:gd name="T7" fmla="*/ 384 h 474"/>
                <a:gd name="T8" fmla="*/ 12 w 150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74">
                  <a:moveTo>
                    <a:pt x="12" y="474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0" y="384"/>
                  </a:lnTo>
                  <a:lnTo>
                    <a:pt x="12" y="4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3" name="Freeform 725"/>
            <p:cNvSpPr>
              <a:spLocks/>
            </p:cNvSpPr>
            <p:nvPr/>
          </p:nvSpPr>
          <p:spPr bwMode="auto">
            <a:xfrm>
              <a:off x="2067" y="2802"/>
              <a:ext cx="108" cy="420"/>
            </a:xfrm>
            <a:custGeom>
              <a:avLst/>
              <a:gdLst>
                <a:gd name="T0" fmla="*/ 12 w 108"/>
                <a:gd name="T1" fmla="*/ 390 h 420"/>
                <a:gd name="T2" fmla="*/ 0 w 108"/>
                <a:gd name="T3" fmla="*/ 0 h 420"/>
                <a:gd name="T4" fmla="*/ 96 w 108"/>
                <a:gd name="T5" fmla="*/ 24 h 420"/>
                <a:gd name="T6" fmla="*/ 108 w 108"/>
                <a:gd name="T7" fmla="*/ 420 h 420"/>
                <a:gd name="T8" fmla="*/ 12 w 108"/>
                <a:gd name="T9" fmla="*/ 39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20">
                  <a:moveTo>
                    <a:pt x="12" y="39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420"/>
                  </a:lnTo>
                  <a:lnTo>
                    <a:pt x="12" y="3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4" name="Freeform 726"/>
            <p:cNvSpPr>
              <a:spLocks/>
            </p:cNvSpPr>
            <p:nvPr/>
          </p:nvSpPr>
          <p:spPr bwMode="auto">
            <a:xfrm>
              <a:off x="2067" y="2724"/>
              <a:ext cx="234" cy="102"/>
            </a:xfrm>
            <a:custGeom>
              <a:avLst/>
              <a:gdLst>
                <a:gd name="T0" fmla="*/ 96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8 h 102"/>
                <a:gd name="T8" fmla="*/ 96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6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" name="Freeform 727"/>
            <p:cNvSpPr>
              <a:spLocks/>
            </p:cNvSpPr>
            <p:nvPr/>
          </p:nvSpPr>
          <p:spPr bwMode="auto">
            <a:xfrm>
              <a:off x="2259" y="2724"/>
              <a:ext cx="150" cy="522"/>
            </a:xfrm>
            <a:custGeom>
              <a:avLst/>
              <a:gdLst>
                <a:gd name="T0" fmla="*/ 12 w 150"/>
                <a:gd name="T1" fmla="*/ 522 h 522"/>
                <a:gd name="T2" fmla="*/ 0 w 150"/>
                <a:gd name="T3" fmla="*/ 78 h 522"/>
                <a:gd name="T4" fmla="*/ 138 w 150"/>
                <a:gd name="T5" fmla="*/ 0 h 522"/>
                <a:gd name="T6" fmla="*/ 150 w 150"/>
                <a:gd name="T7" fmla="*/ 438 h 522"/>
                <a:gd name="T8" fmla="*/ 12 w 150"/>
                <a:gd name="T9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22">
                  <a:moveTo>
                    <a:pt x="12" y="522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0" y="438"/>
                  </a:lnTo>
                  <a:lnTo>
                    <a:pt x="12" y="5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6" name="Freeform 728"/>
            <p:cNvSpPr>
              <a:spLocks/>
            </p:cNvSpPr>
            <p:nvPr/>
          </p:nvSpPr>
          <p:spPr bwMode="auto">
            <a:xfrm>
              <a:off x="2163" y="2778"/>
              <a:ext cx="108" cy="468"/>
            </a:xfrm>
            <a:custGeom>
              <a:avLst/>
              <a:gdLst>
                <a:gd name="T0" fmla="*/ 12 w 108"/>
                <a:gd name="T1" fmla="*/ 444 h 468"/>
                <a:gd name="T2" fmla="*/ 0 w 108"/>
                <a:gd name="T3" fmla="*/ 0 h 468"/>
                <a:gd name="T4" fmla="*/ 96 w 108"/>
                <a:gd name="T5" fmla="*/ 24 h 468"/>
                <a:gd name="T6" fmla="*/ 108 w 108"/>
                <a:gd name="T7" fmla="*/ 468 h 468"/>
                <a:gd name="T8" fmla="*/ 12 w 108"/>
                <a:gd name="T9" fmla="*/ 44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8">
                  <a:moveTo>
                    <a:pt x="12" y="44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468"/>
                  </a:lnTo>
                  <a:lnTo>
                    <a:pt x="12" y="44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7" name="Freeform 729"/>
            <p:cNvSpPr>
              <a:spLocks/>
            </p:cNvSpPr>
            <p:nvPr/>
          </p:nvSpPr>
          <p:spPr bwMode="auto">
            <a:xfrm>
              <a:off x="2163" y="2700"/>
              <a:ext cx="234" cy="102"/>
            </a:xfrm>
            <a:custGeom>
              <a:avLst/>
              <a:gdLst>
                <a:gd name="T0" fmla="*/ 96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8 h 102"/>
                <a:gd name="T8" fmla="*/ 96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6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8" name="Freeform 730"/>
            <p:cNvSpPr>
              <a:spLocks/>
            </p:cNvSpPr>
            <p:nvPr/>
          </p:nvSpPr>
          <p:spPr bwMode="auto">
            <a:xfrm>
              <a:off x="2361" y="2700"/>
              <a:ext cx="144" cy="576"/>
            </a:xfrm>
            <a:custGeom>
              <a:avLst/>
              <a:gdLst>
                <a:gd name="T0" fmla="*/ 12 w 144"/>
                <a:gd name="T1" fmla="*/ 576 h 576"/>
                <a:gd name="T2" fmla="*/ 0 w 144"/>
                <a:gd name="T3" fmla="*/ 78 h 576"/>
                <a:gd name="T4" fmla="*/ 138 w 144"/>
                <a:gd name="T5" fmla="*/ 0 h 576"/>
                <a:gd name="T6" fmla="*/ 144 w 144"/>
                <a:gd name="T7" fmla="*/ 486 h 576"/>
                <a:gd name="T8" fmla="*/ 12 w 144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576">
                  <a:moveTo>
                    <a:pt x="12" y="576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486"/>
                  </a:lnTo>
                  <a:lnTo>
                    <a:pt x="12" y="5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9" name="Freeform 731"/>
            <p:cNvSpPr>
              <a:spLocks/>
            </p:cNvSpPr>
            <p:nvPr/>
          </p:nvSpPr>
          <p:spPr bwMode="auto">
            <a:xfrm>
              <a:off x="2259" y="2754"/>
              <a:ext cx="114" cy="522"/>
            </a:xfrm>
            <a:custGeom>
              <a:avLst/>
              <a:gdLst>
                <a:gd name="T0" fmla="*/ 12 w 114"/>
                <a:gd name="T1" fmla="*/ 492 h 522"/>
                <a:gd name="T2" fmla="*/ 0 w 114"/>
                <a:gd name="T3" fmla="*/ 0 h 522"/>
                <a:gd name="T4" fmla="*/ 102 w 114"/>
                <a:gd name="T5" fmla="*/ 24 h 522"/>
                <a:gd name="T6" fmla="*/ 114 w 114"/>
                <a:gd name="T7" fmla="*/ 522 h 522"/>
                <a:gd name="T8" fmla="*/ 12 w 114"/>
                <a:gd name="T9" fmla="*/ 49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2">
                  <a:moveTo>
                    <a:pt x="12" y="49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14" y="522"/>
                  </a:lnTo>
                  <a:lnTo>
                    <a:pt x="12" y="4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0" name="Freeform 732"/>
            <p:cNvSpPr>
              <a:spLocks/>
            </p:cNvSpPr>
            <p:nvPr/>
          </p:nvSpPr>
          <p:spPr bwMode="auto">
            <a:xfrm>
              <a:off x="2259" y="2670"/>
              <a:ext cx="240" cy="108"/>
            </a:xfrm>
            <a:custGeom>
              <a:avLst/>
              <a:gdLst>
                <a:gd name="T0" fmla="*/ 102 w 240"/>
                <a:gd name="T1" fmla="*/ 108 h 108"/>
                <a:gd name="T2" fmla="*/ 240 w 240"/>
                <a:gd name="T3" fmla="*/ 30 h 108"/>
                <a:gd name="T4" fmla="*/ 138 w 240"/>
                <a:gd name="T5" fmla="*/ 0 h 108"/>
                <a:gd name="T6" fmla="*/ 0 w 240"/>
                <a:gd name="T7" fmla="*/ 84 h 108"/>
                <a:gd name="T8" fmla="*/ 102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2" y="108"/>
                  </a:moveTo>
                  <a:lnTo>
                    <a:pt x="240" y="30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1" name="Freeform 733"/>
            <p:cNvSpPr>
              <a:spLocks/>
            </p:cNvSpPr>
            <p:nvPr/>
          </p:nvSpPr>
          <p:spPr bwMode="auto">
            <a:xfrm>
              <a:off x="2457" y="2670"/>
              <a:ext cx="150" cy="636"/>
            </a:xfrm>
            <a:custGeom>
              <a:avLst/>
              <a:gdLst>
                <a:gd name="T0" fmla="*/ 12 w 150"/>
                <a:gd name="T1" fmla="*/ 636 h 636"/>
                <a:gd name="T2" fmla="*/ 0 w 150"/>
                <a:gd name="T3" fmla="*/ 84 h 636"/>
                <a:gd name="T4" fmla="*/ 138 w 150"/>
                <a:gd name="T5" fmla="*/ 0 h 636"/>
                <a:gd name="T6" fmla="*/ 150 w 150"/>
                <a:gd name="T7" fmla="*/ 546 h 636"/>
                <a:gd name="T8" fmla="*/ 12 w 150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636">
                  <a:moveTo>
                    <a:pt x="12" y="636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50" y="546"/>
                  </a:lnTo>
                  <a:lnTo>
                    <a:pt x="12" y="63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2" name="Freeform 734"/>
            <p:cNvSpPr>
              <a:spLocks/>
            </p:cNvSpPr>
            <p:nvPr/>
          </p:nvSpPr>
          <p:spPr bwMode="auto">
            <a:xfrm>
              <a:off x="2361" y="2730"/>
              <a:ext cx="108" cy="576"/>
            </a:xfrm>
            <a:custGeom>
              <a:avLst/>
              <a:gdLst>
                <a:gd name="T0" fmla="*/ 12 w 108"/>
                <a:gd name="T1" fmla="*/ 546 h 576"/>
                <a:gd name="T2" fmla="*/ 0 w 108"/>
                <a:gd name="T3" fmla="*/ 0 h 576"/>
                <a:gd name="T4" fmla="*/ 96 w 108"/>
                <a:gd name="T5" fmla="*/ 24 h 576"/>
                <a:gd name="T6" fmla="*/ 108 w 108"/>
                <a:gd name="T7" fmla="*/ 576 h 576"/>
                <a:gd name="T8" fmla="*/ 12 w 108"/>
                <a:gd name="T9" fmla="*/ 54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76">
                  <a:moveTo>
                    <a:pt x="12" y="54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576"/>
                  </a:lnTo>
                  <a:lnTo>
                    <a:pt x="12" y="5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3" name="Freeform 735"/>
            <p:cNvSpPr>
              <a:spLocks/>
            </p:cNvSpPr>
            <p:nvPr/>
          </p:nvSpPr>
          <p:spPr bwMode="auto">
            <a:xfrm>
              <a:off x="2361" y="2646"/>
              <a:ext cx="234" cy="108"/>
            </a:xfrm>
            <a:custGeom>
              <a:avLst/>
              <a:gdLst>
                <a:gd name="T0" fmla="*/ 96 w 234"/>
                <a:gd name="T1" fmla="*/ 108 h 108"/>
                <a:gd name="T2" fmla="*/ 234 w 234"/>
                <a:gd name="T3" fmla="*/ 24 h 108"/>
                <a:gd name="T4" fmla="*/ 138 w 234"/>
                <a:gd name="T5" fmla="*/ 0 h 108"/>
                <a:gd name="T6" fmla="*/ 0 w 234"/>
                <a:gd name="T7" fmla="*/ 84 h 108"/>
                <a:gd name="T8" fmla="*/ 96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96" y="108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4" name="Freeform 736"/>
            <p:cNvSpPr>
              <a:spLocks/>
            </p:cNvSpPr>
            <p:nvPr/>
          </p:nvSpPr>
          <p:spPr bwMode="auto">
            <a:xfrm>
              <a:off x="2559" y="2646"/>
              <a:ext cx="144" cy="684"/>
            </a:xfrm>
            <a:custGeom>
              <a:avLst/>
              <a:gdLst>
                <a:gd name="T0" fmla="*/ 12 w 144"/>
                <a:gd name="T1" fmla="*/ 684 h 684"/>
                <a:gd name="T2" fmla="*/ 0 w 144"/>
                <a:gd name="T3" fmla="*/ 84 h 684"/>
                <a:gd name="T4" fmla="*/ 138 w 144"/>
                <a:gd name="T5" fmla="*/ 0 h 684"/>
                <a:gd name="T6" fmla="*/ 144 w 144"/>
                <a:gd name="T7" fmla="*/ 600 h 684"/>
                <a:gd name="T8" fmla="*/ 12 w 144"/>
                <a:gd name="T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84">
                  <a:moveTo>
                    <a:pt x="12" y="684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44" y="600"/>
                  </a:lnTo>
                  <a:lnTo>
                    <a:pt x="12" y="6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5" name="Freeform 737"/>
            <p:cNvSpPr>
              <a:spLocks/>
            </p:cNvSpPr>
            <p:nvPr/>
          </p:nvSpPr>
          <p:spPr bwMode="auto">
            <a:xfrm>
              <a:off x="2457" y="2706"/>
              <a:ext cx="114" cy="624"/>
            </a:xfrm>
            <a:custGeom>
              <a:avLst/>
              <a:gdLst>
                <a:gd name="T0" fmla="*/ 12 w 114"/>
                <a:gd name="T1" fmla="*/ 600 h 624"/>
                <a:gd name="T2" fmla="*/ 0 w 114"/>
                <a:gd name="T3" fmla="*/ 0 h 624"/>
                <a:gd name="T4" fmla="*/ 102 w 114"/>
                <a:gd name="T5" fmla="*/ 24 h 624"/>
                <a:gd name="T6" fmla="*/ 114 w 114"/>
                <a:gd name="T7" fmla="*/ 624 h 624"/>
                <a:gd name="T8" fmla="*/ 12 w 114"/>
                <a:gd name="T9" fmla="*/ 60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24">
                  <a:moveTo>
                    <a:pt x="12" y="60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14" y="624"/>
                  </a:lnTo>
                  <a:lnTo>
                    <a:pt x="12" y="6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6" name="Freeform 738"/>
            <p:cNvSpPr>
              <a:spLocks/>
            </p:cNvSpPr>
            <p:nvPr/>
          </p:nvSpPr>
          <p:spPr bwMode="auto">
            <a:xfrm>
              <a:off x="2457" y="2622"/>
              <a:ext cx="240" cy="108"/>
            </a:xfrm>
            <a:custGeom>
              <a:avLst/>
              <a:gdLst>
                <a:gd name="T0" fmla="*/ 102 w 240"/>
                <a:gd name="T1" fmla="*/ 108 h 108"/>
                <a:gd name="T2" fmla="*/ 240 w 240"/>
                <a:gd name="T3" fmla="*/ 24 h 108"/>
                <a:gd name="T4" fmla="*/ 138 w 240"/>
                <a:gd name="T5" fmla="*/ 0 h 108"/>
                <a:gd name="T6" fmla="*/ 0 w 240"/>
                <a:gd name="T7" fmla="*/ 84 h 108"/>
                <a:gd name="T8" fmla="*/ 102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2" y="108"/>
                  </a:moveTo>
                  <a:lnTo>
                    <a:pt x="240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7" name="Freeform 739"/>
            <p:cNvSpPr>
              <a:spLocks/>
            </p:cNvSpPr>
            <p:nvPr/>
          </p:nvSpPr>
          <p:spPr bwMode="auto">
            <a:xfrm>
              <a:off x="2661" y="2622"/>
              <a:ext cx="144" cy="738"/>
            </a:xfrm>
            <a:custGeom>
              <a:avLst/>
              <a:gdLst>
                <a:gd name="T0" fmla="*/ 12 w 144"/>
                <a:gd name="T1" fmla="*/ 738 h 738"/>
                <a:gd name="T2" fmla="*/ 0 w 144"/>
                <a:gd name="T3" fmla="*/ 84 h 738"/>
                <a:gd name="T4" fmla="*/ 138 w 144"/>
                <a:gd name="T5" fmla="*/ 0 h 738"/>
                <a:gd name="T6" fmla="*/ 144 w 144"/>
                <a:gd name="T7" fmla="*/ 648 h 738"/>
                <a:gd name="T8" fmla="*/ 12 w 144"/>
                <a:gd name="T9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738">
                  <a:moveTo>
                    <a:pt x="12" y="738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44" y="648"/>
                  </a:lnTo>
                  <a:lnTo>
                    <a:pt x="12" y="7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8" name="Freeform 740"/>
            <p:cNvSpPr>
              <a:spLocks/>
            </p:cNvSpPr>
            <p:nvPr/>
          </p:nvSpPr>
          <p:spPr bwMode="auto">
            <a:xfrm>
              <a:off x="2559" y="2676"/>
              <a:ext cx="114" cy="684"/>
            </a:xfrm>
            <a:custGeom>
              <a:avLst/>
              <a:gdLst>
                <a:gd name="T0" fmla="*/ 12 w 114"/>
                <a:gd name="T1" fmla="*/ 654 h 684"/>
                <a:gd name="T2" fmla="*/ 0 w 114"/>
                <a:gd name="T3" fmla="*/ 0 h 684"/>
                <a:gd name="T4" fmla="*/ 102 w 114"/>
                <a:gd name="T5" fmla="*/ 30 h 684"/>
                <a:gd name="T6" fmla="*/ 114 w 114"/>
                <a:gd name="T7" fmla="*/ 684 h 684"/>
                <a:gd name="T8" fmla="*/ 12 w 114"/>
                <a:gd name="T9" fmla="*/ 65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84">
                  <a:moveTo>
                    <a:pt x="12" y="654"/>
                  </a:moveTo>
                  <a:lnTo>
                    <a:pt x="0" y="0"/>
                  </a:lnTo>
                  <a:lnTo>
                    <a:pt x="102" y="30"/>
                  </a:lnTo>
                  <a:lnTo>
                    <a:pt x="114" y="684"/>
                  </a:lnTo>
                  <a:lnTo>
                    <a:pt x="12" y="6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9" name="Freeform 741"/>
            <p:cNvSpPr>
              <a:spLocks/>
            </p:cNvSpPr>
            <p:nvPr/>
          </p:nvSpPr>
          <p:spPr bwMode="auto">
            <a:xfrm>
              <a:off x="2559" y="2598"/>
              <a:ext cx="240" cy="108"/>
            </a:xfrm>
            <a:custGeom>
              <a:avLst/>
              <a:gdLst>
                <a:gd name="T0" fmla="*/ 102 w 240"/>
                <a:gd name="T1" fmla="*/ 108 h 108"/>
                <a:gd name="T2" fmla="*/ 240 w 240"/>
                <a:gd name="T3" fmla="*/ 24 h 108"/>
                <a:gd name="T4" fmla="*/ 138 w 240"/>
                <a:gd name="T5" fmla="*/ 0 h 108"/>
                <a:gd name="T6" fmla="*/ 0 w 240"/>
                <a:gd name="T7" fmla="*/ 78 h 108"/>
                <a:gd name="T8" fmla="*/ 102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2" y="108"/>
                  </a:moveTo>
                  <a:lnTo>
                    <a:pt x="240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0" name="Freeform 742"/>
            <p:cNvSpPr>
              <a:spLocks/>
            </p:cNvSpPr>
            <p:nvPr/>
          </p:nvSpPr>
          <p:spPr bwMode="auto">
            <a:xfrm>
              <a:off x="2769" y="2598"/>
              <a:ext cx="138" cy="792"/>
            </a:xfrm>
            <a:custGeom>
              <a:avLst/>
              <a:gdLst>
                <a:gd name="T0" fmla="*/ 6 w 138"/>
                <a:gd name="T1" fmla="*/ 792 h 792"/>
                <a:gd name="T2" fmla="*/ 0 w 138"/>
                <a:gd name="T3" fmla="*/ 78 h 792"/>
                <a:gd name="T4" fmla="*/ 132 w 138"/>
                <a:gd name="T5" fmla="*/ 0 h 792"/>
                <a:gd name="T6" fmla="*/ 138 w 138"/>
                <a:gd name="T7" fmla="*/ 702 h 792"/>
                <a:gd name="T8" fmla="*/ 6 w 138"/>
                <a:gd name="T9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792">
                  <a:moveTo>
                    <a:pt x="6" y="792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8" y="702"/>
                  </a:lnTo>
                  <a:lnTo>
                    <a:pt x="6" y="7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1" name="Freeform 743"/>
            <p:cNvSpPr>
              <a:spLocks/>
            </p:cNvSpPr>
            <p:nvPr/>
          </p:nvSpPr>
          <p:spPr bwMode="auto">
            <a:xfrm>
              <a:off x="2661" y="2652"/>
              <a:ext cx="114" cy="738"/>
            </a:xfrm>
            <a:custGeom>
              <a:avLst/>
              <a:gdLst>
                <a:gd name="T0" fmla="*/ 12 w 114"/>
                <a:gd name="T1" fmla="*/ 708 h 738"/>
                <a:gd name="T2" fmla="*/ 0 w 114"/>
                <a:gd name="T3" fmla="*/ 0 h 738"/>
                <a:gd name="T4" fmla="*/ 108 w 114"/>
                <a:gd name="T5" fmla="*/ 24 h 738"/>
                <a:gd name="T6" fmla="*/ 114 w 114"/>
                <a:gd name="T7" fmla="*/ 738 h 738"/>
                <a:gd name="T8" fmla="*/ 12 w 114"/>
                <a:gd name="T9" fmla="*/ 70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38">
                  <a:moveTo>
                    <a:pt x="12" y="708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14" y="738"/>
                  </a:lnTo>
                  <a:lnTo>
                    <a:pt x="12" y="7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2" name="Freeform 744"/>
            <p:cNvSpPr>
              <a:spLocks/>
            </p:cNvSpPr>
            <p:nvPr/>
          </p:nvSpPr>
          <p:spPr bwMode="auto">
            <a:xfrm>
              <a:off x="2661" y="2568"/>
              <a:ext cx="240" cy="108"/>
            </a:xfrm>
            <a:custGeom>
              <a:avLst/>
              <a:gdLst>
                <a:gd name="T0" fmla="*/ 108 w 240"/>
                <a:gd name="T1" fmla="*/ 108 h 108"/>
                <a:gd name="T2" fmla="*/ 240 w 240"/>
                <a:gd name="T3" fmla="*/ 30 h 108"/>
                <a:gd name="T4" fmla="*/ 138 w 240"/>
                <a:gd name="T5" fmla="*/ 0 h 108"/>
                <a:gd name="T6" fmla="*/ 0 w 240"/>
                <a:gd name="T7" fmla="*/ 84 h 108"/>
                <a:gd name="T8" fmla="*/ 108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8" y="108"/>
                  </a:moveTo>
                  <a:lnTo>
                    <a:pt x="240" y="30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8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3" name="Freeform 745"/>
            <p:cNvSpPr>
              <a:spLocks/>
            </p:cNvSpPr>
            <p:nvPr/>
          </p:nvSpPr>
          <p:spPr bwMode="auto">
            <a:xfrm>
              <a:off x="2871" y="2568"/>
              <a:ext cx="138" cy="852"/>
            </a:xfrm>
            <a:custGeom>
              <a:avLst/>
              <a:gdLst>
                <a:gd name="T0" fmla="*/ 6 w 138"/>
                <a:gd name="T1" fmla="*/ 852 h 852"/>
                <a:gd name="T2" fmla="*/ 0 w 138"/>
                <a:gd name="T3" fmla="*/ 84 h 852"/>
                <a:gd name="T4" fmla="*/ 138 w 138"/>
                <a:gd name="T5" fmla="*/ 0 h 852"/>
                <a:gd name="T6" fmla="*/ 138 w 138"/>
                <a:gd name="T7" fmla="*/ 762 h 852"/>
                <a:gd name="T8" fmla="*/ 6 w 138"/>
                <a:gd name="T9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52">
                  <a:moveTo>
                    <a:pt x="6" y="852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38" y="762"/>
                  </a:lnTo>
                  <a:lnTo>
                    <a:pt x="6" y="8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4" name="Freeform 746"/>
            <p:cNvSpPr>
              <a:spLocks/>
            </p:cNvSpPr>
            <p:nvPr/>
          </p:nvSpPr>
          <p:spPr bwMode="auto">
            <a:xfrm>
              <a:off x="2769" y="2628"/>
              <a:ext cx="108" cy="792"/>
            </a:xfrm>
            <a:custGeom>
              <a:avLst/>
              <a:gdLst>
                <a:gd name="T0" fmla="*/ 6 w 108"/>
                <a:gd name="T1" fmla="*/ 762 h 792"/>
                <a:gd name="T2" fmla="*/ 0 w 108"/>
                <a:gd name="T3" fmla="*/ 0 h 792"/>
                <a:gd name="T4" fmla="*/ 102 w 108"/>
                <a:gd name="T5" fmla="*/ 24 h 792"/>
                <a:gd name="T6" fmla="*/ 108 w 108"/>
                <a:gd name="T7" fmla="*/ 792 h 792"/>
                <a:gd name="T8" fmla="*/ 6 w 108"/>
                <a:gd name="T9" fmla="*/ 76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92">
                  <a:moveTo>
                    <a:pt x="6" y="76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792"/>
                  </a:lnTo>
                  <a:lnTo>
                    <a:pt x="6" y="7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5" name="Freeform 747"/>
            <p:cNvSpPr>
              <a:spLocks/>
            </p:cNvSpPr>
            <p:nvPr/>
          </p:nvSpPr>
          <p:spPr bwMode="auto">
            <a:xfrm>
              <a:off x="2769" y="2544"/>
              <a:ext cx="240" cy="108"/>
            </a:xfrm>
            <a:custGeom>
              <a:avLst/>
              <a:gdLst>
                <a:gd name="T0" fmla="*/ 102 w 240"/>
                <a:gd name="T1" fmla="*/ 108 h 108"/>
                <a:gd name="T2" fmla="*/ 240 w 240"/>
                <a:gd name="T3" fmla="*/ 24 h 108"/>
                <a:gd name="T4" fmla="*/ 132 w 240"/>
                <a:gd name="T5" fmla="*/ 0 h 108"/>
                <a:gd name="T6" fmla="*/ 0 w 240"/>
                <a:gd name="T7" fmla="*/ 84 h 108"/>
                <a:gd name="T8" fmla="*/ 102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2" y="108"/>
                  </a:moveTo>
                  <a:lnTo>
                    <a:pt x="240" y="24"/>
                  </a:lnTo>
                  <a:lnTo>
                    <a:pt x="132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6" name="Freeform 748"/>
            <p:cNvSpPr>
              <a:spLocks/>
            </p:cNvSpPr>
            <p:nvPr/>
          </p:nvSpPr>
          <p:spPr bwMode="auto">
            <a:xfrm>
              <a:off x="2979" y="2544"/>
              <a:ext cx="132" cy="906"/>
            </a:xfrm>
            <a:custGeom>
              <a:avLst/>
              <a:gdLst>
                <a:gd name="T0" fmla="*/ 0 w 132"/>
                <a:gd name="T1" fmla="*/ 906 h 906"/>
                <a:gd name="T2" fmla="*/ 0 w 132"/>
                <a:gd name="T3" fmla="*/ 84 h 906"/>
                <a:gd name="T4" fmla="*/ 132 w 132"/>
                <a:gd name="T5" fmla="*/ 0 h 906"/>
                <a:gd name="T6" fmla="*/ 132 w 132"/>
                <a:gd name="T7" fmla="*/ 810 h 906"/>
                <a:gd name="T8" fmla="*/ 0 w 132"/>
                <a:gd name="T9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06">
                  <a:moveTo>
                    <a:pt x="0" y="906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32" y="810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7" name="Freeform 749"/>
            <p:cNvSpPr>
              <a:spLocks/>
            </p:cNvSpPr>
            <p:nvPr/>
          </p:nvSpPr>
          <p:spPr bwMode="auto">
            <a:xfrm>
              <a:off x="2871" y="2598"/>
              <a:ext cx="108" cy="852"/>
            </a:xfrm>
            <a:custGeom>
              <a:avLst/>
              <a:gdLst>
                <a:gd name="T0" fmla="*/ 6 w 108"/>
                <a:gd name="T1" fmla="*/ 822 h 852"/>
                <a:gd name="T2" fmla="*/ 0 w 108"/>
                <a:gd name="T3" fmla="*/ 0 h 852"/>
                <a:gd name="T4" fmla="*/ 108 w 108"/>
                <a:gd name="T5" fmla="*/ 30 h 852"/>
                <a:gd name="T6" fmla="*/ 108 w 108"/>
                <a:gd name="T7" fmla="*/ 852 h 852"/>
                <a:gd name="T8" fmla="*/ 6 w 108"/>
                <a:gd name="T9" fmla="*/ 82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52">
                  <a:moveTo>
                    <a:pt x="6" y="822"/>
                  </a:moveTo>
                  <a:lnTo>
                    <a:pt x="0" y="0"/>
                  </a:lnTo>
                  <a:lnTo>
                    <a:pt x="108" y="30"/>
                  </a:lnTo>
                  <a:lnTo>
                    <a:pt x="108" y="852"/>
                  </a:lnTo>
                  <a:lnTo>
                    <a:pt x="6" y="8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8" name="Freeform 750"/>
            <p:cNvSpPr>
              <a:spLocks/>
            </p:cNvSpPr>
            <p:nvPr/>
          </p:nvSpPr>
          <p:spPr bwMode="auto">
            <a:xfrm>
              <a:off x="2871" y="2520"/>
              <a:ext cx="240" cy="108"/>
            </a:xfrm>
            <a:custGeom>
              <a:avLst/>
              <a:gdLst>
                <a:gd name="T0" fmla="*/ 108 w 240"/>
                <a:gd name="T1" fmla="*/ 108 h 108"/>
                <a:gd name="T2" fmla="*/ 240 w 240"/>
                <a:gd name="T3" fmla="*/ 24 h 108"/>
                <a:gd name="T4" fmla="*/ 138 w 240"/>
                <a:gd name="T5" fmla="*/ 0 h 108"/>
                <a:gd name="T6" fmla="*/ 0 w 240"/>
                <a:gd name="T7" fmla="*/ 78 h 108"/>
                <a:gd name="T8" fmla="*/ 108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8" y="108"/>
                  </a:moveTo>
                  <a:lnTo>
                    <a:pt x="240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108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9" name="Freeform 751"/>
            <p:cNvSpPr>
              <a:spLocks/>
            </p:cNvSpPr>
            <p:nvPr/>
          </p:nvSpPr>
          <p:spPr bwMode="auto">
            <a:xfrm>
              <a:off x="3087" y="2514"/>
              <a:ext cx="132" cy="966"/>
            </a:xfrm>
            <a:custGeom>
              <a:avLst/>
              <a:gdLst>
                <a:gd name="T0" fmla="*/ 0 w 132"/>
                <a:gd name="T1" fmla="*/ 966 h 966"/>
                <a:gd name="T2" fmla="*/ 0 w 132"/>
                <a:gd name="T3" fmla="*/ 84 h 966"/>
                <a:gd name="T4" fmla="*/ 132 w 132"/>
                <a:gd name="T5" fmla="*/ 0 h 966"/>
                <a:gd name="T6" fmla="*/ 126 w 132"/>
                <a:gd name="T7" fmla="*/ 870 h 966"/>
                <a:gd name="T8" fmla="*/ 0 w 132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66">
                  <a:moveTo>
                    <a:pt x="0" y="966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26" y="870"/>
                  </a:lnTo>
                  <a:lnTo>
                    <a:pt x="0" y="9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0" name="Freeform 752"/>
            <p:cNvSpPr>
              <a:spLocks/>
            </p:cNvSpPr>
            <p:nvPr/>
          </p:nvSpPr>
          <p:spPr bwMode="auto">
            <a:xfrm>
              <a:off x="2979" y="2574"/>
              <a:ext cx="108" cy="906"/>
            </a:xfrm>
            <a:custGeom>
              <a:avLst/>
              <a:gdLst>
                <a:gd name="T0" fmla="*/ 0 w 108"/>
                <a:gd name="T1" fmla="*/ 876 h 906"/>
                <a:gd name="T2" fmla="*/ 0 w 108"/>
                <a:gd name="T3" fmla="*/ 0 h 906"/>
                <a:gd name="T4" fmla="*/ 108 w 108"/>
                <a:gd name="T5" fmla="*/ 24 h 906"/>
                <a:gd name="T6" fmla="*/ 108 w 108"/>
                <a:gd name="T7" fmla="*/ 906 h 906"/>
                <a:gd name="T8" fmla="*/ 0 w 108"/>
                <a:gd name="T9" fmla="*/ 87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06">
                  <a:moveTo>
                    <a:pt x="0" y="876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08" y="906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1" name="Freeform 753"/>
            <p:cNvSpPr>
              <a:spLocks/>
            </p:cNvSpPr>
            <p:nvPr/>
          </p:nvSpPr>
          <p:spPr bwMode="auto">
            <a:xfrm>
              <a:off x="2979" y="2490"/>
              <a:ext cx="240" cy="108"/>
            </a:xfrm>
            <a:custGeom>
              <a:avLst/>
              <a:gdLst>
                <a:gd name="T0" fmla="*/ 108 w 240"/>
                <a:gd name="T1" fmla="*/ 108 h 108"/>
                <a:gd name="T2" fmla="*/ 240 w 240"/>
                <a:gd name="T3" fmla="*/ 24 h 108"/>
                <a:gd name="T4" fmla="*/ 132 w 240"/>
                <a:gd name="T5" fmla="*/ 0 h 108"/>
                <a:gd name="T6" fmla="*/ 0 w 240"/>
                <a:gd name="T7" fmla="*/ 84 h 108"/>
                <a:gd name="T8" fmla="*/ 108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8" y="108"/>
                  </a:moveTo>
                  <a:lnTo>
                    <a:pt x="240" y="24"/>
                  </a:lnTo>
                  <a:lnTo>
                    <a:pt x="132" y="0"/>
                  </a:lnTo>
                  <a:lnTo>
                    <a:pt x="0" y="84"/>
                  </a:lnTo>
                  <a:lnTo>
                    <a:pt x="108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2" name="Freeform 754"/>
            <p:cNvSpPr>
              <a:spLocks/>
            </p:cNvSpPr>
            <p:nvPr/>
          </p:nvSpPr>
          <p:spPr bwMode="auto">
            <a:xfrm>
              <a:off x="1461" y="3012"/>
              <a:ext cx="150" cy="132"/>
            </a:xfrm>
            <a:custGeom>
              <a:avLst/>
              <a:gdLst>
                <a:gd name="T0" fmla="*/ 0 w 150"/>
                <a:gd name="T1" fmla="*/ 132 h 132"/>
                <a:gd name="T2" fmla="*/ 0 w 150"/>
                <a:gd name="T3" fmla="*/ 84 h 132"/>
                <a:gd name="T4" fmla="*/ 144 w 150"/>
                <a:gd name="T5" fmla="*/ 0 h 132"/>
                <a:gd name="T6" fmla="*/ 150 w 150"/>
                <a:gd name="T7" fmla="*/ 48 h 132"/>
                <a:gd name="T8" fmla="*/ 0 w 150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2">
                  <a:moveTo>
                    <a:pt x="0" y="132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0" y="48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3" name="Freeform 755"/>
            <p:cNvSpPr>
              <a:spLocks/>
            </p:cNvSpPr>
            <p:nvPr/>
          </p:nvSpPr>
          <p:spPr bwMode="auto">
            <a:xfrm>
              <a:off x="1371" y="3072"/>
              <a:ext cx="90" cy="72"/>
            </a:xfrm>
            <a:custGeom>
              <a:avLst/>
              <a:gdLst>
                <a:gd name="T0" fmla="*/ 0 w 90"/>
                <a:gd name="T1" fmla="*/ 48 h 72"/>
                <a:gd name="T2" fmla="*/ 0 w 90"/>
                <a:gd name="T3" fmla="*/ 0 h 72"/>
                <a:gd name="T4" fmla="*/ 90 w 90"/>
                <a:gd name="T5" fmla="*/ 24 h 72"/>
                <a:gd name="T6" fmla="*/ 90 w 90"/>
                <a:gd name="T7" fmla="*/ 72 h 72"/>
                <a:gd name="T8" fmla="*/ 0 w 90"/>
                <a:gd name="T9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2">
                  <a:moveTo>
                    <a:pt x="0" y="48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4" name="Freeform 756"/>
            <p:cNvSpPr>
              <a:spLocks/>
            </p:cNvSpPr>
            <p:nvPr/>
          </p:nvSpPr>
          <p:spPr bwMode="auto">
            <a:xfrm>
              <a:off x="1371" y="2988"/>
              <a:ext cx="234" cy="108"/>
            </a:xfrm>
            <a:custGeom>
              <a:avLst/>
              <a:gdLst>
                <a:gd name="T0" fmla="*/ 90 w 234"/>
                <a:gd name="T1" fmla="*/ 108 h 108"/>
                <a:gd name="T2" fmla="*/ 234 w 234"/>
                <a:gd name="T3" fmla="*/ 24 h 108"/>
                <a:gd name="T4" fmla="*/ 144 w 234"/>
                <a:gd name="T5" fmla="*/ 0 h 108"/>
                <a:gd name="T6" fmla="*/ 0 w 234"/>
                <a:gd name="T7" fmla="*/ 84 h 108"/>
                <a:gd name="T8" fmla="*/ 90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90" y="108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5" name="Freeform 757"/>
            <p:cNvSpPr>
              <a:spLocks/>
            </p:cNvSpPr>
            <p:nvPr/>
          </p:nvSpPr>
          <p:spPr bwMode="auto">
            <a:xfrm>
              <a:off x="1551" y="2994"/>
              <a:ext cx="150" cy="180"/>
            </a:xfrm>
            <a:custGeom>
              <a:avLst/>
              <a:gdLst>
                <a:gd name="T0" fmla="*/ 6 w 150"/>
                <a:gd name="T1" fmla="*/ 180 h 180"/>
                <a:gd name="T2" fmla="*/ 0 w 150"/>
                <a:gd name="T3" fmla="*/ 84 h 180"/>
                <a:gd name="T4" fmla="*/ 144 w 150"/>
                <a:gd name="T5" fmla="*/ 0 h 180"/>
                <a:gd name="T6" fmla="*/ 150 w 150"/>
                <a:gd name="T7" fmla="*/ 96 h 180"/>
                <a:gd name="T8" fmla="*/ 6 w 150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80">
                  <a:moveTo>
                    <a:pt x="6" y="180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0" y="96"/>
                  </a:lnTo>
                  <a:lnTo>
                    <a:pt x="6" y="1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6" name="Freeform 758"/>
            <p:cNvSpPr>
              <a:spLocks/>
            </p:cNvSpPr>
            <p:nvPr/>
          </p:nvSpPr>
          <p:spPr bwMode="auto">
            <a:xfrm>
              <a:off x="1461" y="3048"/>
              <a:ext cx="96" cy="126"/>
            </a:xfrm>
            <a:custGeom>
              <a:avLst/>
              <a:gdLst>
                <a:gd name="T0" fmla="*/ 0 w 96"/>
                <a:gd name="T1" fmla="*/ 96 h 126"/>
                <a:gd name="T2" fmla="*/ 0 w 96"/>
                <a:gd name="T3" fmla="*/ 0 h 126"/>
                <a:gd name="T4" fmla="*/ 90 w 96"/>
                <a:gd name="T5" fmla="*/ 30 h 126"/>
                <a:gd name="T6" fmla="*/ 96 w 96"/>
                <a:gd name="T7" fmla="*/ 126 h 126"/>
                <a:gd name="T8" fmla="*/ 0 w 96"/>
                <a:gd name="T9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6">
                  <a:moveTo>
                    <a:pt x="0" y="96"/>
                  </a:moveTo>
                  <a:lnTo>
                    <a:pt x="0" y="0"/>
                  </a:lnTo>
                  <a:lnTo>
                    <a:pt x="90" y="30"/>
                  </a:lnTo>
                  <a:lnTo>
                    <a:pt x="96" y="12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7" name="Freeform 759"/>
            <p:cNvSpPr>
              <a:spLocks/>
            </p:cNvSpPr>
            <p:nvPr/>
          </p:nvSpPr>
          <p:spPr bwMode="auto">
            <a:xfrm>
              <a:off x="1461" y="2964"/>
              <a:ext cx="234" cy="114"/>
            </a:xfrm>
            <a:custGeom>
              <a:avLst/>
              <a:gdLst>
                <a:gd name="T0" fmla="*/ 90 w 234"/>
                <a:gd name="T1" fmla="*/ 114 h 114"/>
                <a:gd name="T2" fmla="*/ 234 w 234"/>
                <a:gd name="T3" fmla="*/ 30 h 114"/>
                <a:gd name="T4" fmla="*/ 144 w 234"/>
                <a:gd name="T5" fmla="*/ 0 h 114"/>
                <a:gd name="T6" fmla="*/ 0 w 234"/>
                <a:gd name="T7" fmla="*/ 84 h 114"/>
                <a:gd name="T8" fmla="*/ 90 w 234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14">
                  <a:moveTo>
                    <a:pt x="90" y="114"/>
                  </a:moveTo>
                  <a:lnTo>
                    <a:pt x="234" y="30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0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8" name="Freeform 760"/>
            <p:cNvSpPr>
              <a:spLocks/>
            </p:cNvSpPr>
            <p:nvPr/>
          </p:nvSpPr>
          <p:spPr bwMode="auto">
            <a:xfrm>
              <a:off x="1641" y="2970"/>
              <a:ext cx="156" cy="228"/>
            </a:xfrm>
            <a:custGeom>
              <a:avLst/>
              <a:gdLst>
                <a:gd name="T0" fmla="*/ 6 w 156"/>
                <a:gd name="T1" fmla="*/ 228 h 228"/>
                <a:gd name="T2" fmla="*/ 0 w 156"/>
                <a:gd name="T3" fmla="*/ 84 h 228"/>
                <a:gd name="T4" fmla="*/ 150 w 156"/>
                <a:gd name="T5" fmla="*/ 0 h 228"/>
                <a:gd name="T6" fmla="*/ 156 w 156"/>
                <a:gd name="T7" fmla="*/ 144 h 228"/>
                <a:gd name="T8" fmla="*/ 6 w 15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28">
                  <a:moveTo>
                    <a:pt x="6" y="228"/>
                  </a:moveTo>
                  <a:lnTo>
                    <a:pt x="0" y="84"/>
                  </a:lnTo>
                  <a:lnTo>
                    <a:pt x="150" y="0"/>
                  </a:lnTo>
                  <a:lnTo>
                    <a:pt x="156" y="144"/>
                  </a:lnTo>
                  <a:lnTo>
                    <a:pt x="6" y="2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9" name="Freeform 761"/>
            <p:cNvSpPr>
              <a:spLocks/>
            </p:cNvSpPr>
            <p:nvPr/>
          </p:nvSpPr>
          <p:spPr bwMode="auto">
            <a:xfrm>
              <a:off x="1551" y="3024"/>
              <a:ext cx="96" cy="174"/>
            </a:xfrm>
            <a:custGeom>
              <a:avLst/>
              <a:gdLst>
                <a:gd name="T0" fmla="*/ 6 w 96"/>
                <a:gd name="T1" fmla="*/ 150 h 174"/>
                <a:gd name="T2" fmla="*/ 0 w 96"/>
                <a:gd name="T3" fmla="*/ 0 h 174"/>
                <a:gd name="T4" fmla="*/ 90 w 96"/>
                <a:gd name="T5" fmla="*/ 30 h 174"/>
                <a:gd name="T6" fmla="*/ 96 w 96"/>
                <a:gd name="T7" fmla="*/ 174 h 174"/>
                <a:gd name="T8" fmla="*/ 6 w 96"/>
                <a:gd name="T9" fmla="*/ 1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4">
                  <a:moveTo>
                    <a:pt x="6" y="150"/>
                  </a:moveTo>
                  <a:lnTo>
                    <a:pt x="0" y="0"/>
                  </a:lnTo>
                  <a:lnTo>
                    <a:pt x="90" y="30"/>
                  </a:lnTo>
                  <a:lnTo>
                    <a:pt x="96" y="174"/>
                  </a:lnTo>
                  <a:lnTo>
                    <a:pt x="6" y="1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0" name="Freeform 762"/>
            <p:cNvSpPr>
              <a:spLocks/>
            </p:cNvSpPr>
            <p:nvPr/>
          </p:nvSpPr>
          <p:spPr bwMode="auto">
            <a:xfrm>
              <a:off x="1551" y="2946"/>
              <a:ext cx="240" cy="108"/>
            </a:xfrm>
            <a:custGeom>
              <a:avLst/>
              <a:gdLst>
                <a:gd name="T0" fmla="*/ 90 w 240"/>
                <a:gd name="T1" fmla="*/ 108 h 108"/>
                <a:gd name="T2" fmla="*/ 240 w 240"/>
                <a:gd name="T3" fmla="*/ 24 h 108"/>
                <a:gd name="T4" fmla="*/ 144 w 240"/>
                <a:gd name="T5" fmla="*/ 0 h 108"/>
                <a:gd name="T6" fmla="*/ 0 w 240"/>
                <a:gd name="T7" fmla="*/ 78 h 108"/>
                <a:gd name="T8" fmla="*/ 90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90" y="108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1" name="Freeform 763"/>
            <p:cNvSpPr>
              <a:spLocks/>
            </p:cNvSpPr>
            <p:nvPr/>
          </p:nvSpPr>
          <p:spPr bwMode="auto">
            <a:xfrm>
              <a:off x="1737" y="2946"/>
              <a:ext cx="150" cy="282"/>
            </a:xfrm>
            <a:custGeom>
              <a:avLst/>
              <a:gdLst>
                <a:gd name="T0" fmla="*/ 6 w 150"/>
                <a:gd name="T1" fmla="*/ 282 h 282"/>
                <a:gd name="T2" fmla="*/ 0 w 150"/>
                <a:gd name="T3" fmla="*/ 84 h 282"/>
                <a:gd name="T4" fmla="*/ 144 w 150"/>
                <a:gd name="T5" fmla="*/ 0 h 282"/>
                <a:gd name="T6" fmla="*/ 150 w 150"/>
                <a:gd name="T7" fmla="*/ 192 h 282"/>
                <a:gd name="T8" fmla="*/ 6 w 150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82">
                  <a:moveTo>
                    <a:pt x="6" y="282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0" y="192"/>
                  </a:lnTo>
                  <a:lnTo>
                    <a:pt x="6" y="2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2" name="Freeform 764"/>
            <p:cNvSpPr>
              <a:spLocks/>
            </p:cNvSpPr>
            <p:nvPr/>
          </p:nvSpPr>
          <p:spPr bwMode="auto">
            <a:xfrm>
              <a:off x="1641" y="3006"/>
              <a:ext cx="102" cy="222"/>
            </a:xfrm>
            <a:custGeom>
              <a:avLst/>
              <a:gdLst>
                <a:gd name="T0" fmla="*/ 6 w 102"/>
                <a:gd name="T1" fmla="*/ 192 h 222"/>
                <a:gd name="T2" fmla="*/ 0 w 102"/>
                <a:gd name="T3" fmla="*/ 0 h 222"/>
                <a:gd name="T4" fmla="*/ 96 w 102"/>
                <a:gd name="T5" fmla="*/ 24 h 222"/>
                <a:gd name="T6" fmla="*/ 102 w 102"/>
                <a:gd name="T7" fmla="*/ 222 h 222"/>
                <a:gd name="T8" fmla="*/ 6 w 102"/>
                <a:gd name="T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22">
                  <a:moveTo>
                    <a:pt x="6" y="19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222"/>
                  </a:lnTo>
                  <a:lnTo>
                    <a:pt x="6" y="1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3" name="Freeform 765"/>
            <p:cNvSpPr>
              <a:spLocks/>
            </p:cNvSpPr>
            <p:nvPr/>
          </p:nvSpPr>
          <p:spPr bwMode="auto">
            <a:xfrm>
              <a:off x="1641" y="2922"/>
              <a:ext cx="240" cy="108"/>
            </a:xfrm>
            <a:custGeom>
              <a:avLst/>
              <a:gdLst>
                <a:gd name="T0" fmla="*/ 96 w 240"/>
                <a:gd name="T1" fmla="*/ 108 h 108"/>
                <a:gd name="T2" fmla="*/ 240 w 240"/>
                <a:gd name="T3" fmla="*/ 24 h 108"/>
                <a:gd name="T4" fmla="*/ 144 w 240"/>
                <a:gd name="T5" fmla="*/ 0 h 108"/>
                <a:gd name="T6" fmla="*/ 0 w 240"/>
                <a:gd name="T7" fmla="*/ 84 h 108"/>
                <a:gd name="T8" fmla="*/ 96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96" y="108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4" name="Freeform 766"/>
            <p:cNvSpPr>
              <a:spLocks/>
            </p:cNvSpPr>
            <p:nvPr/>
          </p:nvSpPr>
          <p:spPr bwMode="auto">
            <a:xfrm>
              <a:off x="1833" y="2922"/>
              <a:ext cx="150" cy="330"/>
            </a:xfrm>
            <a:custGeom>
              <a:avLst/>
              <a:gdLst>
                <a:gd name="T0" fmla="*/ 6 w 150"/>
                <a:gd name="T1" fmla="*/ 330 h 330"/>
                <a:gd name="T2" fmla="*/ 0 w 150"/>
                <a:gd name="T3" fmla="*/ 84 h 330"/>
                <a:gd name="T4" fmla="*/ 144 w 150"/>
                <a:gd name="T5" fmla="*/ 0 h 330"/>
                <a:gd name="T6" fmla="*/ 150 w 150"/>
                <a:gd name="T7" fmla="*/ 246 h 330"/>
                <a:gd name="T8" fmla="*/ 6 w 150"/>
                <a:gd name="T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30">
                  <a:moveTo>
                    <a:pt x="6" y="330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0" y="246"/>
                  </a:lnTo>
                  <a:lnTo>
                    <a:pt x="6" y="3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5" name="Freeform 767"/>
            <p:cNvSpPr>
              <a:spLocks/>
            </p:cNvSpPr>
            <p:nvPr/>
          </p:nvSpPr>
          <p:spPr bwMode="auto">
            <a:xfrm>
              <a:off x="1737" y="2982"/>
              <a:ext cx="102" cy="270"/>
            </a:xfrm>
            <a:custGeom>
              <a:avLst/>
              <a:gdLst>
                <a:gd name="T0" fmla="*/ 6 w 102"/>
                <a:gd name="T1" fmla="*/ 246 h 270"/>
                <a:gd name="T2" fmla="*/ 0 w 102"/>
                <a:gd name="T3" fmla="*/ 0 h 270"/>
                <a:gd name="T4" fmla="*/ 96 w 102"/>
                <a:gd name="T5" fmla="*/ 24 h 270"/>
                <a:gd name="T6" fmla="*/ 102 w 102"/>
                <a:gd name="T7" fmla="*/ 270 h 270"/>
                <a:gd name="T8" fmla="*/ 6 w 102"/>
                <a:gd name="T9" fmla="*/ 24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70">
                  <a:moveTo>
                    <a:pt x="6" y="24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270"/>
                  </a:lnTo>
                  <a:lnTo>
                    <a:pt x="6" y="2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6" name="Freeform 768"/>
            <p:cNvSpPr>
              <a:spLocks/>
            </p:cNvSpPr>
            <p:nvPr/>
          </p:nvSpPr>
          <p:spPr bwMode="auto">
            <a:xfrm>
              <a:off x="1737" y="2898"/>
              <a:ext cx="240" cy="108"/>
            </a:xfrm>
            <a:custGeom>
              <a:avLst/>
              <a:gdLst>
                <a:gd name="T0" fmla="*/ 96 w 240"/>
                <a:gd name="T1" fmla="*/ 108 h 108"/>
                <a:gd name="T2" fmla="*/ 240 w 240"/>
                <a:gd name="T3" fmla="*/ 24 h 108"/>
                <a:gd name="T4" fmla="*/ 144 w 240"/>
                <a:gd name="T5" fmla="*/ 0 h 108"/>
                <a:gd name="T6" fmla="*/ 0 w 240"/>
                <a:gd name="T7" fmla="*/ 84 h 108"/>
                <a:gd name="T8" fmla="*/ 96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96" y="108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7" name="Freeform 769"/>
            <p:cNvSpPr>
              <a:spLocks/>
            </p:cNvSpPr>
            <p:nvPr/>
          </p:nvSpPr>
          <p:spPr bwMode="auto">
            <a:xfrm>
              <a:off x="1923" y="2898"/>
              <a:ext cx="156" cy="384"/>
            </a:xfrm>
            <a:custGeom>
              <a:avLst/>
              <a:gdLst>
                <a:gd name="T0" fmla="*/ 12 w 156"/>
                <a:gd name="T1" fmla="*/ 384 h 384"/>
                <a:gd name="T2" fmla="*/ 0 w 156"/>
                <a:gd name="T3" fmla="*/ 90 h 384"/>
                <a:gd name="T4" fmla="*/ 144 w 156"/>
                <a:gd name="T5" fmla="*/ 0 h 384"/>
                <a:gd name="T6" fmla="*/ 156 w 156"/>
                <a:gd name="T7" fmla="*/ 294 h 384"/>
                <a:gd name="T8" fmla="*/ 12 w 156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384">
                  <a:moveTo>
                    <a:pt x="12" y="384"/>
                  </a:moveTo>
                  <a:lnTo>
                    <a:pt x="0" y="90"/>
                  </a:lnTo>
                  <a:lnTo>
                    <a:pt x="144" y="0"/>
                  </a:lnTo>
                  <a:lnTo>
                    <a:pt x="156" y="294"/>
                  </a:lnTo>
                  <a:lnTo>
                    <a:pt x="12" y="3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8" name="Freeform 770"/>
            <p:cNvSpPr>
              <a:spLocks/>
            </p:cNvSpPr>
            <p:nvPr/>
          </p:nvSpPr>
          <p:spPr bwMode="auto">
            <a:xfrm>
              <a:off x="1827" y="2958"/>
              <a:ext cx="108" cy="324"/>
            </a:xfrm>
            <a:custGeom>
              <a:avLst/>
              <a:gdLst>
                <a:gd name="T0" fmla="*/ 12 w 108"/>
                <a:gd name="T1" fmla="*/ 294 h 324"/>
                <a:gd name="T2" fmla="*/ 0 w 108"/>
                <a:gd name="T3" fmla="*/ 0 h 324"/>
                <a:gd name="T4" fmla="*/ 96 w 108"/>
                <a:gd name="T5" fmla="*/ 30 h 324"/>
                <a:gd name="T6" fmla="*/ 108 w 108"/>
                <a:gd name="T7" fmla="*/ 324 h 324"/>
                <a:gd name="T8" fmla="*/ 12 w 108"/>
                <a:gd name="T9" fmla="*/ 29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24">
                  <a:moveTo>
                    <a:pt x="12" y="294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8" y="324"/>
                  </a:lnTo>
                  <a:lnTo>
                    <a:pt x="12" y="2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9" name="Freeform 771"/>
            <p:cNvSpPr>
              <a:spLocks/>
            </p:cNvSpPr>
            <p:nvPr/>
          </p:nvSpPr>
          <p:spPr bwMode="auto">
            <a:xfrm>
              <a:off x="1827" y="2874"/>
              <a:ext cx="240" cy="114"/>
            </a:xfrm>
            <a:custGeom>
              <a:avLst/>
              <a:gdLst>
                <a:gd name="T0" fmla="*/ 96 w 240"/>
                <a:gd name="T1" fmla="*/ 114 h 114"/>
                <a:gd name="T2" fmla="*/ 240 w 240"/>
                <a:gd name="T3" fmla="*/ 24 h 114"/>
                <a:gd name="T4" fmla="*/ 144 w 240"/>
                <a:gd name="T5" fmla="*/ 0 h 114"/>
                <a:gd name="T6" fmla="*/ 0 w 240"/>
                <a:gd name="T7" fmla="*/ 84 h 114"/>
                <a:gd name="T8" fmla="*/ 96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96" y="114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6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0" name="Freeform 772"/>
            <p:cNvSpPr>
              <a:spLocks/>
            </p:cNvSpPr>
            <p:nvPr/>
          </p:nvSpPr>
          <p:spPr bwMode="auto">
            <a:xfrm>
              <a:off x="2019" y="2880"/>
              <a:ext cx="156" cy="432"/>
            </a:xfrm>
            <a:custGeom>
              <a:avLst/>
              <a:gdLst>
                <a:gd name="T0" fmla="*/ 12 w 156"/>
                <a:gd name="T1" fmla="*/ 432 h 432"/>
                <a:gd name="T2" fmla="*/ 0 w 156"/>
                <a:gd name="T3" fmla="*/ 84 h 432"/>
                <a:gd name="T4" fmla="*/ 144 w 156"/>
                <a:gd name="T5" fmla="*/ 0 h 432"/>
                <a:gd name="T6" fmla="*/ 156 w 156"/>
                <a:gd name="T7" fmla="*/ 342 h 432"/>
                <a:gd name="T8" fmla="*/ 12 w 156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32">
                  <a:moveTo>
                    <a:pt x="12" y="432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6" y="342"/>
                  </a:lnTo>
                  <a:lnTo>
                    <a:pt x="12" y="4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1" name="Freeform 773"/>
            <p:cNvSpPr>
              <a:spLocks/>
            </p:cNvSpPr>
            <p:nvPr/>
          </p:nvSpPr>
          <p:spPr bwMode="auto">
            <a:xfrm>
              <a:off x="1923" y="2934"/>
              <a:ext cx="108" cy="378"/>
            </a:xfrm>
            <a:custGeom>
              <a:avLst/>
              <a:gdLst>
                <a:gd name="T0" fmla="*/ 12 w 108"/>
                <a:gd name="T1" fmla="*/ 348 h 378"/>
                <a:gd name="T2" fmla="*/ 0 w 108"/>
                <a:gd name="T3" fmla="*/ 0 h 378"/>
                <a:gd name="T4" fmla="*/ 96 w 108"/>
                <a:gd name="T5" fmla="*/ 30 h 378"/>
                <a:gd name="T6" fmla="*/ 108 w 108"/>
                <a:gd name="T7" fmla="*/ 378 h 378"/>
                <a:gd name="T8" fmla="*/ 12 w 108"/>
                <a:gd name="T9" fmla="*/ 34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78">
                  <a:moveTo>
                    <a:pt x="12" y="348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8" y="378"/>
                  </a:lnTo>
                  <a:lnTo>
                    <a:pt x="12" y="3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2" name="Freeform 774"/>
            <p:cNvSpPr>
              <a:spLocks/>
            </p:cNvSpPr>
            <p:nvPr/>
          </p:nvSpPr>
          <p:spPr bwMode="auto">
            <a:xfrm>
              <a:off x="1923" y="2850"/>
              <a:ext cx="240" cy="114"/>
            </a:xfrm>
            <a:custGeom>
              <a:avLst/>
              <a:gdLst>
                <a:gd name="T0" fmla="*/ 96 w 240"/>
                <a:gd name="T1" fmla="*/ 114 h 114"/>
                <a:gd name="T2" fmla="*/ 240 w 240"/>
                <a:gd name="T3" fmla="*/ 30 h 114"/>
                <a:gd name="T4" fmla="*/ 144 w 240"/>
                <a:gd name="T5" fmla="*/ 0 h 114"/>
                <a:gd name="T6" fmla="*/ 0 w 240"/>
                <a:gd name="T7" fmla="*/ 84 h 114"/>
                <a:gd name="T8" fmla="*/ 96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96" y="114"/>
                  </a:moveTo>
                  <a:lnTo>
                    <a:pt x="240" y="30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6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3" name="Freeform 775"/>
            <p:cNvSpPr>
              <a:spLocks/>
            </p:cNvSpPr>
            <p:nvPr/>
          </p:nvSpPr>
          <p:spPr bwMode="auto">
            <a:xfrm>
              <a:off x="2121" y="2856"/>
              <a:ext cx="150" cy="480"/>
            </a:xfrm>
            <a:custGeom>
              <a:avLst/>
              <a:gdLst>
                <a:gd name="T0" fmla="*/ 12 w 150"/>
                <a:gd name="T1" fmla="*/ 480 h 480"/>
                <a:gd name="T2" fmla="*/ 0 w 150"/>
                <a:gd name="T3" fmla="*/ 84 h 480"/>
                <a:gd name="T4" fmla="*/ 144 w 150"/>
                <a:gd name="T5" fmla="*/ 0 h 480"/>
                <a:gd name="T6" fmla="*/ 150 w 150"/>
                <a:gd name="T7" fmla="*/ 390 h 480"/>
                <a:gd name="T8" fmla="*/ 12 w 15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80">
                  <a:moveTo>
                    <a:pt x="12" y="480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0" y="390"/>
                  </a:lnTo>
                  <a:lnTo>
                    <a:pt x="12" y="4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4" name="Freeform 776"/>
            <p:cNvSpPr>
              <a:spLocks/>
            </p:cNvSpPr>
            <p:nvPr/>
          </p:nvSpPr>
          <p:spPr bwMode="auto">
            <a:xfrm>
              <a:off x="2019" y="2910"/>
              <a:ext cx="114" cy="426"/>
            </a:xfrm>
            <a:custGeom>
              <a:avLst/>
              <a:gdLst>
                <a:gd name="T0" fmla="*/ 12 w 114"/>
                <a:gd name="T1" fmla="*/ 402 h 426"/>
                <a:gd name="T2" fmla="*/ 0 w 114"/>
                <a:gd name="T3" fmla="*/ 0 h 426"/>
                <a:gd name="T4" fmla="*/ 102 w 114"/>
                <a:gd name="T5" fmla="*/ 30 h 426"/>
                <a:gd name="T6" fmla="*/ 114 w 114"/>
                <a:gd name="T7" fmla="*/ 426 h 426"/>
                <a:gd name="T8" fmla="*/ 12 w 114"/>
                <a:gd name="T9" fmla="*/ 40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26">
                  <a:moveTo>
                    <a:pt x="12" y="402"/>
                  </a:moveTo>
                  <a:lnTo>
                    <a:pt x="0" y="0"/>
                  </a:lnTo>
                  <a:lnTo>
                    <a:pt x="102" y="30"/>
                  </a:lnTo>
                  <a:lnTo>
                    <a:pt x="114" y="426"/>
                  </a:lnTo>
                  <a:lnTo>
                    <a:pt x="12" y="4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5" name="Freeform 777"/>
            <p:cNvSpPr>
              <a:spLocks/>
            </p:cNvSpPr>
            <p:nvPr/>
          </p:nvSpPr>
          <p:spPr bwMode="auto">
            <a:xfrm>
              <a:off x="2019" y="2826"/>
              <a:ext cx="246" cy="114"/>
            </a:xfrm>
            <a:custGeom>
              <a:avLst/>
              <a:gdLst>
                <a:gd name="T0" fmla="*/ 102 w 246"/>
                <a:gd name="T1" fmla="*/ 114 h 114"/>
                <a:gd name="T2" fmla="*/ 246 w 246"/>
                <a:gd name="T3" fmla="*/ 30 h 114"/>
                <a:gd name="T4" fmla="*/ 144 w 246"/>
                <a:gd name="T5" fmla="*/ 0 h 114"/>
                <a:gd name="T6" fmla="*/ 0 w 246"/>
                <a:gd name="T7" fmla="*/ 84 h 114"/>
                <a:gd name="T8" fmla="*/ 102 w 246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14">
                  <a:moveTo>
                    <a:pt x="102" y="114"/>
                  </a:moveTo>
                  <a:lnTo>
                    <a:pt x="246" y="30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102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6" name="Freeform 778"/>
            <p:cNvSpPr>
              <a:spLocks/>
            </p:cNvSpPr>
            <p:nvPr/>
          </p:nvSpPr>
          <p:spPr bwMode="auto">
            <a:xfrm>
              <a:off x="2217" y="2832"/>
              <a:ext cx="156" cy="534"/>
            </a:xfrm>
            <a:custGeom>
              <a:avLst/>
              <a:gdLst>
                <a:gd name="T0" fmla="*/ 12 w 156"/>
                <a:gd name="T1" fmla="*/ 534 h 534"/>
                <a:gd name="T2" fmla="*/ 0 w 156"/>
                <a:gd name="T3" fmla="*/ 84 h 534"/>
                <a:gd name="T4" fmla="*/ 144 w 156"/>
                <a:gd name="T5" fmla="*/ 0 h 534"/>
                <a:gd name="T6" fmla="*/ 156 w 156"/>
                <a:gd name="T7" fmla="*/ 444 h 534"/>
                <a:gd name="T8" fmla="*/ 12 w 156"/>
                <a:gd name="T9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34">
                  <a:moveTo>
                    <a:pt x="12" y="534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6" y="444"/>
                  </a:lnTo>
                  <a:lnTo>
                    <a:pt x="12" y="5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7" name="Freeform 779"/>
            <p:cNvSpPr>
              <a:spLocks/>
            </p:cNvSpPr>
            <p:nvPr/>
          </p:nvSpPr>
          <p:spPr bwMode="auto">
            <a:xfrm>
              <a:off x="2121" y="2886"/>
              <a:ext cx="108" cy="480"/>
            </a:xfrm>
            <a:custGeom>
              <a:avLst/>
              <a:gdLst>
                <a:gd name="T0" fmla="*/ 12 w 108"/>
                <a:gd name="T1" fmla="*/ 450 h 480"/>
                <a:gd name="T2" fmla="*/ 0 w 108"/>
                <a:gd name="T3" fmla="*/ 0 h 480"/>
                <a:gd name="T4" fmla="*/ 96 w 108"/>
                <a:gd name="T5" fmla="*/ 30 h 480"/>
                <a:gd name="T6" fmla="*/ 108 w 108"/>
                <a:gd name="T7" fmla="*/ 480 h 480"/>
                <a:gd name="T8" fmla="*/ 12 w 108"/>
                <a:gd name="T9" fmla="*/ 45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80">
                  <a:moveTo>
                    <a:pt x="12" y="450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8" y="480"/>
                  </a:lnTo>
                  <a:lnTo>
                    <a:pt x="12" y="4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8" name="Freeform 780"/>
            <p:cNvSpPr>
              <a:spLocks/>
            </p:cNvSpPr>
            <p:nvPr/>
          </p:nvSpPr>
          <p:spPr bwMode="auto">
            <a:xfrm>
              <a:off x="2121" y="2802"/>
              <a:ext cx="240" cy="114"/>
            </a:xfrm>
            <a:custGeom>
              <a:avLst/>
              <a:gdLst>
                <a:gd name="T0" fmla="*/ 96 w 240"/>
                <a:gd name="T1" fmla="*/ 114 h 114"/>
                <a:gd name="T2" fmla="*/ 240 w 240"/>
                <a:gd name="T3" fmla="*/ 30 h 114"/>
                <a:gd name="T4" fmla="*/ 138 w 240"/>
                <a:gd name="T5" fmla="*/ 0 h 114"/>
                <a:gd name="T6" fmla="*/ 0 w 240"/>
                <a:gd name="T7" fmla="*/ 84 h 114"/>
                <a:gd name="T8" fmla="*/ 96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96" y="114"/>
                  </a:moveTo>
                  <a:lnTo>
                    <a:pt x="240" y="30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96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9" name="Freeform 781"/>
            <p:cNvSpPr>
              <a:spLocks/>
            </p:cNvSpPr>
            <p:nvPr/>
          </p:nvSpPr>
          <p:spPr bwMode="auto">
            <a:xfrm>
              <a:off x="2319" y="2808"/>
              <a:ext cx="150" cy="588"/>
            </a:xfrm>
            <a:custGeom>
              <a:avLst/>
              <a:gdLst>
                <a:gd name="T0" fmla="*/ 12 w 150"/>
                <a:gd name="T1" fmla="*/ 588 h 588"/>
                <a:gd name="T2" fmla="*/ 0 w 150"/>
                <a:gd name="T3" fmla="*/ 84 h 588"/>
                <a:gd name="T4" fmla="*/ 144 w 150"/>
                <a:gd name="T5" fmla="*/ 0 h 588"/>
                <a:gd name="T6" fmla="*/ 150 w 150"/>
                <a:gd name="T7" fmla="*/ 498 h 588"/>
                <a:gd name="T8" fmla="*/ 12 w 150"/>
                <a:gd name="T9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88">
                  <a:moveTo>
                    <a:pt x="12" y="588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0" y="498"/>
                  </a:lnTo>
                  <a:lnTo>
                    <a:pt x="12" y="5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0" name="Freeform 782"/>
            <p:cNvSpPr>
              <a:spLocks/>
            </p:cNvSpPr>
            <p:nvPr/>
          </p:nvSpPr>
          <p:spPr bwMode="auto">
            <a:xfrm>
              <a:off x="2217" y="2862"/>
              <a:ext cx="114" cy="534"/>
            </a:xfrm>
            <a:custGeom>
              <a:avLst/>
              <a:gdLst>
                <a:gd name="T0" fmla="*/ 12 w 114"/>
                <a:gd name="T1" fmla="*/ 504 h 534"/>
                <a:gd name="T2" fmla="*/ 0 w 114"/>
                <a:gd name="T3" fmla="*/ 0 h 534"/>
                <a:gd name="T4" fmla="*/ 102 w 114"/>
                <a:gd name="T5" fmla="*/ 30 h 534"/>
                <a:gd name="T6" fmla="*/ 114 w 114"/>
                <a:gd name="T7" fmla="*/ 534 h 534"/>
                <a:gd name="T8" fmla="*/ 12 w 114"/>
                <a:gd name="T9" fmla="*/ 50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34">
                  <a:moveTo>
                    <a:pt x="12" y="504"/>
                  </a:moveTo>
                  <a:lnTo>
                    <a:pt x="0" y="0"/>
                  </a:lnTo>
                  <a:lnTo>
                    <a:pt x="102" y="30"/>
                  </a:lnTo>
                  <a:lnTo>
                    <a:pt x="114" y="534"/>
                  </a:lnTo>
                  <a:lnTo>
                    <a:pt x="12" y="5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1" name="Freeform 783"/>
            <p:cNvSpPr>
              <a:spLocks/>
            </p:cNvSpPr>
            <p:nvPr/>
          </p:nvSpPr>
          <p:spPr bwMode="auto">
            <a:xfrm>
              <a:off x="2217" y="2778"/>
              <a:ext cx="246" cy="114"/>
            </a:xfrm>
            <a:custGeom>
              <a:avLst/>
              <a:gdLst>
                <a:gd name="T0" fmla="*/ 102 w 246"/>
                <a:gd name="T1" fmla="*/ 114 h 114"/>
                <a:gd name="T2" fmla="*/ 246 w 246"/>
                <a:gd name="T3" fmla="*/ 30 h 114"/>
                <a:gd name="T4" fmla="*/ 144 w 246"/>
                <a:gd name="T5" fmla="*/ 0 h 114"/>
                <a:gd name="T6" fmla="*/ 0 w 246"/>
                <a:gd name="T7" fmla="*/ 84 h 114"/>
                <a:gd name="T8" fmla="*/ 102 w 246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14">
                  <a:moveTo>
                    <a:pt x="102" y="114"/>
                  </a:moveTo>
                  <a:lnTo>
                    <a:pt x="246" y="30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102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2" name="Freeform 784"/>
            <p:cNvSpPr>
              <a:spLocks/>
            </p:cNvSpPr>
            <p:nvPr/>
          </p:nvSpPr>
          <p:spPr bwMode="auto">
            <a:xfrm>
              <a:off x="2421" y="2778"/>
              <a:ext cx="150" cy="648"/>
            </a:xfrm>
            <a:custGeom>
              <a:avLst/>
              <a:gdLst>
                <a:gd name="T0" fmla="*/ 12 w 150"/>
                <a:gd name="T1" fmla="*/ 648 h 648"/>
                <a:gd name="T2" fmla="*/ 0 w 150"/>
                <a:gd name="T3" fmla="*/ 90 h 648"/>
                <a:gd name="T4" fmla="*/ 138 w 150"/>
                <a:gd name="T5" fmla="*/ 0 h 648"/>
                <a:gd name="T6" fmla="*/ 150 w 150"/>
                <a:gd name="T7" fmla="*/ 552 h 648"/>
                <a:gd name="T8" fmla="*/ 12 w 150"/>
                <a:gd name="T9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648">
                  <a:moveTo>
                    <a:pt x="12" y="648"/>
                  </a:moveTo>
                  <a:lnTo>
                    <a:pt x="0" y="90"/>
                  </a:lnTo>
                  <a:lnTo>
                    <a:pt x="138" y="0"/>
                  </a:lnTo>
                  <a:lnTo>
                    <a:pt x="150" y="552"/>
                  </a:lnTo>
                  <a:lnTo>
                    <a:pt x="12" y="6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3" name="Freeform 785"/>
            <p:cNvSpPr>
              <a:spLocks/>
            </p:cNvSpPr>
            <p:nvPr/>
          </p:nvSpPr>
          <p:spPr bwMode="auto">
            <a:xfrm>
              <a:off x="2319" y="2838"/>
              <a:ext cx="114" cy="588"/>
            </a:xfrm>
            <a:custGeom>
              <a:avLst/>
              <a:gdLst>
                <a:gd name="T0" fmla="*/ 12 w 114"/>
                <a:gd name="T1" fmla="*/ 558 h 588"/>
                <a:gd name="T2" fmla="*/ 0 w 114"/>
                <a:gd name="T3" fmla="*/ 0 h 588"/>
                <a:gd name="T4" fmla="*/ 102 w 114"/>
                <a:gd name="T5" fmla="*/ 30 h 588"/>
                <a:gd name="T6" fmla="*/ 114 w 114"/>
                <a:gd name="T7" fmla="*/ 588 h 588"/>
                <a:gd name="T8" fmla="*/ 12 w 114"/>
                <a:gd name="T9" fmla="*/ 55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88">
                  <a:moveTo>
                    <a:pt x="12" y="558"/>
                  </a:moveTo>
                  <a:lnTo>
                    <a:pt x="0" y="0"/>
                  </a:lnTo>
                  <a:lnTo>
                    <a:pt x="102" y="30"/>
                  </a:lnTo>
                  <a:lnTo>
                    <a:pt x="114" y="588"/>
                  </a:lnTo>
                  <a:lnTo>
                    <a:pt x="12" y="5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4" name="Freeform 786"/>
            <p:cNvSpPr>
              <a:spLocks/>
            </p:cNvSpPr>
            <p:nvPr/>
          </p:nvSpPr>
          <p:spPr bwMode="auto">
            <a:xfrm>
              <a:off x="2319" y="2754"/>
              <a:ext cx="240" cy="114"/>
            </a:xfrm>
            <a:custGeom>
              <a:avLst/>
              <a:gdLst>
                <a:gd name="T0" fmla="*/ 102 w 240"/>
                <a:gd name="T1" fmla="*/ 114 h 114"/>
                <a:gd name="T2" fmla="*/ 240 w 240"/>
                <a:gd name="T3" fmla="*/ 24 h 114"/>
                <a:gd name="T4" fmla="*/ 138 w 240"/>
                <a:gd name="T5" fmla="*/ 0 h 114"/>
                <a:gd name="T6" fmla="*/ 0 w 240"/>
                <a:gd name="T7" fmla="*/ 84 h 114"/>
                <a:gd name="T8" fmla="*/ 102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102" y="114"/>
                  </a:moveTo>
                  <a:lnTo>
                    <a:pt x="240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2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5" name="Freeform 787"/>
            <p:cNvSpPr>
              <a:spLocks/>
            </p:cNvSpPr>
            <p:nvPr/>
          </p:nvSpPr>
          <p:spPr bwMode="auto">
            <a:xfrm>
              <a:off x="2523" y="2754"/>
              <a:ext cx="150" cy="702"/>
            </a:xfrm>
            <a:custGeom>
              <a:avLst/>
              <a:gdLst>
                <a:gd name="T0" fmla="*/ 12 w 150"/>
                <a:gd name="T1" fmla="*/ 702 h 702"/>
                <a:gd name="T2" fmla="*/ 0 w 150"/>
                <a:gd name="T3" fmla="*/ 84 h 702"/>
                <a:gd name="T4" fmla="*/ 138 w 150"/>
                <a:gd name="T5" fmla="*/ 0 h 702"/>
                <a:gd name="T6" fmla="*/ 150 w 150"/>
                <a:gd name="T7" fmla="*/ 606 h 702"/>
                <a:gd name="T8" fmla="*/ 12 w 150"/>
                <a:gd name="T9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02">
                  <a:moveTo>
                    <a:pt x="12" y="702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50" y="606"/>
                  </a:lnTo>
                  <a:lnTo>
                    <a:pt x="12" y="7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6" name="Freeform 788"/>
            <p:cNvSpPr>
              <a:spLocks/>
            </p:cNvSpPr>
            <p:nvPr/>
          </p:nvSpPr>
          <p:spPr bwMode="auto">
            <a:xfrm>
              <a:off x="2421" y="2814"/>
              <a:ext cx="114" cy="642"/>
            </a:xfrm>
            <a:custGeom>
              <a:avLst/>
              <a:gdLst>
                <a:gd name="T0" fmla="*/ 12 w 114"/>
                <a:gd name="T1" fmla="*/ 612 h 642"/>
                <a:gd name="T2" fmla="*/ 0 w 114"/>
                <a:gd name="T3" fmla="*/ 0 h 642"/>
                <a:gd name="T4" fmla="*/ 102 w 114"/>
                <a:gd name="T5" fmla="*/ 24 h 642"/>
                <a:gd name="T6" fmla="*/ 114 w 114"/>
                <a:gd name="T7" fmla="*/ 642 h 642"/>
                <a:gd name="T8" fmla="*/ 12 w 114"/>
                <a:gd name="T9" fmla="*/ 61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42">
                  <a:moveTo>
                    <a:pt x="12" y="61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14" y="642"/>
                  </a:lnTo>
                  <a:lnTo>
                    <a:pt x="12" y="6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7" name="Freeform 789"/>
            <p:cNvSpPr>
              <a:spLocks/>
            </p:cNvSpPr>
            <p:nvPr/>
          </p:nvSpPr>
          <p:spPr bwMode="auto">
            <a:xfrm>
              <a:off x="2421" y="2730"/>
              <a:ext cx="240" cy="108"/>
            </a:xfrm>
            <a:custGeom>
              <a:avLst/>
              <a:gdLst>
                <a:gd name="T0" fmla="*/ 102 w 240"/>
                <a:gd name="T1" fmla="*/ 108 h 108"/>
                <a:gd name="T2" fmla="*/ 240 w 240"/>
                <a:gd name="T3" fmla="*/ 24 h 108"/>
                <a:gd name="T4" fmla="*/ 138 w 240"/>
                <a:gd name="T5" fmla="*/ 0 h 108"/>
                <a:gd name="T6" fmla="*/ 0 w 240"/>
                <a:gd name="T7" fmla="*/ 84 h 108"/>
                <a:gd name="T8" fmla="*/ 102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2" y="108"/>
                  </a:moveTo>
                  <a:lnTo>
                    <a:pt x="240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8" name="Freeform 790"/>
            <p:cNvSpPr>
              <a:spLocks/>
            </p:cNvSpPr>
            <p:nvPr/>
          </p:nvSpPr>
          <p:spPr bwMode="auto">
            <a:xfrm>
              <a:off x="2631" y="2730"/>
              <a:ext cx="144" cy="756"/>
            </a:xfrm>
            <a:custGeom>
              <a:avLst/>
              <a:gdLst>
                <a:gd name="T0" fmla="*/ 6 w 144"/>
                <a:gd name="T1" fmla="*/ 756 h 756"/>
                <a:gd name="T2" fmla="*/ 0 w 144"/>
                <a:gd name="T3" fmla="*/ 84 h 756"/>
                <a:gd name="T4" fmla="*/ 138 w 144"/>
                <a:gd name="T5" fmla="*/ 0 h 756"/>
                <a:gd name="T6" fmla="*/ 144 w 144"/>
                <a:gd name="T7" fmla="*/ 660 h 756"/>
                <a:gd name="T8" fmla="*/ 6 w 144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756">
                  <a:moveTo>
                    <a:pt x="6" y="756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44" y="660"/>
                  </a:lnTo>
                  <a:lnTo>
                    <a:pt x="6" y="7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9" name="Freeform 791"/>
            <p:cNvSpPr>
              <a:spLocks/>
            </p:cNvSpPr>
            <p:nvPr/>
          </p:nvSpPr>
          <p:spPr bwMode="auto">
            <a:xfrm>
              <a:off x="2523" y="2790"/>
              <a:ext cx="114" cy="696"/>
            </a:xfrm>
            <a:custGeom>
              <a:avLst/>
              <a:gdLst>
                <a:gd name="T0" fmla="*/ 12 w 114"/>
                <a:gd name="T1" fmla="*/ 666 h 696"/>
                <a:gd name="T2" fmla="*/ 0 w 114"/>
                <a:gd name="T3" fmla="*/ 0 h 696"/>
                <a:gd name="T4" fmla="*/ 108 w 114"/>
                <a:gd name="T5" fmla="*/ 24 h 696"/>
                <a:gd name="T6" fmla="*/ 114 w 114"/>
                <a:gd name="T7" fmla="*/ 696 h 696"/>
                <a:gd name="T8" fmla="*/ 12 w 114"/>
                <a:gd name="T9" fmla="*/ 66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96">
                  <a:moveTo>
                    <a:pt x="12" y="666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14" y="696"/>
                  </a:lnTo>
                  <a:lnTo>
                    <a:pt x="12" y="6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0" name="Freeform 792"/>
            <p:cNvSpPr>
              <a:spLocks/>
            </p:cNvSpPr>
            <p:nvPr/>
          </p:nvSpPr>
          <p:spPr bwMode="auto">
            <a:xfrm>
              <a:off x="2523" y="2706"/>
              <a:ext cx="246" cy="108"/>
            </a:xfrm>
            <a:custGeom>
              <a:avLst/>
              <a:gdLst>
                <a:gd name="T0" fmla="*/ 108 w 246"/>
                <a:gd name="T1" fmla="*/ 108 h 108"/>
                <a:gd name="T2" fmla="*/ 246 w 246"/>
                <a:gd name="T3" fmla="*/ 24 h 108"/>
                <a:gd name="T4" fmla="*/ 138 w 246"/>
                <a:gd name="T5" fmla="*/ 0 h 108"/>
                <a:gd name="T6" fmla="*/ 0 w 246"/>
                <a:gd name="T7" fmla="*/ 84 h 108"/>
                <a:gd name="T8" fmla="*/ 108 w 24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8">
                  <a:moveTo>
                    <a:pt x="108" y="108"/>
                  </a:moveTo>
                  <a:lnTo>
                    <a:pt x="246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8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1" name="Freeform 793"/>
            <p:cNvSpPr>
              <a:spLocks/>
            </p:cNvSpPr>
            <p:nvPr/>
          </p:nvSpPr>
          <p:spPr bwMode="auto">
            <a:xfrm>
              <a:off x="2733" y="2706"/>
              <a:ext cx="144" cy="810"/>
            </a:xfrm>
            <a:custGeom>
              <a:avLst/>
              <a:gdLst>
                <a:gd name="T0" fmla="*/ 6 w 144"/>
                <a:gd name="T1" fmla="*/ 810 h 810"/>
                <a:gd name="T2" fmla="*/ 0 w 144"/>
                <a:gd name="T3" fmla="*/ 84 h 810"/>
                <a:gd name="T4" fmla="*/ 138 w 144"/>
                <a:gd name="T5" fmla="*/ 0 h 810"/>
                <a:gd name="T6" fmla="*/ 144 w 144"/>
                <a:gd name="T7" fmla="*/ 714 h 810"/>
                <a:gd name="T8" fmla="*/ 6 w 144"/>
                <a:gd name="T9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810">
                  <a:moveTo>
                    <a:pt x="6" y="810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44" y="714"/>
                  </a:lnTo>
                  <a:lnTo>
                    <a:pt x="6" y="8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2" name="Freeform 794"/>
            <p:cNvSpPr>
              <a:spLocks/>
            </p:cNvSpPr>
            <p:nvPr/>
          </p:nvSpPr>
          <p:spPr bwMode="auto">
            <a:xfrm>
              <a:off x="2625" y="2766"/>
              <a:ext cx="114" cy="750"/>
            </a:xfrm>
            <a:custGeom>
              <a:avLst/>
              <a:gdLst>
                <a:gd name="T0" fmla="*/ 12 w 114"/>
                <a:gd name="T1" fmla="*/ 720 h 750"/>
                <a:gd name="T2" fmla="*/ 0 w 114"/>
                <a:gd name="T3" fmla="*/ 0 h 750"/>
                <a:gd name="T4" fmla="*/ 108 w 114"/>
                <a:gd name="T5" fmla="*/ 24 h 750"/>
                <a:gd name="T6" fmla="*/ 114 w 114"/>
                <a:gd name="T7" fmla="*/ 750 h 750"/>
                <a:gd name="T8" fmla="*/ 12 w 114"/>
                <a:gd name="T9" fmla="*/ 72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50">
                  <a:moveTo>
                    <a:pt x="12" y="720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14" y="750"/>
                  </a:lnTo>
                  <a:lnTo>
                    <a:pt x="12" y="7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3" name="Freeform 795"/>
            <p:cNvSpPr>
              <a:spLocks/>
            </p:cNvSpPr>
            <p:nvPr/>
          </p:nvSpPr>
          <p:spPr bwMode="auto">
            <a:xfrm>
              <a:off x="2625" y="2676"/>
              <a:ext cx="246" cy="114"/>
            </a:xfrm>
            <a:custGeom>
              <a:avLst/>
              <a:gdLst>
                <a:gd name="T0" fmla="*/ 108 w 246"/>
                <a:gd name="T1" fmla="*/ 114 h 114"/>
                <a:gd name="T2" fmla="*/ 246 w 246"/>
                <a:gd name="T3" fmla="*/ 30 h 114"/>
                <a:gd name="T4" fmla="*/ 144 w 246"/>
                <a:gd name="T5" fmla="*/ 0 h 114"/>
                <a:gd name="T6" fmla="*/ 0 w 246"/>
                <a:gd name="T7" fmla="*/ 90 h 114"/>
                <a:gd name="T8" fmla="*/ 108 w 246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14">
                  <a:moveTo>
                    <a:pt x="108" y="114"/>
                  </a:moveTo>
                  <a:lnTo>
                    <a:pt x="246" y="30"/>
                  </a:lnTo>
                  <a:lnTo>
                    <a:pt x="144" y="0"/>
                  </a:lnTo>
                  <a:lnTo>
                    <a:pt x="0" y="90"/>
                  </a:lnTo>
                  <a:lnTo>
                    <a:pt x="108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4" name="Freeform 796"/>
            <p:cNvSpPr>
              <a:spLocks/>
            </p:cNvSpPr>
            <p:nvPr/>
          </p:nvSpPr>
          <p:spPr bwMode="auto">
            <a:xfrm>
              <a:off x="2841" y="2676"/>
              <a:ext cx="138" cy="870"/>
            </a:xfrm>
            <a:custGeom>
              <a:avLst/>
              <a:gdLst>
                <a:gd name="T0" fmla="*/ 6 w 138"/>
                <a:gd name="T1" fmla="*/ 870 h 870"/>
                <a:gd name="T2" fmla="*/ 0 w 138"/>
                <a:gd name="T3" fmla="*/ 90 h 870"/>
                <a:gd name="T4" fmla="*/ 138 w 138"/>
                <a:gd name="T5" fmla="*/ 0 h 870"/>
                <a:gd name="T6" fmla="*/ 138 w 138"/>
                <a:gd name="T7" fmla="*/ 774 h 870"/>
                <a:gd name="T8" fmla="*/ 6 w 138"/>
                <a:gd name="T9" fmla="*/ 87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70">
                  <a:moveTo>
                    <a:pt x="6" y="870"/>
                  </a:moveTo>
                  <a:lnTo>
                    <a:pt x="0" y="90"/>
                  </a:lnTo>
                  <a:lnTo>
                    <a:pt x="138" y="0"/>
                  </a:lnTo>
                  <a:lnTo>
                    <a:pt x="138" y="774"/>
                  </a:lnTo>
                  <a:lnTo>
                    <a:pt x="6" y="8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5" name="Freeform 797"/>
            <p:cNvSpPr>
              <a:spLocks/>
            </p:cNvSpPr>
            <p:nvPr/>
          </p:nvSpPr>
          <p:spPr bwMode="auto">
            <a:xfrm>
              <a:off x="2733" y="2736"/>
              <a:ext cx="114" cy="810"/>
            </a:xfrm>
            <a:custGeom>
              <a:avLst/>
              <a:gdLst>
                <a:gd name="T0" fmla="*/ 6 w 114"/>
                <a:gd name="T1" fmla="*/ 780 h 810"/>
                <a:gd name="T2" fmla="*/ 0 w 114"/>
                <a:gd name="T3" fmla="*/ 0 h 810"/>
                <a:gd name="T4" fmla="*/ 108 w 114"/>
                <a:gd name="T5" fmla="*/ 30 h 810"/>
                <a:gd name="T6" fmla="*/ 114 w 114"/>
                <a:gd name="T7" fmla="*/ 810 h 810"/>
                <a:gd name="T8" fmla="*/ 6 w 114"/>
                <a:gd name="T9" fmla="*/ 7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10">
                  <a:moveTo>
                    <a:pt x="6" y="780"/>
                  </a:moveTo>
                  <a:lnTo>
                    <a:pt x="0" y="0"/>
                  </a:lnTo>
                  <a:lnTo>
                    <a:pt x="108" y="30"/>
                  </a:lnTo>
                  <a:lnTo>
                    <a:pt x="114" y="810"/>
                  </a:lnTo>
                  <a:lnTo>
                    <a:pt x="6" y="7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6" name="Freeform 798"/>
            <p:cNvSpPr>
              <a:spLocks/>
            </p:cNvSpPr>
            <p:nvPr/>
          </p:nvSpPr>
          <p:spPr bwMode="auto">
            <a:xfrm>
              <a:off x="2733" y="2652"/>
              <a:ext cx="246" cy="114"/>
            </a:xfrm>
            <a:custGeom>
              <a:avLst/>
              <a:gdLst>
                <a:gd name="T0" fmla="*/ 108 w 246"/>
                <a:gd name="T1" fmla="*/ 114 h 114"/>
                <a:gd name="T2" fmla="*/ 246 w 246"/>
                <a:gd name="T3" fmla="*/ 24 h 114"/>
                <a:gd name="T4" fmla="*/ 138 w 246"/>
                <a:gd name="T5" fmla="*/ 0 h 114"/>
                <a:gd name="T6" fmla="*/ 0 w 246"/>
                <a:gd name="T7" fmla="*/ 84 h 114"/>
                <a:gd name="T8" fmla="*/ 108 w 246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14">
                  <a:moveTo>
                    <a:pt x="108" y="114"/>
                  </a:moveTo>
                  <a:lnTo>
                    <a:pt x="246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8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7" name="Freeform 799"/>
            <p:cNvSpPr>
              <a:spLocks/>
            </p:cNvSpPr>
            <p:nvPr/>
          </p:nvSpPr>
          <p:spPr bwMode="auto">
            <a:xfrm>
              <a:off x="2949" y="2652"/>
              <a:ext cx="138" cy="924"/>
            </a:xfrm>
            <a:custGeom>
              <a:avLst/>
              <a:gdLst>
                <a:gd name="T0" fmla="*/ 6 w 138"/>
                <a:gd name="T1" fmla="*/ 924 h 924"/>
                <a:gd name="T2" fmla="*/ 0 w 138"/>
                <a:gd name="T3" fmla="*/ 84 h 924"/>
                <a:gd name="T4" fmla="*/ 138 w 138"/>
                <a:gd name="T5" fmla="*/ 0 h 924"/>
                <a:gd name="T6" fmla="*/ 138 w 138"/>
                <a:gd name="T7" fmla="*/ 828 h 924"/>
                <a:gd name="T8" fmla="*/ 6 w 138"/>
                <a:gd name="T9" fmla="*/ 924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924">
                  <a:moveTo>
                    <a:pt x="6" y="924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38" y="828"/>
                  </a:lnTo>
                  <a:lnTo>
                    <a:pt x="6" y="9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8" name="Freeform 800"/>
            <p:cNvSpPr>
              <a:spLocks/>
            </p:cNvSpPr>
            <p:nvPr/>
          </p:nvSpPr>
          <p:spPr bwMode="auto">
            <a:xfrm>
              <a:off x="2841" y="2712"/>
              <a:ext cx="114" cy="864"/>
            </a:xfrm>
            <a:custGeom>
              <a:avLst/>
              <a:gdLst>
                <a:gd name="T0" fmla="*/ 6 w 114"/>
                <a:gd name="T1" fmla="*/ 834 h 864"/>
                <a:gd name="T2" fmla="*/ 0 w 114"/>
                <a:gd name="T3" fmla="*/ 0 h 864"/>
                <a:gd name="T4" fmla="*/ 108 w 114"/>
                <a:gd name="T5" fmla="*/ 24 h 864"/>
                <a:gd name="T6" fmla="*/ 114 w 114"/>
                <a:gd name="T7" fmla="*/ 864 h 864"/>
                <a:gd name="T8" fmla="*/ 6 w 114"/>
                <a:gd name="T9" fmla="*/ 83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64">
                  <a:moveTo>
                    <a:pt x="6" y="834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14" y="864"/>
                  </a:lnTo>
                  <a:lnTo>
                    <a:pt x="6" y="8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9" name="Freeform 801"/>
            <p:cNvSpPr>
              <a:spLocks/>
            </p:cNvSpPr>
            <p:nvPr/>
          </p:nvSpPr>
          <p:spPr bwMode="auto">
            <a:xfrm>
              <a:off x="2841" y="2628"/>
              <a:ext cx="246" cy="108"/>
            </a:xfrm>
            <a:custGeom>
              <a:avLst/>
              <a:gdLst>
                <a:gd name="T0" fmla="*/ 108 w 246"/>
                <a:gd name="T1" fmla="*/ 108 h 108"/>
                <a:gd name="T2" fmla="*/ 246 w 246"/>
                <a:gd name="T3" fmla="*/ 24 h 108"/>
                <a:gd name="T4" fmla="*/ 138 w 246"/>
                <a:gd name="T5" fmla="*/ 0 h 108"/>
                <a:gd name="T6" fmla="*/ 0 w 246"/>
                <a:gd name="T7" fmla="*/ 84 h 108"/>
                <a:gd name="T8" fmla="*/ 108 w 24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8">
                  <a:moveTo>
                    <a:pt x="108" y="108"/>
                  </a:moveTo>
                  <a:lnTo>
                    <a:pt x="246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8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0" name="Freeform 802"/>
            <p:cNvSpPr>
              <a:spLocks/>
            </p:cNvSpPr>
            <p:nvPr/>
          </p:nvSpPr>
          <p:spPr bwMode="auto">
            <a:xfrm>
              <a:off x="1221" y="3120"/>
              <a:ext cx="240" cy="114"/>
            </a:xfrm>
            <a:custGeom>
              <a:avLst/>
              <a:gdLst>
                <a:gd name="T0" fmla="*/ 90 w 240"/>
                <a:gd name="T1" fmla="*/ 114 h 114"/>
                <a:gd name="T2" fmla="*/ 240 w 240"/>
                <a:gd name="T3" fmla="*/ 24 h 114"/>
                <a:gd name="T4" fmla="*/ 150 w 240"/>
                <a:gd name="T5" fmla="*/ 0 h 114"/>
                <a:gd name="T6" fmla="*/ 0 w 240"/>
                <a:gd name="T7" fmla="*/ 84 h 114"/>
                <a:gd name="T8" fmla="*/ 90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90" y="114"/>
                  </a:moveTo>
                  <a:lnTo>
                    <a:pt x="240" y="24"/>
                  </a:lnTo>
                  <a:lnTo>
                    <a:pt x="150" y="0"/>
                  </a:lnTo>
                  <a:lnTo>
                    <a:pt x="0" y="84"/>
                  </a:lnTo>
                  <a:lnTo>
                    <a:pt x="90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1" name="Freeform 803"/>
            <p:cNvSpPr>
              <a:spLocks/>
            </p:cNvSpPr>
            <p:nvPr/>
          </p:nvSpPr>
          <p:spPr bwMode="auto">
            <a:xfrm>
              <a:off x="1401" y="3126"/>
              <a:ext cx="156" cy="132"/>
            </a:xfrm>
            <a:custGeom>
              <a:avLst/>
              <a:gdLst>
                <a:gd name="T0" fmla="*/ 6 w 156"/>
                <a:gd name="T1" fmla="*/ 132 h 132"/>
                <a:gd name="T2" fmla="*/ 0 w 156"/>
                <a:gd name="T3" fmla="*/ 84 h 132"/>
                <a:gd name="T4" fmla="*/ 150 w 156"/>
                <a:gd name="T5" fmla="*/ 0 h 132"/>
                <a:gd name="T6" fmla="*/ 156 w 156"/>
                <a:gd name="T7" fmla="*/ 48 h 132"/>
                <a:gd name="T8" fmla="*/ 6 w 15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32">
                  <a:moveTo>
                    <a:pt x="6" y="132"/>
                  </a:moveTo>
                  <a:lnTo>
                    <a:pt x="0" y="84"/>
                  </a:lnTo>
                  <a:lnTo>
                    <a:pt x="150" y="0"/>
                  </a:lnTo>
                  <a:lnTo>
                    <a:pt x="156" y="48"/>
                  </a:lnTo>
                  <a:lnTo>
                    <a:pt x="6" y="1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2" name="Freeform 804"/>
            <p:cNvSpPr>
              <a:spLocks/>
            </p:cNvSpPr>
            <p:nvPr/>
          </p:nvSpPr>
          <p:spPr bwMode="auto">
            <a:xfrm>
              <a:off x="1311" y="3186"/>
              <a:ext cx="96" cy="72"/>
            </a:xfrm>
            <a:custGeom>
              <a:avLst/>
              <a:gdLst>
                <a:gd name="T0" fmla="*/ 0 w 96"/>
                <a:gd name="T1" fmla="*/ 48 h 72"/>
                <a:gd name="T2" fmla="*/ 0 w 96"/>
                <a:gd name="T3" fmla="*/ 0 h 72"/>
                <a:gd name="T4" fmla="*/ 90 w 96"/>
                <a:gd name="T5" fmla="*/ 24 h 72"/>
                <a:gd name="T6" fmla="*/ 96 w 96"/>
                <a:gd name="T7" fmla="*/ 72 h 72"/>
                <a:gd name="T8" fmla="*/ 0 w 96"/>
                <a:gd name="T9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2">
                  <a:moveTo>
                    <a:pt x="0" y="48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7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3" name="Freeform 805"/>
            <p:cNvSpPr>
              <a:spLocks/>
            </p:cNvSpPr>
            <p:nvPr/>
          </p:nvSpPr>
          <p:spPr bwMode="auto">
            <a:xfrm>
              <a:off x="1311" y="3096"/>
              <a:ext cx="240" cy="114"/>
            </a:xfrm>
            <a:custGeom>
              <a:avLst/>
              <a:gdLst>
                <a:gd name="T0" fmla="*/ 90 w 240"/>
                <a:gd name="T1" fmla="*/ 114 h 114"/>
                <a:gd name="T2" fmla="*/ 240 w 240"/>
                <a:gd name="T3" fmla="*/ 30 h 114"/>
                <a:gd name="T4" fmla="*/ 150 w 240"/>
                <a:gd name="T5" fmla="*/ 0 h 114"/>
                <a:gd name="T6" fmla="*/ 0 w 240"/>
                <a:gd name="T7" fmla="*/ 90 h 114"/>
                <a:gd name="T8" fmla="*/ 90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90" y="114"/>
                  </a:moveTo>
                  <a:lnTo>
                    <a:pt x="240" y="30"/>
                  </a:lnTo>
                  <a:lnTo>
                    <a:pt x="150" y="0"/>
                  </a:lnTo>
                  <a:lnTo>
                    <a:pt x="0" y="90"/>
                  </a:lnTo>
                  <a:lnTo>
                    <a:pt x="90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75" name="Freeform 807"/>
          <p:cNvSpPr>
            <a:spLocks/>
          </p:cNvSpPr>
          <p:nvPr/>
        </p:nvSpPr>
        <p:spPr bwMode="auto">
          <a:xfrm>
            <a:off x="2376488" y="4924425"/>
            <a:ext cx="238125" cy="295275"/>
          </a:xfrm>
          <a:custGeom>
            <a:avLst/>
            <a:gdLst>
              <a:gd name="T0" fmla="*/ 0 w 150"/>
              <a:gd name="T1" fmla="*/ 186 h 186"/>
              <a:gd name="T2" fmla="*/ 0 w 150"/>
              <a:gd name="T3" fmla="*/ 90 h 186"/>
              <a:gd name="T4" fmla="*/ 150 w 150"/>
              <a:gd name="T5" fmla="*/ 0 h 186"/>
              <a:gd name="T6" fmla="*/ 150 w 150"/>
              <a:gd name="T7" fmla="*/ 96 h 186"/>
              <a:gd name="T8" fmla="*/ 0 w 150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86">
                <a:moveTo>
                  <a:pt x="0" y="186"/>
                </a:moveTo>
                <a:lnTo>
                  <a:pt x="0" y="90"/>
                </a:lnTo>
                <a:lnTo>
                  <a:pt x="150" y="0"/>
                </a:lnTo>
                <a:lnTo>
                  <a:pt x="150" y="96"/>
                </a:lnTo>
                <a:lnTo>
                  <a:pt x="0" y="186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76" name="Freeform 808"/>
          <p:cNvSpPr>
            <a:spLocks/>
          </p:cNvSpPr>
          <p:nvPr/>
        </p:nvSpPr>
        <p:spPr bwMode="auto">
          <a:xfrm>
            <a:off x="2224088" y="5019675"/>
            <a:ext cx="152400" cy="200025"/>
          </a:xfrm>
          <a:custGeom>
            <a:avLst/>
            <a:gdLst>
              <a:gd name="T0" fmla="*/ 6 w 96"/>
              <a:gd name="T1" fmla="*/ 96 h 126"/>
              <a:gd name="T2" fmla="*/ 0 w 96"/>
              <a:gd name="T3" fmla="*/ 0 h 126"/>
              <a:gd name="T4" fmla="*/ 96 w 96"/>
              <a:gd name="T5" fmla="*/ 30 h 126"/>
              <a:gd name="T6" fmla="*/ 96 w 96"/>
              <a:gd name="T7" fmla="*/ 126 h 126"/>
              <a:gd name="T8" fmla="*/ 6 w 96"/>
              <a:gd name="T9" fmla="*/ 9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26">
                <a:moveTo>
                  <a:pt x="6" y="96"/>
                </a:moveTo>
                <a:lnTo>
                  <a:pt x="0" y="0"/>
                </a:lnTo>
                <a:lnTo>
                  <a:pt x="96" y="30"/>
                </a:lnTo>
                <a:lnTo>
                  <a:pt x="96" y="126"/>
                </a:lnTo>
                <a:lnTo>
                  <a:pt x="6" y="96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77" name="Freeform 809"/>
          <p:cNvSpPr>
            <a:spLocks/>
          </p:cNvSpPr>
          <p:nvPr/>
        </p:nvSpPr>
        <p:spPr bwMode="auto">
          <a:xfrm>
            <a:off x="2224088" y="4886325"/>
            <a:ext cx="390525" cy="180975"/>
          </a:xfrm>
          <a:custGeom>
            <a:avLst/>
            <a:gdLst>
              <a:gd name="T0" fmla="*/ 96 w 246"/>
              <a:gd name="T1" fmla="*/ 114 h 114"/>
              <a:gd name="T2" fmla="*/ 246 w 246"/>
              <a:gd name="T3" fmla="*/ 24 h 114"/>
              <a:gd name="T4" fmla="*/ 150 w 246"/>
              <a:gd name="T5" fmla="*/ 0 h 114"/>
              <a:gd name="T6" fmla="*/ 0 w 246"/>
              <a:gd name="T7" fmla="*/ 84 h 114"/>
              <a:gd name="T8" fmla="*/ 96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96" y="114"/>
                </a:moveTo>
                <a:lnTo>
                  <a:pt x="246" y="24"/>
                </a:lnTo>
                <a:lnTo>
                  <a:pt x="150" y="0"/>
                </a:lnTo>
                <a:lnTo>
                  <a:pt x="0" y="84"/>
                </a:lnTo>
                <a:lnTo>
                  <a:pt x="96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78" name="Freeform 810"/>
          <p:cNvSpPr>
            <a:spLocks/>
          </p:cNvSpPr>
          <p:nvPr/>
        </p:nvSpPr>
        <p:spPr bwMode="auto">
          <a:xfrm>
            <a:off x="2519363" y="4886325"/>
            <a:ext cx="247650" cy="381000"/>
          </a:xfrm>
          <a:custGeom>
            <a:avLst/>
            <a:gdLst>
              <a:gd name="T0" fmla="*/ 6 w 156"/>
              <a:gd name="T1" fmla="*/ 240 h 240"/>
              <a:gd name="T2" fmla="*/ 0 w 156"/>
              <a:gd name="T3" fmla="*/ 90 h 240"/>
              <a:gd name="T4" fmla="*/ 150 w 156"/>
              <a:gd name="T5" fmla="*/ 0 h 240"/>
              <a:gd name="T6" fmla="*/ 156 w 156"/>
              <a:gd name="T7" fmla="*/ 150 h 240"/>
              <a:gd name="T8" fmla="*/ 6 w 156"/>
              <a:gd name="T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240">
                <a:moveTo>
                  <a:pt x="6" y="240"/>
                </a:moveTo>
                <a:lnTo>
                  <a:pt x="0" y="90"/>
                </a:lnTo>
                <a:lnTo>
                  <a:pt x="150" y="0"/>
                </a:lnTo>
                <a:lnTo>
                  <a:pt x="156" y="150"/>
                </a:lnTo>
                <a:lnTo>
                  <a:pt x="6" y="240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79" name="Freeform 811"/>
          <p:cNvSpPr>
            <a:spLocks/>
          </p:cNvSpPr>
          <p:nvPr/>
        </p:nvSpPr>
        <p:spPr bwMode="auto">
          <a:xfrm>
            <a:off x="2366963" y="4981575"/>
            <a:ext cx="161925" cy="285750"/>
          </a:xfrm>
          <a:custGeom>
            <a:avLst/>
            <a:gdLst>
              <a:gd name="T0" fmla="*/ 6 w 102"/>
              <a:gd name="T1" fmla="*/ 150 h 180"/>
              <a:gd name="T2" fmla="*/ 0 w 102"/>
              <a:gd name="T3" fmla="*/ 0 h 180"/>
              <a:gd name="T4" fmla="*/ 96 w 102"/>
              <a:gd name="T5" fmla="*/ 30 h 180"/>
              <a:gd name="T6" fmla="*/ 102 w 102"/>
              <a:gd name="T7" fmla="*/ 180 h 180"/>
              <a:gd name="T8" fmla="*/ 6 w 102"/>
              <a:gd name="T9" fmla="*/ 15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180">
                <a:moveTo>
                  <a:pt x="6" y="150"/>
                </a:moveTo>
                <a:lnTo>
                  <a:pt x="0" y="0"/>
                </a:lnTo>
                <a:lnTo>
                  <a:pt x="96" y="30"/>
                </a:lnTo>
                <a:lnTo>
                  <a:pt x="102" y="180"/>
                </a:lnTo>
                <a:lnTo>
                  <a:pt x="6" y="15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0" name="Freeform 812"/>
          <p:cNvSpPr>
            <a:spLocks/>
          </p:cNvSpPr>
          <p:nvPr/>
        </p:nvSpPr>
        <p:spPr bwMode="auto">
          <a:xfrm>
            <a:off x="2366963" y="4848225"/>
            <a:ext cx="390525" cy="180975"/>
          </a:xfrm>
          <a:custGeom>
            <a:avLst/>
            <a:gdLst>
              <a:gd name="T0" fmla="*/ 96 w 246"/>
              <a:gd name="T1" fmla="*/ 114 h 114"/>
              <a:gd name="T2" fmla="*/ 246 w 246"/>
              <a:gd name="T3" fmla="*/ 24 h 114"/>
              <a:gd name="T4" fmla="*/ 150 w 246"/>
              <a:gd name="T5" fmla="*/ 0 h 114"/>
              <a:gd name="T6" fmla="*/ 0 w 246"/>
              <a:gd name="T7" fmla="*/ 84 h 114"/>
              <a:gd name="T8" fmla="*/ 96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96" y="114"/>
                </a:moveTo>
                <a:lnTo>
                  <a:pt x="246" y="24"/>
                </a:lnTo>
                <a:lnTo>
                  <a:pt x="150" y="0"/>
                </a:lnTo>
                <a:lnTo>
                  <a:pt x="0" y="84"/>
                </a:lnTo>
                <a:lnTo>
                  <a:pt x="96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1" name="Freeform 813"/>
          <p:cNvSpPr>
            <a:spLocks/>
          </p:cNvSpPr>
          <p:nvPr/>
        </p:nvSpPr>
        <p:spPr bwMode="auto">
          <a:xfrm>
            <a:off x="2671763" y="4857750"/>
            <a:ext cx="247650" cy="447675"/>
          </a:xfrm>
          <a:custGeom>
            <a:avLst/>
            <a:gdLst>
              <a:gd name="T0" fmla="*/ 6 w 156"/>
              <a:gd name="T1" fmla="*/ 282 h 282"/>
              <a:gd name="T2" fmla="*/ 0 w 156"/>
              <a:gd name="T3" fmla="*/ 84 h 282"/>
              <a:gd name="T4" fmla="*/ 150 w 156"/>
              <a:gd name="T5" fmla="*/ 0 h 282"/>
              <a:gd name="T6" fmla="*/ 156 w 156"/>
              <a:gd name="T7" fmla="*/ 192 h 282"/>
              <a:gd name="T8" fmla="*/ 6 w 156"/>
              <a:gd name="T9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282">
                <a:moveTo>
                  <a:pt x="6" y="282"/>
                </a:moveTo>
                <a:lnTo>
                  <a:pt x="0" y="84"/>
                </a:lnTo>
                <a:lnTo>
                  <a:pt x="150" y="0"/>
                </a:lnTo>
                <a:lnTo>
                  <a:pt x="156" y="192"/>
                </a:lnTo>
                <a:lnTo>
                  <a:pt x="6" y="282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2" name="Freeform 814"/>
          <p:cNvSpPr>
            <a:spLocks/>
          </p:cNvSpPr>
          <p:nvPr/>
        </p:nvSpPr>
        <p:spPr bwMode="auto">
          <a:xfrm>
            <a:off x="2519363" y="4953000"/>
            <a:ext cx="161925" cy="352425"/>
          </a:xfrm>
          <a:custGeom>
            <a:avLst/>
            <a:gdLst>
              <a:gd name="T0" fmla="*/ 6 w 102"/>
              <a:gd name="T1" fmla="*/ 198 h 222"/>
              <a:gd name="T2" fmla="*/ 0 w 102"/>
              <a:gd name="T3" fmla="*/ 0 h 222"/>
              <a:gd name="T4" fmla="*/ 96 w 102"/>
              <a:gd name="T5" fmla="*/ 24 h 222"/>
              <a:gd name="T6" fmla="*/ 102 w 102"/>
              <a:gd name="T7" fmla="*/ 222 h 222"/>
              <a:gd name="T8" fmla="*/ 6 w 102"/>
              <a:gd name="T9" fmla="*/ 198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22">
                <a:moveTo>
                  <a:pt x="6" y="198"/>
                </a:moveTo>
                <a:lnTo>
                  <a:pt x="0" y="0"/>
                </a:lnTo>
                <a:lnTo>
                  <a:pt x="96" y="24"/>
                </a:lnTo>
                <a:lnTo>
                  <a:pt x="102" y="222"/>
                </a:lnTo>
                <a:lnTo>
                  <a:pt x="6" y="198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3" name="Freeform 815"/>
          <p:cNvSpPr>
            <a:spLocks/>
          </p:cNvSpPr>
          <p:nvPr/>
        </p:nvSpPr>
        <p:spPr bwMode="auto">
          <a:xfrm>
            <a:off x="2519363" y="4810125"/>
            <a:ext cx="390525" cy="180975"/>
          </a:xfrm>
          <a:custGeom>
            <a:avLst/>
            <a:gdLst>
              <a:gd name="T0" fmla="*/ 96 w 246"/>
              <a:gd name="T1" fmla="*/ 114 h 114"/>
              <a:gd name="T2" fmla="*/ 246 w 246"/>
              <a:gd name="T3" fmla="*/ 30 h 114"/>
              <a:gd name="T4" fmla="*/ 150 w 246"/>
              <a:gd name="T5" fmla="*/ 0 h 114"/>
              <a:gd name="T6" fmla="*/ 0 w 246"/>
              <a:gd name="T7" fmla="*/ 90 h 114"/>
              <a:gd name="T8" fmla="*/ 96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96" y="114"/>
                </a:moveTo>
                <a:lnTo>
                  <a:pt x="246" y="30"/>
                </a:lnTo>
                <a:lnTo>
                  <a:pt x="150" y="0"/>
                </a:lnTo>
                <a:lnTo>
                  <a:pt x="0" y="90"/>
                </a:lnTo>
                <a:lnTo>
                  <a:pt x="96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4" name="Freeform 816"/>
          <p:cNvSpPr>
            <a:spLocks/>
          </p:cNvSpPr>
          <p:nvPr/>
        </p:nvSpPr>
        <p:spPr bwMode="auto">
          <a:xfrm>
            <a:off x="2824163" y="4819650"/>
            <a:ext cx="247650" cy="533400"/>
          </a:xfrm>
          <a:custGeom>
            <a:avLst/>
            <a:gdLst>
              <a:gd name="T0" fmla="*/ 12 w 156"/>
              <a:gd name="T1" fmla="*/ 336 h 336"/>
              <a:gd name="T2" fmla="*/ 0 w 156"/>
              <a:gd name="T3" fmla="*/ 84 h 336"/>
              <a:gd name="T4" fmla="*/ 150 w 156"/>
              <a:gd name="T5" fmla="*/ 0 h 336"/>
              <a:gd name="T6" fmla="*/ 156 w 156"/>
              <a:gd name="T7" fmla="*/ 246 h 336"/>
              <a:gd name="T8" fmla="*/ 12 w 156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336">
                <a:moveTo>
                  <a:pt x="12" y="336"/>
                </a:moveTo>
                <a:lnTo>
                  <a:pt x="0" y="84"/>
                </a:lnTo>
                <a:lnTo>
                  <a:pt x="150" y="0"/>
                </a:lnTo>
                <a:lnTo>
                  <a:pt x="156" y="246"/>
                </a:lnTo>
                <a:lnTo>
                  <a:pt x="12" y="336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5" name="Freeform 817"/>
          <p:cNvSpPr>
            <a:spLocks/>
          </p:cNvSpPr>
          <p:nvPr/>
        </p:nvSpPr>
        <p:spPr bwMode="auto">
          <a:xfrm>
            <a:off x="2671763" y="4914900"/>
            <a:ext cx="171450" cy="438150"/>
          </a:xfrm>
          <a:custGeom>
            <a:avLst/>
            <a:gdLst>
              <a:gd name="T0" fmla="*/ 6 w 108"/>
              <a:gd name="T1" fmla="*/ 246 h 276"/>
              <a:gd name="T2" fmla="*/ 0 w 108"/>
              <a:gd name="T3" fmla="*/ 0 h 276"/>
              <a:gd name="T4" fmla="*/ 96 w 108"/>
              <a:gd name="T5" fmla="*/ 24 h 276"/>
              <a:gd name="T6" fmla="*/ 108 w 108"/>
              <a:gd name="T7" fmla="*/ 276 h 276"/>
              <a:gd name="T8" fmla="*/ 6 w 108"/>
              <a:gd name="T9" fmla="*/ 24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276">
                <a:moveTo>
                  <a:pt x="6" y="246"/>
                </a:moveTo>
                <a:lnTo>
                  <a:pt x="0" y="0"/>
                </a:lnTo>
                <a:lnTo>
                  <a:pt x="96" y="24"/>
                </a:lnTo>
                <a:lnTo>
                  <a:pt x="108" y="276"/>
                </a:lnTo>
                <a:lnTo>
                  <a:pt x="6" y="246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6" name="Freeform 818"/>
          <p:cNvSpPr>
            <a:spLocks/>
          </p:cNvSpPr>
          <p:nvPr/>
        </p:nvSpPr>
        <p:spPr bwMode="auto">
          <a:xfrm>
            <a:off x="2671763" y="4772025"/>
            <a:ext cx="390525" cy="180975"/>
          </a:xfrm>
          <a:custGeom>
            <a:avLst/>
            <a:gdLst>
              <a:gd name="T0" fmla="*/ 96 w 246"/>
              <a:gd name="T1" fmla="*/ 114 h 114"/>
              <a:gd name="T2" fmla="*/ 246 w 246"/>
              <a:gd name="T3" fmla="*/ 30 h 114"/>
              <a:gd name="T4" fmla="*/ 150 w 246"/>
              <a:gd name="T5" fmla="*/ 0 h 114"/>
              <a:gd name="T6" fmla="*/ 0 w 246"/>
              <a:gd name="T7" fmla="*/ 90 h 114"/>
              <a:gd name="T8" fmla="*/ 96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96" y="114"/>
                </a:moveTo>
                <a:lnTo>
                  <a:pt x="246" y="30"/>
                </a:lnTo>
                <a:lnTo>
                  <a:pt x="150" y="0"/>
                </a:lnTo>
                <a:lnTo>
                  <a:pt x="0" y="90"/>
                </a:lnTo>
                <a:lnTo>
                  <a:pt x="96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" name="Freeform 819"/>
          <p:cNvSpPr>
            <a:spLocks/>
          </p:cNvSpPr>
          <p:nvPr/>
        </p:nvSpPr>
        <p:spPr bwMode="auto">
          <a:xfrm>
            <a:off x="2976563" y="4781550"/>
            <a:ext cx="247650" cy="619125"/>
          </a:xfrm>
          <a:custGeom>
            <a:avLst/>
            <a:gdLst>
              <a:gd name="T0" fmla="*/ 12 w 156"/>
              <a:gd name="T1" fmla="*/ 390 h 390"/>
              <a:gd name="T2" fmla="*/ 0 w 156"/>
              <a:gd name="T3" fmla="*/ 90 h 390"/>
              <a:gd name="T4" fmla="*/ 150 w 156"/>
              <a:gd name="T5" fmla="*/ 0 h 390"/>
              <a:gd name="T6" fmla="*/ 156 w 156"/>
              <a:gd name="T7" fmla="*/ 300 h 390"/>
              <a:gd name="T8" fmla="*/ 12 w 156"/>
              <a:gd name="T9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390">
                <a:moveTo>
                  <a:pt x="12" y="390"/>
                </a:moveTo>
                <a:lnTo>
                  <a:pt x="0" y="90"/>
                </a:lnTo>
                <a:lnTo>
                  <a:pt x="150" y="0"/>
                </a:lnTo>
                <a:lnTo>
                  <a:pt x="156" y="300"/>
                </a:lnTo>
                <a:lnTo>
                  <a:pt x="12" y="390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" name="Freeform 820"/>
          <p:cNvSpPr>
            <a:spLocks/>
          </p:cNvSpPr>
          <p:nvPr/>
        </p:nvSpPr>
        <p:spPr bwMode="auto">
          <a:xfrm>
            <a:off x="2824163" y="4876800"/>
            <a:ext cx="171450" cy="523875"/>
          </a:xfrm>
          <a:custGeom>
            <a:avLst/>
            <a:gdLst>
              <a:gd name="T0" fmla="*/ 12 w 108"/>
              <a:gd name="T1" fmla="*/ 300 h 330"/>
              <a:gd name="T2" fmla="*/ 0 w 108"/>
              <a:gd name="T3" fmla="*/ 0 h 330"/>
              <a:gd name="T4" fmla="*/ 96 w 108"/>
              <a:gd name="T5" fmla="*/ 30 h 330"/>
              <a:gd name="T6" fmla="*/ 108 w 108"/>
              <a:gd name="T7" fmla="*/ 330 h 330"/>
              <a:gd name="T8" fmla="*/ 12 w 108"/>
              <a:gd name="T9" fmla="*/ 30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330">
                <a:moveTo>
                  <a:pt x="12" y="300"/>
                </a:moveTo>
                <a:lnTo>
                  <a:pt x="0" y="0"/>
                </a:lnTo>
                <a:lnTo>
                  <a:pt x="96" y="30"/>
                </a:lnTo>
                <a:lnTo>
                  <a:pt x="108" y="330"/>
                </a:lnTo>
                <a:lnTo>
                  <a:pt x="12" y="30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" name="Freeform 821"/>
          <p:cNvSpPr>
            <a:spLocks/>
          </p:cNvSpPr>
          <p:nvPr/>
        </p:nvSpPr>
        <p:spPr bwMode="auto">
          <a:xfrm>
            <a:off x="2824163" y="4743450"/>
            <a:ext cx="390525" cy="180975"/>
          </a:xfrm>
          <a:custGeom>
            <a:avLst/>
            <a:gdLst>
              <a:gd name="T0" fmla="*/ 96 w 246"/>
              <a:gd name="T1" fmla="*/ 114 h 114"/>
              <a:gd name="T2" fmla="*/ 246 w 246"/>
              <a:gd name="T3" fmla="*/ 24 h 114"/>
              <a:gd name="T4" fmla="*/ 144 w 246"/>
              <a:gd name="T5" fmla="*/ 0 h 114"/>
              <a:gd name="T6" fmla="*/ 0 w 246"/>
              <a:gd name="T7" fmla="*/ 84 h 114"/>
              <a:gd name="T8" fmla="*/ 96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96" y="114"/>
                </a:moveTo>
                <a:lnTo>
                  <a:pt x="246" y="24"/>
                </a:lnTo>
                <a:lnTo>
                  <a:pt x="144" y="0"/>
                </a:lnTo>
                <a:lnTo>
                  <a:pt x="0" y="84"/>
                </a:lnTo>
                <a:lnTo>
                  <a:pt x="96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0" name="Freeform 822"/>
          <p:cNvSpPr>
            <a:spLocks/>
          </p:cNvSpPr>
          <p:nvPr/>
        </p:nvSpPr>
        <p:spPr bwMode="auto">
          <a:xfrm>
            <a:off x="3128963" y="4743450"/>
            <a:ext cx="257175" cy="704850"/>
          </a:xfrm>
          <a:custGeom>
            <a:avLst/>
            <a:gdLst>
              <a:gd name="T0" fmla="*/ 12 w 162"/>
              <a:gd name="T1" fmla="*/ 444 h 444"/>
              <a:gd name="T2" fmla="*/ 0 w 162"/>
              <a:gd name="T3" fmla="*/ 90 h 444"/>
              <a:gd name="T4" fmla="*/ 150 w 162"/>
              <a:gd name="T5" fmla="*/ 0 h 444"/>
              <a:gd name="T6" fmla="*/ 162 w 162"/>
              <a:gd name="T7" fmla="*/ 348 h 444"/>
              <a:gd name="T8" fmla="*/ 12 w 162"/>
              <a:gd name="T9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444">
                <a:moveTo>
                  <a:pt x="12" y="444"/>
                </a:moveTo>
                <a:lnTo>
                  <a:pt x="0" y="90"/>
                </a:lnTo>
                <a:lnTo>
                  <a:pt x="150" y="0"/>
                </a:lnTo>
                <a:lnTo>
                  <a:pt x="162" y="348"/>
                </a:lnTo>
                <a:lnTo>
                  <a:pt x="12" y="444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1" name="Freeform 823"/>
          <p:cNvSpPr>
            <a:spLocks/>
          </p:cNvSpPr>
          <p:nvPr/>
        </p:nvSpPr>
        <p:spPr bwMode="auto">
          <a:xfrm>
            <a:off x="2976563" y="4838700"/>
            <a:ext cx="171450" cy="609600"/>
          </a:xfrm>
          <a:custGeom>
            <a:avLst/>
            <a:gdLst>
              <a:gd name="T0" fmla="*/ 12 w 108"/>
              <a:gd name="T1" fmla="*/ 354 h 384"/>
              <a:gd name="T2" fmla="*/ 0 w 108"/>
              <a:gd name="T3" fmla="*/ 0 h 384"/>
              <a:gd name="T4" fmla="*/ 96 w 108"/>
              <a:gd name="T5" fmla="*/ 30 h 384"/>
              <a:gd name="T6" fmla="*/ 108 w 108"/>
              <a:gd name="T7" fmla="*/ 384 h 384"/>
              <a:gd name="T8" fmla="*/ 12 w 108"/>
              <a:gd name="T9" fmla="*/ 35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384">
                <a:moveTo>
                  <a:pt x="12" y="354"/>
                </a:moveTo>
                <a:lnTo>
                  <a:pt x="0" y="0"/>
                </a:lnTo>
                <a:lnTo>
                  <a:pt x="96" y="30"/>
                </a:lnTo>
                <a:lnTo>
                  <a:pt x="108" y="384"/>
                </a:lnTo>
                <a:lnTo>
                  <a:pt x="12" y="354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2" name="Freeform 824"/>
          <p:cNvSpPr>
            <a:spLocks/>
          </p:cNvSpPr>
          <p:nvPr/>
        </p:nvSpPr>
        <p:spPr bwMode="auto">
          <a:xfrm>
            <a:off x="2976563" y="4705350"/>
            <a:ext cx="390525" cy="180975"/>
          </a:xfrm>
          <a:custGeom>
            <a:avLst/>
            <a:gdLst>
              <a:gd name="T0" fmla="*/ 96 w 246"/>
              <a:gd name="T1" fmla="*/ 114 h 114"/>
              <a:gd name="T2" fmla="*/ 246 w 246"/>
              <a:gd name="T3" fmla="*/ 24 h 114"/>
              <a:gd name="T4" fmla="*/ 144 w 246"/>
              <a:gd name="T5" fmla="*/ 0 h 114"/>
              <a:gd name="T6" fmla="*/ 0 w 246"/>
              <a:gd name="T7" fmla="*/ 84 h 114"/>
              <a:gd name="T8" fmla="*/ 96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96" y="114"/>
                </a:moveTo>
                <a:lnTo>
                  <a:pt x="246" y="24"/>
                </a:lnTo>
                <a:lnTo>
                  <a:pt x="144" y="0"/>
                </a:lnTo>
                <a:lnTo>
                  <a:pt x="0" y="84"/>
                </a:lnTo>
                <a:lnTo>
                  <a:pt x="96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3" name="Freeform 825"/>
          <p:cNvSpPr>
            <a:spLocks/>
          </p:cNvSpPr>
          <p:nvPr/>
        </p:nvSpPr>
        <p:spPr bwMode="auto">
          <a:xfrm>
            <a:off x="3290888" y="4705350"/>
            <a:ext cx="247650" cy="790575"/>
          </a:xfrm>
          <a:custGeom>
            <a:avLst/>
            <a:gdLst>
              <a:gd name="T0" fmla="*/ 12 w 156"/>
              <a:gd name="T1" fmla="*/ 498 h 498"/>
              <a:gd name="T2" fmla="*/ 0 w 156"/>
              <a:gd name="T3" fmla="*/ 90 h 498"/>
              <a:gd name="T4" fmla="*/ 144 w 156"/>
              <a:gd name="T5" fmla="*/ 0 h 498"/>
              <a:gd name="T6" fmla="*/ 156 w 156"/>
              <a:gd name="T7" fmla="*/ 402 h 498"/>
              <a:gd name="T8" fmla="*/ 12 w 156"/>
              <a:gd name="T9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498">
                <a:moveTo>
                  <a:pt x="12" y="498"/>
                </a:moveTo>
                <a:lnTo>
                  <a:pt x="0" y="90"/>
                </a:lnTo>
                <a:lnTo>
                  <a:pt x="144" y="0"/>
                </a:lnTo>
                <a:lnTo>
                  <a:pt x="156" y="402"/>
                </a:lnTo>
                <a:lnTo>
                  <a:pt x="12" y="498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4" name="Freeform 826"/>
          <p:cNvSpPr>
            <a:spLocks/>
          </p:cNvSpPr>
          <p:nvPr/>
        </p:nvSpPr>
        <p:spPr bwMode="auto">
          <a:xfrm>
            <a:off x="3128963" y="4800600"/>
            <a:ext cx="180975" cy="695325"/>
          </a:xfrm>
          <a:custGeom>
            <a:avLst/>
            <a:gdLst>
              <a:gd name="T0" fmla="*/ 12 w 114"/>
              <a:gd name="T1" fmla="*/ 408 h 438"/>
              <a:gd name="T2" fmla="*/ 0 w 114"/>
              <a:gd name="T3" fmla="*/ 0 h 438"/>
              <a:gd name="T4" fmla="*/ 102 w 114"/>
              <a:gd name="T5" fmla="*/ 30 h 438"/>
              <a:gd name="T6" fmla="*/ 114 w 114"/>
              <a:gd name="T7" fmla="*/ 438 h 438"/>
              <a:gd name="T8" fmla="*/ 12 w 114"/>
              <a:gd name="T9" fmla="*/ 40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438">
                <a:moveTo>
                  <a:pt x="12" y="408"/>
                </a:moveTo>
                <a:lnTo>
                  <a:pt x="0" y="0"/>
                </a:lnTo>
                <a:lnTo>
                  <a:pt x="102" y="30"/>
                </a:lnTo>
                <a:lnTo>
                  <a:pt x="114" y="438"/>
                </a:lnTo>
                <a:lnTo>
                  <a:pt x="12" y="408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" name="Freeform 827"/>
          <p:cNvSpPr>
            <a:spLocks/>
          </p:cNvSpPr>
          <p:nvPr/>
        </p:nvSpPr>
        <p:spPr bwMode="auto">
          <a:xfrm>
            <a:off x="3128963" y="4667250"/>
            <a:ext cx="390525" cy="180975"/>
          </a:xfrm>
          <a:custGeom>
            <a:avLst/>
            <a:gdLst>
              <a:gd name="T0" fmla="*/ 102 w 246"/>
              <a:gd name="T1" fmla="*/ 114 h 114"/>
              <a:gd name="T2" fmla="*/ 246 w 246"/>
              <a:gd name="T3" fmla="*/ 24 h 114"/>
              <a:gd name="T4" fmla="*/ 150 w 246"/>
              <a:gd name="T5" fmla="*/ 0 h 114"/>
              <a:gd name="T6" fmla="*/ 0 w 246"/>
              <a:gd name="T7" fmla="*/ 84 h 114"/>
              <a:gd name="T8" fmla="*/ 102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102" y="114"/>
                </a:moveTo>
                <a:lnTo>
                  <a:pt x="246" y="24"/>
                </a:lnTo>
                <a:lnTo>
                  <a:pt x="150" y="0"/>
                </a:lnTo>
                <a:lnTo>
                  <a:pt x="0" y="84"/>
                </a:lnTo>
                <a:lnTo>
                  <a:pt x="102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6" name="Freeform 828"/>
          <p:cNvSpPr>
            <a:spLocks/>
          </p:cNvSpPr>
          <p:nvPr/>
        </p:nvSpPr>
        <p:spPr bwMode="auto">
          <a:xfrm>
            <a:off x="3452813" y="4667250"/>
            <a:ext cx="247650" cy="876300"/>
          </a:xfrm>
          <a:custGeom>
            <a:avLst/>
            <a:gdLst>
              <a:gd name="T0" fmla="*/ 12 w 156"/>
              <a:gd name="T1" fmla="*/ 552 h 552"/>
              <a:gd name="T2" fmla="*/ 0 w 156"/>
              <a:gd name="T3" fmla="*/ 90 h 552"/>
              <a:gd name="T4" fmla="*/ 144 w 156"/>
              <a:gd name="T5" fmla="*/ 0 h 552"/>
              <a:gd name="T6" fmla="*/ 156 w 156"/>
              <a:gd name="T7" fmla="*/ 456 h 552"/>
              <a:gd name="T8" fmla="*/ 12 w 156"/>
              <a:gd name="T9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552">
                <a:moveTo>
                  <a:pt x="12" y="552"/>
                </a:moveTo>
                <a:lnTo>
                  <a:pt x="0" y="90"/>
                </a:lnTo>
                <a:lnTo>
                  <a:pt x="144" y="0"/>
                </a:lnTo>
                <a:lnTo>
                  <a:pt x="156" y="456"/>
                </a:lnTo>
                <a:lnTo>
                  <a:pt x="12" y="552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7" name="Freeform 829"/>
          <p:cNvSpPr>
            <a:spLocks/>
          </p:cNvSpPr>
          <p:nvPr/>
        </p:nvSpPr>
        <p:spPr bwMode="auto">
          <a:xfrm>
            <a:off x="3290888" y="4762500"/>
            <a:ext cx="180975" cy="781050"/>
          </a:xfrm>
          <a:custGeom>
            <a:avLst/>
            <a:gdLst>
              <a:gd name="T0" fmla="*/ 12 w 114"/>
              <a:gd name="T1" fmla="*/ 462 h 492"/>
              <a:gd name="T2" fmla="*/ 0 w 114"/>
              <a:gd name="T3" fmla="*/ 0 h 492"/>
              <a:gd name="T4" fmla="*/ 102 w 114"/>
              <a:gd name="T5" fmla="*/ 30 h 492"/>
              <a:gd name="T6" fmla="*/ 114 w 114"/>
              <a:gd name="T7" fmla="*/ 492 h 492"/>
              <a:gd name="T8" fmla="*/ 12 w 114"/>
              <a:gd name="T9" fmla="*/ 46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492">
                <a:moveTo>
                  <a:pt x="12" y="462"/>
                </a:moveTo>
                <a:lnTo>
                  <a:pt x="0" y="0"/>
                </a:lnTo>
                <a:lnTo>
                  <a:pt x="102" y="30"/>
                </a:lnTo>
                <a:lnTo>
                  <a:pt x="114" y="492"/>
                </a:lnTo>
                <a:lnTo>
                  <a:pt x="12" y="462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8" name="Freeform 830"/>
          <p:cNvSpPr>
            <a:spLocks/>
          </p:cNvSpPr>
          <p:nvPr/>
        </p:nvSpPr>
        <p:spPr bwMode="auto">
          <a:xfrm>
            <a:off x="3290888" y="4629150"/>
            <a:ext cx="390525" cy="180975"/>
          </a:xfrm>
          <a:custGeom>
            <a:avLst/>
            <a:gdLst>
              <a:gd name="T0" fmla="*/ 102 w 246"/>
              <a:gd name="T1" fmla="*/ 114 h 114"/>
              <a:gd name="T2" fmla="*/ 246 w 246"/>
              <a:gd name="T3" fmla="*/ 24 h 114"/>
              <a:gd name="T4" fmla="*/ 144 w 246"/>
              <a:gd name="T5" fmla="*/ 0 h 114"/>
              <a:gd name="T6" fmla="*/ 0 w 246"/>
              <a:gd name="T7" fmla="*/ 84 h 114"/>
              <a:gd name="T8" fmla="*/ 102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102" y="114"/>
                </a:moveTo>
                <a:lnTo>
                  <a:pt x="246" y="24"/>
                </a:lnTo>
                <a:lnTo>
                  <a:pt x="144" y="0"/>
                </a:lnTo>
                <a:lnTo>
                  <a:pt x="0" y="84"/>
                </a:lnTo>
                <a:lnTo>
                  <a:pt x="102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9" name="Freeform 831"/>
          <p:cNvSpPr>
            <a:spLocks/>
          </p:cNvSpPr>
          <p:nvPr/>
        </p:nvSpPr>
        <p:spPr bwMode="auto">
          <a:xfrm>
            <a:off x="3614738" y="4629150"/>
            <a:ext cx="247650" cy="962025"/>
          </a:xfrm>
          <a:custGeom>
            <a:avLst/>
            <a:gdLst>
              <a:gd name="T0" fmla="*/ 12 w 156"/>
              <a:gd name="T1" fmla="*/ 606 h 606"/>
              <a:gd name="T2" fmla="*/ 0 w 156"/>
              <a:gd name="T3" fmla="*/ 90 h 606"/>
              <a:gd name="T4" fmla="*/ 144 w 156"/>
              <a:gd name="T5" fmla="*/ 0 h 606"/>
              <a:gd name="T6" fmla="*/ 156 w 156"/>
              <a:gd name="T7" fmla="*/ 510 h 606"/>
              <a:gd name="T8" fmla="*/ 12 w 156"/>
              <a:gd name="T9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606">
                <a:moveTo>
                  <a:pt x="12" y="606"/>
                </a:moveTo>
                <a:lnTo>
                  <a:pt x="0" y="90"/>
                </a:lnTo>
                <a:lnTo>
                  <a:pt x="144" y="0"/>
                </a:lnTo>
                <a:lnTo>
                  <a:pt x="156" y="510"/>
                </a:lnTo>
                <a:lnTo>
                  <a:pt x="12" y="606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0" name="Freeform 832"/>
          <p:cNvSpPr>
            <a:spLocks/>
          </p:cNvSpPr>
          <p:nvPr/>
        </p:nvSpPr>
        <p:spPr bwMode="auto">
          <a:xfrm>
            <a:off x="3452813" y="4724400"/>
            <a:ext cx="180975" cy="866775"/>
          </a:xfrm>
          <a:custGeom>
            <a:avLst/>
            <a:gdLst>
              <a:gd name="T0" fmla="*/ 12 w 114"/>
              <a:gd name="T1" fmla="*/ 516 h 546"/>
              <a:gd name="T2" fmla="*/ 0 w 114"/>
              <a:gd name="T3" fmla="*/ 0 h 546"/>
              <a:gd name="T4" fmla="*/ 102 w 114"/>
              <a:gd name="T5" fmla="*/ 30 h 546"/>
              <a:gd name="T6" fmla="*/ 114 w 114"/>
              <a:gd name="T7" fmla="*/ 546 h 546"/>
              <a:gd name="T8" fmla="*/ 12 w 114"/>
              <a:gd name="T9" fmla="*/ 51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546">
                <a:moveTo>
                  <a:pt x="12" y="516"/>
                </a:moveTo>
                <a:lnTo>
                  <a:pt x="0" y="0"/>
                </a:lnTo>
                <a:lnTo>
                  <a:pt x="102" y="30"/>
                </a:lnTo>
                <a:lnTo>
                  <a:pt x="114" y="546"/>
                </a:lnTo>
                <a:lnTo>
                  <a:pt x="12" y="516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1" name="Freeform 833"/>
          <p:cNvSpPr>
            <a:spLocks/>
          </p:cNvSpPr>
          <p:nvPr/>
        </p:nvSpPr>
        <p:spPr bwMode="auto">
          <a:xfrm>
            <a:off x="3452813" y="4591050"/>
            <a:ext cx="390525" cy="180975"/>
          </a:xfrm>
          <a:custGeom>
            <a:avLst/>
            <a:gdLst>
              <a:gd name="T0" fmla="*/ 102 w 246"/>
              <a:gd name="T1" fmla="*/ 114 h 114"/>
              <a:gd name="T2" fmla="*/ 246 w 246"/>
              <a:gd name="T3" fmla="*/ 24 h 114"/>
              <a:gd name="T4" fmla="*/ 144 w 246"/>
              <a:gd name="T5" fmla="*/ 0 h 114"/>
              <a:gd name="T6" fmla="*/ 0 w 246"/>
              <a:gd name="T7" fmla="*/ 84 h 114"/>
              <a:gd name="T8" fmla="*/ 102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102" y="114"/>
                </a:moveTo>
                <a:lnTo>
                  <a:pt x="246" y="24"/>
                </a:lnTo>
                <a:lnTo>
                  <a:pt x="144" y="0"/>
                </a:lnTo>
                <a:lnTo>
                  <a:pt x="0" y="84"/>
                </a:lnTo>
                <a:lnTo>
                  <a:pt x="102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2" name="Freeform 834"/>
          <p:cNvSpPr>
            <a:spLocks/>
          </p:cNvSpPr>
          <p:nvPr/>
        </p:nvSpPr>
        <p:spPr bwMode="auto">
          <a:xfrm>
            <a:off x="3776663" y="4591050"/>
            <a:ext cx="247650" cy="1047750"/>
          </a:xfrm>
          <a:custGeom>
            <a:avLst/>
            <a:gdLst>
              <a:gd name="T0" fmla="*/ 12 w 156"/>
              <a:gd name="T1" fmla="*/ 660 h 660"/>
              <a:gd name="T2" fmla="*/ 0 w 156"/>
              <a:gd name="T3" fmla="*/ 90 h 660"/>
              <a:gd name="T4" fmla="*/ 144 w 156"/>
              <a:gd name="T5" fmla="*/ 0 h 660"/>
              <a:gd name="T6" fmla="*/ 156 w 156"/>
              <a:gd name="T7" fmla="*/ 564 h 660"/>
              <a:gd name="T8" fmla="*/ 12 w 156"/>
              <a:gd name="T9" fmla="*/ 66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660">
                <a:moveTo>
                  <a:pt x="12" y="660"/>
                </a:moveTo>
                <a:lnTo>
                  <a:pt x="0" y="90"/>
                </a:lnTo>
                <a:lnTo>
                  <a:pt x="144" y="0"/>
                </a:lnTo>
                <a:lnTo>
                  <a:pt x="156" y="564"/>
                </a:lnTo>
                <a:lnTo>
                  <a:pt x="12" y="660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3" name="Freeform 835"/>
          <p:cNvSpPr>
            <a:spLocks/>
          </p:cNvSpPr>
          <p:nvPr/>
        </p:nvSpPr>
        <p:spPr bwMode="auto">
          <a:xfrm>
            <a:off x="3614738" y="4686300"/>
            <a:ext cx="180975" cy="952500"/>
          </a:xfrm>
          <a:custGeom>
            <a:avLst/>
            <a:gdLst>
              <a:gd name="T0" fmla="*/ 12 w 114"/>
              <a:gd name="T1" fmla="*/ 570 h 600"/>
              <a:gd name="T2" fmla="*/ 0 w 114"/>
              <a:gd name="T3" fmla="*/ 0 h 600"/>
              <a:gd name="T4" fmla="*/ 102 w 114"/>
              <a:gd name="T5" fmla="*/ 30 h 600"/>
              <a:gd name="T6" fmla="*/ 114 w 114"/>
              <a:gd name="T7" fmla="*/ 600 h 600"/>
              <a:gd name="T8" fmla="*/ 12 w 114"/>
              <a:gd name="T9" fmla="*/ 57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600">
                <a:moveTo>
                  <a:pt x="12" y="570"/>
                </a:moveTo>
                <a:lnTo>
                  <a:pt x="0" y="0"/>
                </a:lnTo>
                <a:lnTo>
                  <a:pt x="102" y="30"/>
                </a:lnTo>
                <a:lnTo>
                  <a:pt x="114" y="600"/>
                </a:lnTo>
                <a:lnTo>
                  <a:pt x="12" y="57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4" name="Freeform 836"/>
          <p:cNvSpPr>
            <a:spLocks/>
          </p:cNvSpPr>
          <p:nvPr/>
        </p:nvSpPr>
        <p:spPr bwMode="auto">
          <a:xfrm>
            <a:off x="3614738" y="4552950"/>
            <a:ext cx="390525" cy="180975"/>
          </a:xfrm>
          <a:custGeom>
            <a:avLst/>
            <a:gdLst>
              <a:gd name="T0" fmla="*/ 102 w 246"/>
              <a:gd name="T1" fmla="*/ 114 h 114"/>
              <a:gd name="T2" fmla="*/ 246 w 246"/>
              <a:gd name="T3" fmla="*/ 24 h 114"/>
              <a:gd name="T4" fmla="*/ 144 w 246"/>
              <a:gd name="T5" fmla="*/ 0 h 114"/>
              <a:gd name="T6" fmla="*/ 0 w 246"/>
              <a:gd name="T7" fmla="*/ 84 h 114"/>
              <a:gd name="T8" fmla="*/ 102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102" y="114"/>
                </a:moveTo>
                <a:lnTo>
                  <a:pt x="246" y="24"/>
                </a:lnTo>
                <a:lnTo>
                  <a:pt x="144" y="0"/>
                </a:lnTo>
                <a:lnTo>
                  <a:pt x="0" y="84"/>
                </a:lnTo>
                <a:lnTo>
                  <a:pt x="102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5" name="Freeform 837"/>
          <p:cNvSpPr>
            <a:spLocks/>
          </p:cNvSpPr>
          <p:nvPr/>
        </p:nvSpPr>
        <p:spPr bwMode="auto">
          <a:xfrm>
            <a:off x="3948113" y="4552950"/>
            <a:ext cx="238125" cy="1133475"/>
          </a:xfrm>
          <a:custGeom>
            <a:avLst/>
            <a:gdLst>
              <a:gd name="T0" fmla="*/ 6 w 150"/>
              <a:gd name="T1" fmla="*/ 714 h 714"/>
              <a:gd name="T2" fmla="*/ 0 w 150"/>
              <a:gd name="T3" fmla="*/ 90 h 714"/>
              <a:gd name="T4" fmla="*/ 144 w 150"/>
              <a:gd name="T5" fmla="*/ 0 h 714"/>
              <a:gd name="T6" fmla="*/ 150 w 150"/>
              <a:gd name="T7" fmla="*/ 618 h 714"/>
              <a:gd name="T8" fmla="*/ 6 w 150"/>
              <a:gd name="T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714">
                <a:moveTo>
                  <a:pt x="6" y="714"/>
                </a:moveTo>
                <a:lnTo>
                  <a:pt x="0" y="90"/>
                </a:lnTo>
                <a:lnTo>
                  <a:pt x="144" y="0"/>
                </a:lnTo>
                <a:lnTo>
                  <a:pt x="150" y="618"/>
                </a:lnTo>
                <a:lnTo>
                  <a:pt x="6" y="714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6" name="Freeform 838"/>
          <p:cNvSpPr>
            <a:spLocks/>
          </p:cNvSpPr>
          <p:nvPr/>
        </p:nvSpPr>
        <p:spPr bwMode="auto">
          <a:xfrm>
            <a:off x="3776663" y="4648200"/>
            <a:ext cx="180975" cy="1038225"/>
          </a:xfrm>
          <a:custGeom>
            <a:avLst/>
            <a:gdLst>
              <a:gd name="T0" fmla="*/ 12 w 114"/>
              <a:gd name="T1" fmla="*/ 624 h 654"/>
              <a:gd name="T2" fmla="*/ 0 w 114"/>
              <a:gd name="T3" fmla="*/ 0 h 654"/>
              <a:gd name="T4" fmla="*/ 108 w 114"/>
              <a:gd name="T5" fmla="*/ 30 h 654"/>
              <a:gd name="T6" fmla="*/ 114 w 114"/>
              <a:gd name="T7" fmla="*/ 654 h 654"/>
              <a:gd name="T8" fmla="*/ 12 w 114"/>
              <a:gd name="T9" fmla="*/ 62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654">
                <a:moveTo>
                  <a:pt x="12" y="624"/>
                </a:moveTo>
                <a:lnTo>
                  <a:pt x="0" y="0"/>
                </a:lnTo>
                <a:lnTo>
                  <a:pt x="108" y="30"/>
                </a:lnTo>
                <a:lnTo>
                  <a:pt x="114" y="654"/>
                </a:lnTo>
                <a:lnTo>
                  <a:pt x="12" y="624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7" name="Freeform 839"/>
          <p:cNvSpPr>
            <a:spLocks/>
          </p:cNvSpPr>
          <p:nvPr/>
        </p:nvSpPr>
        <p:spPr bwMode="auto">
          <a:xfrm>
            <a:off x="3776663" y="4505325"/>
            <a:ext cx="400050" cy="190500"/>
          </a:xfrm>
          <a:custGeom>
            <a:avLst/>
            <a:gdLst>
              <a:gd name="T0" fmla="*/ 108 w 252"/>
              <a:gd name="T1" fmla="*/ 120 h 120"/>
              <a:gd name="T2" fmla="*/ 252 w 252"/>
              <a:gd name="T3" fmla="*/ 30 h 120"/>
              <a:gd name="T4" fmla="*/ 144 w 252"/>
              <a:gd name="T5" fmla="*/ 0 h 120"/>
              <a:gd name="T6" fmla="*/ 0 w 252"/>
              <a:gd name="T7" fmla="*/ 90 h 120"/>
              <a:gd name="T8" fmla="*/ 108 w 252"/>
              <a:gd name="T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120">
                <a:moveTo>
                  <a:pt x="108" y="120"/>
                </a:moveTo>
                <a:lnTo>
                  <a:pt x="252" y="30"/>
                </a:lnTo>
                <a:lnTo>
                  <a:pt x="144" y="0"/>
                </a:lnTo>
                <a:lnTo>
                  <a:pt x="0" y="90"/>
                </a:lnTo>
                <a:lnTo>
                  <a:pt x="108" y="120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8" name="Freeform 840"/>
          <p:cNvSpPr>
            <a:spLocks/>
          </p:cNvSpPr>
          <p:nvPr/>
        </p:nvSpPr>
        <p:spPr bwMode="auto">
          <a:xfrm>
            <a:off x="4110038" y="4514850"/>
            <a:ext cx="238125" cy="1219200"/>
          </a:xfrm>
          <a:custGeom>
            <a:avLst/>
            <a:gdLst>
              <a:gd name="T0" fmla="*/ 12 w 150"/>
              <a:gd name="T1" fmla="*/ 768 h 768"/>
              <a:gd name="T2" fmla="*/ 0 w 150"/>
              <a:gd name="T3" fmla="*/ 90 h 768"/>
              <a:gd name="T4" fmla="*/ 144 w 150"/>
              <a:gd name="T5" fmla="*/ 0 h 768"/>
              <a:gd name="T6" fmla="*/ 150 w 150"/>
              <a:gd name="T7" fmla="*/ 672 h 768"/>
              <a:gd name="T8" fmla="*/ 12 w 15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768">
                <a:moveTo>
                  <a:pt x="12" y="768"/>
                </a:moveTo>
                <a:lnTo>
                  <a:pt x="0" y="90"/>
                </a:lnTo>
                <a:lnTo>
                  <a:pt x="144" y="0"/>
                </a:lnTo>
                <a:lnTo>
                  <a:pt x="150" y="672"/>
                </a:lnTo>
                <a:lnTo>
                  <a:pt x="12" y="768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09" name="Freeform 841"/>
          <p:cNvSpPr>
            <a:spLocks/>
          </p:cNvSpPr>
          <p:nvPr/>
        </p:nvSpPr>
        <p:spPr bwMode="auto">
          <a:xfrm>
            <a:off x="3948113" y="4610100"/>
            <a:ext cx="180975" cy="1123950"/>
          </a:xfrm>
          <a:custGeom>
            <a:avLst/>
            <a:gdLst>
              <a:gd name="T0" fmla="*/ 6 w 114"/>
              <a:gd name="T1" fmla="*/ 678 h 708"/>
              <a:gd name="T2" fmla="*/ 0 w 114"/>
              <a:gd name="T3" fmla="*/ 0 h 708"/>
              <a:gd name="T4" fmla="*/ 102 w 114"/>
              <a:gd name="T5" fmla="*/ 30 h 708"/>
              <a:gd name="T6" fmla="*/ 114 w 114"/>
              <a:gd name="T7" fmla="*/ 708 h 708"/>
              <a:gd name="T8" fmla="*/ 6 w 114"/>
              <a:gd name="T9" fmla="*/ 67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708">
                <a:moveTo>
                  <a:pt x="6" y="678"/>
                </a:moveTo>
                <a:lnTo>
                  <a:pt x="0" y="0"/>
                </a:lnTo>
                <a:lnTo>
                  <a:pt x="102" y="30"/>
                </a:lnTo>
                <a:lnTo>
                  <a:pt x="114" y="708"/>
                </a:lnTo>
                <a:lnTo>
                  <a:pt x="6" y="678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10" name="Freeform 842"/>
          <p:cNvSpPr>
            <a:spLocks/>
          </p:cNvSpPr>
          <p:nvPr/>
        </p:nvSpPr>
        <p:spPr bwMode="auto">
          <a:xfrm>
            <a:off x="3948113" y="4467225"/>
            <a:ext cx="390525" cy="190500"/>
          </a:xfrm>
          <a:custGeom>
            <a:avLst/>
            <a:gdLst>
              <a:gd name="T0" fmla="*/ 102 w 246"/>
              <a:gd name="T1" fmla="*/ 120 h 120"/>
              <a:gd name="T2" fmla="*/ 246 w 246"/>
              <a:gd name="T3" fmla="*/ 30 h 120"/>
              <a:gd name="T4" fmla="*/ 144 w 246"/>
              <a:gd name="T5" fmla="*/ 0 h 120"/>
              <a:gd name="T6" fmla="*/ 0 w 246"/>
              <a:gd name="T7" fmla="*/ 90 h 120"/>
              <a:gd name="T8" fmla="*/ 102 w 246"/>
              <a:gd name="T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20">
                <a:moveTo>
                  <a:pt x="102" y="120"/>
                </a:moveTo>
                <a:lnTo>
                  <a:pt x="246" y="30"/>
                </a:lnTo>
                <a:lnTo>
                  <a:pt x="144" y="0"/>
                </a:lnTo>
                <a:lnTo>
                  <a:pt x="0" y="90"/>
                </a:lnTo>
                <a:lnTo>
                  <a:pt x="102" y="120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11" name="Freeform 843"/>
          <p:cNvSpPr>
            <a:spLocks/>
          </p:cNvSpPr>
          <p:nvPr/>
        </p:nvSpPr>
        <p:spPr bwMode="auto">
          <a:xfrm>
            <a:off x="4281488" y="4476750"/>
            <a:ext cx="238125" cy="1314450"/>
          </a:xfrm>
          <a:custGeom>
            <a:avLst/>
            <a:gdLst>
              <a:gd name="T0" fmla="*/ 12 w 150"/>
              <a:gd name="T1" fmla="*/ 828 h 828"/>
              <a:gd name="T2" fmla="*/ 0 w 150"/>
              <a:gd name="T3" fmla="*/ 90 h 828"/>
              <a:gd name="T4" fmla="*/ 144 w 150"/>
              <a:gd name="T5" fmla="*/ 0 h 828"/>
              <a:gd name="T6" fmla="*/ 150 w 150"/>
              <a:gd name="T7" fmla="*/ 726 h 828"/>
              <a:gd name="T8" fmla="*/ 12 w 150"/>
              <a:gd name="T9" fmla="*/ 828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828">
                <a:moveTo>
                  <a:pt x="12" y="828"/>
                </a:moveTo>
                <a:lnTo>
                  <a:pt x="0" y="90"/>
                </a:lnTo>
                <a:lnTo>
                  <a:pt x="144" y="0"/>
                </a:lnTo>
                <a:lnTo>
                  <a:pt x="150" y="726"/>
                </a:lnTo>
                <a:lnTo>
                  <a:pt x="12" y="828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12" name="Freeform 844"/>
          <p:cNvSpPr>
            <a:spLocks/>
          </p:cNvSpPr>
          <p:nvPr/>
        </p:nvSpPr>
        <p:spPr bwMode="auto">
          <a:xfrm>
            <a:off x="4110038" y="4572000"/>
            <a:ext cx="190500" cy="1219200"/>
          </a:xfrm>
          <a:custGeom>
            <a:avLst/>
            <a:gdLst>
              <a:gd name="T0" fmla="*/ 12 w 120"/>
              <a:gd name="T1" fmla="*/ 732 h 768"/>
              <a:gd name="T2" fmla="*/ 0 w 120"/>
              <a:gd name="T3" fmla="*/ 0 h 768"/>
              <a:gd name="T4" fmla="*/ 108 w 120"/>
              <a:gd name="T5" fmla="*/ 30 h 768"/>
              <a:gd name="T6" fmla="*/ 120 w 120"/>
              <a:gd name="T7" fmla="*/ 768 h 768"/>
              <a:gd name="T8" fmla="*/ 12 w 120"/>
              <a:gd name="T9" fmla="*/ 732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768">
                <a:moveTo>
                  <a:pt x="12" y="732"/>
                </a:moveTo>
                <a:lnTo>
                  <a:pt x="0" y="0"/>
                </a:lnTo>
                <a:lnTo>
                  <a:pt x="108" y="30"/>
                </a:lnTo>
                <a:lnTo>
                  <a:pt x="120" y="768"/>
                </a:lnTo>
                <a:lnTo>
                  <a:pt x="12" y="732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13" name="Freeform 845"/>
          <p:cNvSpPr>
            <a:spLocks/>
          </p:cNvSpPr>
          <p:nvPr/>
        </p:nvSpPr>
        <p:spPr bwMode="auto">
          <a:xfrm>
            <a:off x="4110038" y="4429125"/>
            <a:ext cx="400050" cy="190500"/>
          </a:xfrm>
          <a:custGeom>
            <a:avLst/>
            <a:gdLst>
              <a:gd name="T0" fmla="*/ 108 w 252"/>
              <a:gd name="T1" fmla="*/ 120 h 120"/>
              <a:gd name="T2" fmla="*/ 252 w 252"/>
              <a:gd name="T3" fmla="*/ 30 h 120"/>
              <a:gd name="T4" fmla="*/ 144 w 252"/>
              <a:gd name="T5" fmla="*/ 0 h 120"/>
              <a:gd name="T6" fmla="*/ 0 w 252"/>
              <a:gd name="T7" fmla="*/ 90 h 120"/>
              <a:gd name="T8" fmla="*/ 108 w 252"/>
              <a:gd name="T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120">
                <a:moveTo>
                  <a:pt x="108" y="120"/>
                </a:moveTo>
                <a:lnTo>
                  <a:pt x="252" y="30"/>
                </a:lnTo>
                <a:lnTo>
                  <a:pt x="144" y="0"/>
                </a:lnTo>
                <a:lnTo>
                  <a:pt x="0" y="90"/>
                </a:lnTo>
                <a:lnTo>
                  <a:pt x="108" y="120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14" name="Freeform 846"/>
          <p:cNvSpPr>
            <a:spLocks/>
          </p:cNvSpPr>
          <p:nvPr/>
        </p:nvSpPr>
        <p:spPr bwMode="auto">
          <a:xfrm>
            <a:off x="4462463" y="4429125"/>
            <a:ext cx="228600" cy="1409700"/>
          </a:xfrm>
          <a:custGeom>
            <a:avLst/>
            <a:gdLst>
              <a:gd name="T0" fmla="*/ 6 w 144"/>
              <a:gd name="T1" fmla="*/ 888 h 888"/>
              <a:gd name="T2" fmla="*/ 0 w 144"/>
              <a:gd name="T3" fmla="*/ 90 h 888"/>
              <a:gd name="T4" fmla="*/ 138 w 144"/>
              <a:gd name="T5" fmla="*/ 0 h 888"/>
              <a:gd name="T6" fmla="*/ 144 w 144"/>
              <a:gd name="T7" fmla="*/ 786 h 888"/>
              <a:gd name="T8" fmla="*/ 6 w 144"/>
              <a:gd name="T9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888">
                <a:moveTo>
                  <a:pt x="6" y="888"/>
                </a:moveTo>
                <a:lnTo>
                  <a:pt x="0" y="90"/>
                </a:lnTo>
                <a:lnTo>
                  <a:pt x="138" y="0"/>
                </a:lnTo>
                <a:lnTo>
                  <a:pt x="144" y="786"/>
                </a:lnTo>
                <a:lnTo>
                  <a:pt x="6" y="888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15" name="Freeform 847"/>
          <p:cNvSpPr>
            <a:spLocks/>
          </p:cNvSpPr>
          <p:nvPr/>
        </p:nvSpPr>
        <p:spPr bwMode="auto">
          <a:xfrm>
            <a:off x="4281488" y="4533900"/>
            <a:ext cx="190500" cy="1304925"/>
          </a:xfrm>
          <a:custGeom>
            <a:avLst/>
            <a:gdLst>
              <a:gd name="T0" fmla="*/ 12 w 120"/>
              <a:gd name="T1" fmla="*/ 792 h 822"/>
              <a:gd name="T2" fmla="*/ 0 w 120"/>
              <a:gd name="T3" fmla="*/ 0 h 822"/>
              <a:gd name="T4" fmla="*/ 114 w 120"/>
              <a:gd name="T5" fmla="*/ 24 h 822"/>
              <a:gd name="T6" fmla="*/ 120 w 120"/>
              <a:gd name="T7" fmla="*/ 822 h 822"/>
              <a:gd name="T8" fmla="*/ 12 w 120"/>
              <a:gd name="T9" fmla="*/ 79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822">
                <a:moveTo>
                  <a:pt x="12" y="792"/>
                </a:moveTo>
                <a:lnTo>
                  <a:pt x="0" y="0"/>
                </a:lnTo>
                <a:lnTo>
                  <a:pt x="114" y="24"/>
                </a:lnTo>
                <a:lnTo>
                  <a:pt x="120" y="822"/>
                </a:lnTo>
                <a:lnTo>
                  <a:pt x="12" y="792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16" name="Freeform 848"/>
          <p:cNvSpPr>
            <a:spLocks/>
          </p:cNvSpPr>
          <p:nvPr/>
        </p:nvSpPr>
        <p:spPr bwMode="auto">
          <a:xfrm>
            <a:off x="4281488" y="4391025"/>
            <a:ext cx="400050" cy="180975"/>
          </a:xfrm>
          <a:custGeom>
            <a:avLst/>
            <a:gdLst>
              <a:gd name="T0" fmla="*/ 114 w 252"/>
              <a:gd name="T1" fmla="*/ 114 h 114"/>
              <a:gd name="T2" fmla="*/ 252 w 252"/>
              <a:gd name="T3" fmla="*/ 24 h 114"/>
              <a:gd name="T4" fmla="*/ 144 w 252"/>
              <a:gd name="T5" fmla="*/ 0 h 114"/>
              <a:gd name="T6" fmla="*/ 0 w 252"/>
              <a:gd name="T7" fmla="*/ 90 h 114"/>
              <a:gd name="T8" fmla="*/ 114 w 252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114">
                <a:moveTo>
                  <a:pt x="114" y="114"/>
                </a:moveTo>
                <a:lnTo>
                  <a:pt x="252" y="24"/>
                </a:lnTo>
                <a:lnTo>
                  <a:pt x="144" y="0"/>
                </a:lnTo>
                <a:lnTo>
                  <a:pt x="0" y="90"/>
                </a:lnTo>
                <a:lnTo>
                  <a:pt x="114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17" name="Line 849"/>
          <p:cNvSpPr>
            <a:spLocks noChangeShapeType="1"/>
          </p:cNvSpPr>
          <p:nvPr/>
        </p:nvSpPr>
        <p:spPr bwMode="auto">
          <a:xfrm flipH="1" flipV="1">
            <a:off x="1795463" y="2505075"/>
            <a:ext cx="142875" cy="258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8" name="Line 850"/>
          <p:cNvSpPr>
            <a:spLocks noChangeShapeType="1"/>
          </p:cNvSpPr>
          <p:nvPr/>
        </p:nvSpPr>
        <p:spPr bwMode="auto">
          <a:xfrm flipH="1">
            <a:off x="1871663" y="508635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" name="Line 851"/>
          <p:cNvSpPr>
            <a:spLocks noChangeShapeType="1"/>
          </p:cNvSpPr>
          <p:nvPr/>
        </p:nvSpPr>
        <p:spPr bwMode="auto">
          <a:xfrm flipH="1">
            <a:off x="1852613" y="478155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0" name="Line 852"/>
          <p:cNvSpPr>
            <a:spLocks noChangeShapeType="1"/>
          </p:cNvSpPr>
          <p:nvPr/>
        </p:nvSpPr>
        <p:spPr bwMode="auto">
          <a:xfrm flipH="1">
            <a:off x="1833563" y="446722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1" name="Line 853"/>
          <p:cNvSpPr>
            <a:spLocks noChangeShapeType="1"/>
          </p:cNvSpPr>
          <p:nvPr/>
        </p:nvSpPr>
        <p:spPr bwMode="auto">
          <a:xfrm flipH="1">
            <a:off x="1814513" y="414337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2" name="Line 854"/>
          <p:cNvSpPr>
            <a:spLocks noChangeShapeType="1"/>
          </p:cNvSpPr>
          <p:nvPr/>
        </p:nvSpPr>
        <p:spPr bwMode="auto">
          <a:xfrm flipH="1">
            <a:off x="1795463" y="382905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3" name="Line 855"/>
          <p:cNvSpPr>
            <a:spLocks noChangeShapeType="1"/>
          </p:cNvSpPr>
          <p:nvPr/>
        </p:nvSpPr>
        <p:spPr bwMode="auto">
          <a:xfrm flipH="1">
            <a:off x="1785938" y="35052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4" name="Line 856"/>
          <p:cNvSpPr>
            <a:spLocks noChangeShapeType="1"/>
          </p:cNvSpPr>
          <p:nvPr/>
        </p:nvSpPr>
        <p:spPr bwMode="auto">
          <a:xfrm flipH="1">
            <a:off x="1766888" y="317182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5" name="Line 857"/>
          <p:cNvSpPr>
            <a:spLocks noChangeShapeType="1"/>
          </p:cNvSpPr>
          <p:nvPr/>
        </p:nvSpPr>
        <p:spPr bwMode="auto">
          <a:xfrm flipH="1">
            <a:off x="1747838" y="283845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6" name="Line 858"/>
          <p:cNvSpPr>
            <a:spLocks noChangeShapeType="1"/>
          </p:cNvSpPr>
          <p:nvPr/>
        </p:nvSpPr>
        <p:spPr bwMode="auto">
          <a:xfrm flipH="1">
            <a:off x="1728788" y="250507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27" name="Rectangle 859"/>
          <p:cNvSpPr>
            <a:spLocks noChangeArrowheads="1"/>
          </p:cNvSpPr>
          <p:nvPr/>
        </p:nvSpPr>
        <p:spPr bwMode="auto">
          <a:xfrm>
            <a:off x="1757363" y="5000625"/>
            <a:ext cx="152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8028" name="Rectangle 860"/>
          <p:cNvSpPr>
            <a:spLocks noChangeArrowheads="1"/>
          </p:cNvSpPr>
          <p:nvPr/>
        </p:nvSpPr>
        <p:spPr bwMode="auto">
          <a:xfrm>
            <a:off x="1738313" y="4695825"/>
            <a:ext cx="152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8029" name="Rectangle 861"/>
          <p:cNvSpPr>
            <a:spLocks noChangeArrowheads="1"/>
          </p:cNvSpPr>
          <p:nvPr/>
        </p:nvSpPr>
        <p:spPr bwMode="auto">
          <a:xfrm>
            <a:off x="1719263" y="4381500"/>
            <a:ext cx="152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8030" name="Rectangle 862"/>
          <p:cNvSpPr>
            <a:spLocks noChangeArrowheads="1"/>
          </p:cNvSpPr>
          <p:nvPr/>
        </p:nvSpPr>
        <p:spPr bwMode="auto">
          <a:xfrm>
            <a:off x="1614488" y="4057650"/>
            <a:ext cx="238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12</a:t>
            </a:r>
            <a:endParaRPr lang="en-US"/>
          </a:p>
        </p:txBody>
      </p:sp>
      <p:sp>
        <p:nvSpPr>
          <p:cNvPr id="8031" name="Rectangle 863"/>
          <p:cNvSpPr>
            <a:spLocks noChangeArrowheads="1"/>
          </p:cNvSpPr>
          <p:nvPr/>
        </p:nvSpPr>
        <p:spPr bwMode="auto">
          <a:xfrm>
            <a:off x="1595438" y="3743325"/>
            <a:ext cx="238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sp>
        <p:nvSpPr>
          <p:cNvPr id="8032" name="Rectangle 864"/>
          <p:cNvSpPr>
            <a:spLocks noChangeArrowheads="1"/>
          </p:cNvSpPr>
          <p:nvPr/>
        </p:nvSpPr>
        <p:spPr bwMode="auto">
          <a:xfrm>
            <a:off x="1585913" y="3419475"/>
            <a:ext cx="238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20</a:t>
            </a:r>
            <a:endParaRPr lang="en-US"/>
          </a:p>
        </p:txBody>
      </p:sp>
      <p:sp>
        <p:nvSpPr>
          <p:cNvPr id="8033" name="Rectangle 865"/>
          <p:cNvSpPr>
            <a:spLocks noChangeArrowheads="1"/>
          </p:cNvSpPr>
          <p:nvPr/>
        </p:nvSpPr>
        <p:spPr bwMode="auto">
          <a:xfrm>
            <a:off x="1566863" y="3086100"/>
            <a:ext cx="238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24</a:t>
            </a:r>
            <a:endParaRPr lang="en-US"/>
          </a:p>
        </p:txBody>
      </p:sp>
      <p:sp>
        <p:nvSpPr>
          <p:cNvPr id="8034" name="Rectangle 866"/>
          <p:cNvSpPr>
            <a:spLocks noChangeArrowheads="1"/>
          </p:cNvSpPr>
          <p:nvPr/>
        </p:nvSpPr>
        <p:spPr bwMode="auto">
          <a:xfrm>
            <a:off x="1547813" y="2752725"/>
            <a:ext cx="238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28</a:t>
            </a:r>
            <a:endParaRPr lang="en-US"/>
          </a:p>
        </p:txBody>
      </p:sp>
      <p:sp>
        <p:nvSpPr>
          <p:cNvPr id="8035" name="Rectangle 867"/>
          <p:cNvSpPr>
            <a:spLocks noChangeArrowheads="1"/>
          </p:cNvSpPr>
          <p:nvPr/>
        </p:nvSpPr>
        <p:spPr bwMode="auto">
          <a:xfrm>
            <a:off x="1528763" y="2419350"/>
            <a:ext cx="238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32</a:t>
            </a:r>
            <a:endParaRPr lang="en-US"/>
          </a:p>
        </p:txBody>
      </p:sp>
      <p:sp>
        <p:nvSpPr>
          <p:cNvPr id="8036" name="Rectangle 868"/>
          <p:cNvSpPr>
            <a:spLocks noChangeArrowheads="1"/>
          </p:cNvSpPr>
          <p:nvPr/>
        </p:nvSpPr>
        <p:spPr bwMode="auto">
          <a:xfrm>
            <a:off x="3929063" y="714375"/>
            <a:ext cx="12207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Integer addition</a:t>
            </a:r>
            <a:endParaRPr lang="en-US"/>
          </a:p>
        </p:txBody>
      </p:sp>
      <p:sp>
        <p:nvSpPr>
          <p:cNvPr id="8037" name="Rectangle 869"/>
          <p:cNvSpPr>
            <a:spLocks noChangeArrowheads="1"/>
          </p:cNvSpPr>
          <p:nvPr/>
        </p:nvSpPr>
        <p:spPr bwMode="auto">
          <a:xfrm>
            <a:off x="1347788" y="552450"/>
            <a:ext cx="6438900" cy="57531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27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6</cp:revision>
  <dcterms:created xsi:type="dcterms:W3CDTF">2001-02-08T21:21:09Z</dcterms:created>
  <dcterms:modified xsi:type="dcterms:W3CDTF">2014-08-06T00:03:12Z</dcterms:modified>
</cp:coreProperties>
</file>