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08" y="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E298C0-801D-264F-8FC9-C209C7BBE9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04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BC98EE-66FA-F445-90D8-E379CD65E061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4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32BB7-062C-2E48-900C-06461DBDA5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7000E-C4A2-D74D-A602-7CDB33CC46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8314C-A132-8A4F-8B69-275289723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9892E-5A14-7143-955F-C33CDE212A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CFFE-F8A3-4142-B5E8-DFCB87ECCB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9574D-CCCB-BF42-ABE9-45A4B6D15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B668E-9C65-964F-AC9D-15038BD86C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85F4E-905F-0345-B5C6-96677715B8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2F23E-1842-5D4A-B93C-74D375BA9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570E8-9071-9B4D-AF52-64BB4E2906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56EE3-CB85-6F47-A9D4-8EDCB9CE6E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8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96E3C0-AE77-EC45-AAE6-B3F305B7C1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7"/>
          <p:cNvSpPr txBox="1">
            <a:spLocks noChangeArrowheads="1"/>
          </p:cNvSpPr>
          <p:nvPr/>
        </p:nvSpPr>
        <p:spPr bwMode="auto">
          <a:xfrm>
            <a:off x="533400" y="2697163"/>
            <a:ext cx="514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[101]</a:t>
            </a:r>
          </a:p>
        </p:txBody>
      </p:sp>
      <p:sp>
        <p:nvSpPr>
          <p:cNvPr id="2051" name="Text Box 28"/>
          <p:cNvSpPr txBox="1">
            <a:spLocks noChangeArrowheads="1"/>
          </p:cNvSpPr>
          <p:nvPr/>
        </p:nvSpPr>
        <p:spPr bwMode="auto">
          <a:xfrm>
            <a:off x="457200" y="3001963"/>
            <a:ext cx="590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[1101]</a:t>
            </a:r>
          </a:p>
        </p:txBody>
      </p:sp>
      <p:sp>
        <p:nvSpPr>
          <p:cNvPr id="2052" name="Text Box 29"/>
          <p:cNvSpPr txBox="1">
            <a:spLocks noChangeArrowheads="1"/>
          </p:cNvSpPr>
          <p:nvPr/>
        </p:nvSpPr>
        <p:spPr bwMode="auto">
          <a:xfrm>
            <a:off x="533400" y="3459163"/>
            <a:ext cx="514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[111]</a:t>
            </a:r>
          </a:p>
        </p:txBody>
      </p:sp>
      <p:sp>
        <p:nvSpPr>
          <p:cNvPr id="2053" name="Text Box 30"/>
          <p:cNvSpPr txBox="1">
            <a:spLocks noChangeArrowheads="1"/>
          </p:cNvSpPr>
          <p:nvPr/>
        </p:nvSpPr>
        <p:spPr bwMode="auto">
          <a:xfrm>
            <a:off x="457200" y="3763963"/>
            <a:ext cx="590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[1111]</a:t>
            </a:r>
          </a:p>
        </p:txBody>
      </p:sp>
      <p:grpSp>
        <p:nvGrpSpPr>
          <p:cNvPr id="2054" name="Group 34"/>
          <p:cNvGrpSpPr>
            <a:grpSpLocks/>
          </p:cNvGrpSpPr>
          <p:nvPr/>
        </p:nvGrpSpPr>
        <p:grpSpPr bwMode="auto">
          <a:xfrm>
            <a:off x="2209800" y="2514600"/>
            <a:ext cx="152400" cy="152400"/>
            <a:chOff x="816" y="1440"/>
            <a:chExt cx="96" cy="192"/>
          </a:xfrm>
        </p:grpSpPr>
        <p:sp>
          <p:nvSpPr>
            <p:cNvPr id="2" name="Rectangle 33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Line 32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5" name="Group 35"/>
          <p:cNvGrpSpPr>
            <a:grpSpLocks/>
          </p:cNvGrpSpPr>
          <p:nvPr/>
        </p:nvGrpSpPr>
        <p:grpSpPr bwMode="auto">
          <a:xfrm>
            <a:off x="2362200" y="2514600"/>
            <a:ext cx="152400" cy="152400"/>
            <a:chOff x="816" y="1440"/>
            <a:chExt cx="96" cy="192"/>
          </a:xfrm>
        </p:grpSpPr>
        <p:sp>
          <p:nvSpPr>
            <p:cNvPr id="2150" name="Rectangle 36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" name="Line 37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6" name="Group 38"/>
          <p:cNvGrpSpPr>
            <a:grpSpLocks/>
          </p:cNvGrpSpPr>
          <p:nvPr/>
        </p:nvGrpSpPr>
        <p:grpSpPr bwMode="auto">
          <a:xfrm>
            <a:off x="2514600" y="2514600"/>
            <a:ext cx="152400" cy="152400"/>
            <a:chOff x="816" y="1440"/>
            <a:chExt cx="96" cy="192"/>
          </a:xfrm>
        </p:grpSpPr>
        <p:sp>
          <p:nvSpPr>
            <p:cNvPr id="2148" name="Rectangle 39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9" name="Line 40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7" name="Group 41"/>
          <p:cNvGrpSpPr>
            <a:grpSpLocks/>
          </p:cNvGrpSpPr>
          <p:nvPr/>
        </p:nvGrpSpPr>
        <p:grpSpPr bwMode="auto">
          <a:xfrm>
            <a:off x="2667000" y="2514600"/>
            <a:ext cx="152400" cy="152400"/>
            <a:chOff x="816" y="1440"/>
            <a:chExt cx="96" cy="192"/>
          </a:xfrm>
        </p:grpSpPr>
        <p:sp>
          <p:nvSpPr>
            <p:cNvPr id="2146" name="Rectangle 42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7" name="Line 43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8" name="Group 44"/>
          <p:cNvGrpSpPr>
            <a:grpSpLocks/>
          </p:cNvGrpSpPr>
          <p:nvPr/>
        </p:nvGrpSpPr>
        <p:grpSpPr bwMode="auto">
          <a:xfrm>
            <a:off x="2819400" y="2514600"/>
            <a:ext cx="152400" cy="152400"/>
            <a:chOff x="816" y="1440"/>
            <a:chExt cx="96" cy="192"/>
          </a:xfrm>
        </p:grpSpPr>
        <p:sp>
          <p:nvSpPr>
            <p:cNvPr id="2144" name="Rectangle 45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5" name="Line 46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9" name="Group 47"/>
          <p:cNvGrpSpPr>
            <a:grpSpLocks/>
          </p:cNvGrpSpPr>
          <p:nvPr/>
        </p:nvGrpSpPr>
        <p:grpSpPr bwMode="auto">
          <a:xfrm>
            <a:off x="2971800" y="2514600"/>
            <a:ext cx="152400" cy="152400"/>
            <a:chOff x="816" y="1440"/>
            <a:chExt cx="96" cy="192"/>
          </a:xfrm>
        </p:grpSpPr>
        <p:sp>
          <p:nvSpPr>
            <p:cNvPr id="2142" name="Rectangle 48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3" name="Line 49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0" name="Group 50"/>
          <p:cNvGrpSpPr>
            <a:grpSpLocks/>
          </p:cNvGrpSpPr>
          <p:nvPr/>
        </p:nvGrpSpPr>
        <p:grpSpPr bwMode="auto">
          <a:xfrm>
            <a:off x="3124200" y="2514600"/>
            <a:ext cx="152400" cy="152400"/>
            <a:chOff x="816" y="1440"/>
            <a:chExt cx="96" cy="192"/>
          </a:xfrm>
        </p:grpSpPr>
        <p:sp>
          <p:nvSpPr>
            <p:cNvPr id="2140" name="Rectangle 51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1" name="Line 52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1" name="Group 53"/>
          <p:cNvGrpSpPr>
            <a:grpSpLocks/>
          </p:cNvGrpSpPr>
          <p:nvPr/>
        </p:nvGrpSpPr>
        <p:grpSpPr bwMode="auto">
          <a:xfrm>
            <a:off x="3276600" y="2514600"/>
            <a:ext cx="152400" cy="152400"/>
            <a:chOff x="816" y="1440"/>
            <a:chExt cx="96" cy="192"/>
          </a:xfrm>
        </p:grpSpPr>
        <p:sp>
          <p:nvSpPr>
            <p:cNvPr id="2138" name="Rectangle 54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9" name="Line 55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2" name="Group 56"/>
          <p:cNvGrpSpPr>
            <a:grpSpLocks/>
          </p:cNvGrpSpPr>
          <p:nvPr/>
        </p:nvGrpSpPr>
        <p:grpSpPr bwMode="auto">
          <a:xfrm>
            <a:off x="3429000" y="2514600"/>
            <a:ext cx="152400" cy="152400"/>
            <a:chOff x="816" y="1440"/>
            <a:chExt cx="96" cy="192"/>
          </a:xfrm>
        </p:grpSpPr>
        <p:sp>
          <p:nvSpPr>
            <p:cNvPr id="2136" name="Rectangle 57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7" name="Line 58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3" name="Rectangle 84"/>
          <p:cNvSpPr>
            <a:spLocks noChangeArrowheads="1"/>
          </p:cNvSpPr>
          <p:nvPr/>
        </p:nvSpPr>
        <p:spPr bwMode="auto">
          <a:xfrm>
            <a:off x="22098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0</a:t>
            </a:r>
          </a:p>
        </p:txBody>
      </p:sp>
      <p:sp>
        <p:nvSpPr>
          <p:cNvPr id="2064" name="Rectangle 85"/>
          <p:cNvSpPr>
            <a:spLocks noChangeArrowheads="1"/>
          </p:cNvSpPr>
          <p:nvPr/>
        </p:nvSpPr>
        <p:spPr bwMode="auto">
          <a:xfrm>
            <a:off x="23622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1</a:t>
            </a:r>
          </a:p>
        </p:txBody>
      </p:sp>
      <p:sp>
        <p:nvSpPr>
          <p:cNvPr id="2065" name="Rectangle 86"/>
          <p:cNvSpPr>
            <a:spLocks noChangeArrowheads="1"/>
          </p:cNvSpPr>
          <p:nvPr/>
        </p:nvSpPr>
        <p:spPr bwMode="auto">
          <a:xfrm>
            <a:off x="25146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2</a:t>
            </a:r>
          </a:p>
        </p:txBody>
      </p:sp>
      <p:sp>
        <p:nvSpPr>
          <p:cNvPr id="2066" name="Rectangle 87"/>
          <p:cNvSpPr>
            <a:spLocks noChangeArrowheads="1"/>
          </p:cNvSpPr>
          <p:nvPr/>
        </p:nvSpPr>
        <p:spPr bwMode="auto">
          <a:xfrm>
            <a:off x="26670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3</a:t>
            </a:r>
          </a:p>
        </p:txBody>
      </p:sp>
      <p:sp>
        <p:nvSpPr>
          <p:cNvPr id="2067" name="Rectangle 88"/>
          <p:cNvSpPr>
            <a:spLocks noChangeArrowheads="1"/>
          </p:cNvSpPr>
          <p:nvPr/>
        </p:nvSpPr>
        <p:spPr bwMode="auto">
          <a:xfrm>
            <a:off x="28194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4</a:t>
            </a:r>
          </a:p>
        </p:txBody>
      </p:sp>
      <p:sp>
        <p:nvSpPr>
          <p:cNvPr id="2068" name="Rectangle 89"/>
          <p:cNvSpPr>
            <a:spLocks noChangeArrowheads="1"/>
          </p:cNvSpPr>
          <p:nvPr/>
        </p:nvSpPr>
        <p:spPr bwMode="auto">
          <a:xfrm>
            <a:off x="29718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5</a:t>
            </a:r>
          </a:p>
        </p:txBody>
      </p:sp>
      <p:sp>
        <p:nvSpPr>
          <p:cNvPr id="2069" name="Rectangle 90"/>
          <p:cNvSpPr>
            <a:spLocks noChangeArrowheads="1"/>
          </p:cNvSpPr>
          <p:nvPr/>
        </p:nvSpPr>
        <p:spPr bwMode="auto">
          <a:xfrm>
            <a:off x="31242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6</a:t>
            </a:r>
          </a:p>
        </p:txBody>
      </p:sp>
      <p:sp>
        <p:nvSpPr>
          <p:cNvPr id="2070" name="Rectangle 91"/>
          <p:cNvSpPr>
            <a:spLocks noChangeArrowheads="1"/>
          </p:cNvSpPr>
          <p:nvPr/>
        </p:nvSpPr>
        <p:spPr bwMode="auto">
          <a:xfrm>
            <a:off x="32766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7</a:t>
            </a:r>
          </a:p>
        </p:txBody>
      </p:sp>
      <p:sp>
        <p:nvSpPr>
          <p:cNvPr id="2071" name="Rectangle 92"/>
          <p:cNvSpPr>
            <a:spLocks noChangeArrowheads="1"/>
          </p:cNvSpPr>
          <p:nvPr/>
        </p:nvSpPr>
        <p:spPr bwMode="auto">
          <a:xfrm>
            <a:off x="34290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>
                <a:latin typeface="Times" charset="0"/>
              </a:rPr>
              <a:t>8</a:t>
            </a:r>
          </a:p>
        </p:txBody>
      </p:sp>
      <p:sp>
        <p:nvSpPr>
          <p:cNvPr id="2072" name="AutoShape 103"/>
          <p:cNvSpPr>
            <a:spLocks noChangeArrowheads="1"/>
          </p:cNvSpPr>
          <p:nvPr/>
        </p:nvSpPr>
        <p:spPr bwMode="auto">
          <a:xfrm>
            <a:off x="2743200" y="17526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" name="AutoShape 104"/>
          <p:cNvSpPr>
            <a:spLocks noChangeArrowheads="1"/>
          </p:cNvSpPr>
          <p:nvPr/>
        </p:nvSpPr>
        <p:spPr bwMode="auto">
          <a:xfrm>
            <a:off x="2438400" y="19812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53" name="AutoShape 105"/>
          <p:cNvSpPr>
            <a:spLocks noChangeArrowheads="1"/>
          </p:cNvSpPr>
          <p:nvPr/>
        </p:nvSpPr>
        <p:spPr bwMode="auto">
          <a:xfrm>
            <a:off x="2286000" y="22098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75" name="Rectangle 107"/>
          <p:cNvSpPr>
            <a:spLocks noChangeArrowheads="1"/>
          </p:cNvSpPr>
          <p:nvPr/>
        </p:nvSpPr>
        <p:spPr bwMode="auto">
          <a:xfrm>
            <a:off x="2286000" y="1752600"/>
            <a:ext cx="4572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6" name="Rectangle 108"/>
          <p:cNvSpPr>
            <a:spLocks noChangeArrowheads="1"/>
          </p:cNvSpPr>
          <p:nvPr/>
        </p:nvSpPr>
        <p:spPr bwMode="auto">
          <a:xfrm>
            <a:off x="2286000" y="1981200"/>
            <a:ext cx="15240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77" name="Text Box 109"/>
          <p:cNvSpPr txBox="1">
            <a:spLocks noChangeArrowheads="1"/>
          </p:cNvSpPr>
          <p:nvPr/>
        </p:nvSpPr>
        <p:spPr bwMode="auto">
          <a:xfrm>
            <a:off x="2286000" y="1219200"/>
            <a:ext cx="739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Times New Roman" charset="0"/>
                <a:sym typeface="Symbol" charset="0"/>
              </a:rPr>
              <a:t>– </a:t>
            </a:r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3</a:t>
            </a:r>
            <a:r>
              <a:rPr lang="en-US" sz="1200">
                <a:latin typeface="Times" charset="0"/>
              </a:rPr>
              <a:t> = –8</a:t>
            </a:r>
          </a:p>
        </p:txBody>
      </p:sp>
      <p:sp>
        <p:nvSpPr>
          <p:cNvPr id="2078" name="Text Box 110"/>
          <p:cNvSpPr txBox="1">
            <a:spLocks noChangeArrowheads="1"/>
          </p:cNvSpPr>
          <p:nvPr/>
        </p:nvSpPr>
        <p:spPr bwMode="auto">
          <a:xfrm>
            <a:off x="1752600" y="1676400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2</a:t>
            </a:r>
            <a:r>
              <a:rPr lang="en-US" sz="1200">
                <a:latin typeface="Times" charset="0"/>
              </a:rPr>
              <a:t> = 4</a:t>
            </a:r>
          </a:p>
        </p:txBody>
      </p:sp>
      <p:sp>
        <p:nvSpPr>
          <p:cNvPr id="2079" name="Text Box 111"/>
          <p:cNvSpPr txBox="1">
            <a:spLocks noChangeArrowheads="1"/>
          </p:cNvSpPr>
          <p:nvPr/>
        </p:nvSpPr>
        <p:spPr bwMode="auto">
          <a:xfrm>
            <a:off x="1752600" y="1905000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1</a:t>
            </a:r>
            <a:r>
              <a:rPr lang="en-US" sz="1200">
                <a:latin typeface="Times" charset="0"/>
              </a:rPr>
              <a:t> = 2</a:t>
            </a:r>
          </a:p>
        </p:txBody>
      </p:sp>
      <p:sp>
        <p:nvSpPr>
          <p:cNvPr id="2080" name="Text Box 112"/>
          <p:cNvSpPr txBox="1">
            <a:spLocks noChangeArrowheads="1"/>
          </p:cNvSpPr>
          <p:nvPr/>
        </p:nvSpPr>
        <p:spPr bwMode="auto">
          <a:xfrm>
            <a:off x="1752600" y="2133600"/>
            <a:ext cx="549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0</a:t>
            </a:r>
            <a:r>
              <a:rPr lang="en-US" sz="1200">
                <a:latin typeface="Times" charset="0"/>
              </a:rPr>
              <a:t> = 1</a:t>
            </a:r>
          </a:p>
        </p:txBody>
      </p:sp>
      <p:grpSp>
        <p:nvGrpSpPr>
          <p:cNvPr id="2081" name="Group 191"/>
          <p:cNvGrpSpPr>
            <a:grpSpLocks/>
          </p:cNvGrpSpPr>
          <p:nvPr/>
        </p:nvGrpSpPr>
        <p:grpSpPr bwMode="auto">
          <a:xfrm>
            <a:off x="990600" y="2514600"/>
            <a:ext cx="152400" cy="152400"/>
            <a:chOff x="816" y="1440"/>
            <a:chExt cx="96" cy="192"/>
          </a:xfrm>
        </p:grpSpPr>
        <p:sp>
          <p:nvSpPr>
            <p:cNvPr id="2134" name="Rectangle 192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5" name="Line 193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2" name="Group 194"/>
          <p:cNvGrpSpPr>
            <a:grpSpLocks/>
          </p:cNvGrpSpPr>
          <p:nvPr/>
        </p:nvGrpSpPr>
        <p:grpSpPr bwMode="auto">
          <a:xfrm>
            <a:off x="1143000" y="2514600"/>
            <a:ext cx="152400" cy="152400"/>
            <a:chOff x="816" y="1440"/>
            <a:chExt cx="96" cy="192"/>
          </a:xfrm>
        </p:grpSpPr>
        <p:sp>
          <p:nvSpPr>
            <p:cNvPr id="2132" name="Rectangle 195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3" name="Line 196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3" name="Group 197"/>
          <p:cNvGrpSpPr>
            <a:grpSpLocks/>
          </p:cNvGrpSpPr>
          <p:nvPr/>
        </p:nvGrpSpPr>
        <p:grpSpPr bwMode="auto">
          <a:xfrm>
            <a:off x="1295400" y="2514600"/>
            <a:ext cx="152400" cy="152400"/>
            <a:chOff x="816" y="1440"/>
            <a:chExt cx="96" cy="192"/>
          </a:xfrm>
        </p:grpSpPr>
        <p:sp>
          <p:nvSpPr>
            <p:cNvPr id="2130" name="Rectangle 198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1" name="Line 199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4" name="Group 200"/>
          <p:cNvGrpSpPr>
            <a:grpSpLocks/>
          </p:cNvGrpSpPr>
          <p:nvPr/>
        </p:nvGrpSpPr>
        <p:grpSpPr bwMode="auto">
          <a:xfrm>
            <a:off x="1447800" y="2514600"/>
            <a:ext cx="152400" cy="152400"/>
            <a:chOff x="816" y="1440"/>
            <a:chExt cx="96" cy="192"/>
          </a:xfrm>
        </p:grpSpPr>
        <p:sp>
          <p:nvSpPr>
            <p:cNvPr id="2128" name="Rectangle 201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9" name="Line 202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5" name="Group 203"/>
          <p:cNvGrpSpPr>
            <a:grpSpLocks/>
          </p:cNvGrpSpPr>
          <p:nvPr/>
        </p:nvGrpSpPr>
        <p:grpSpPr bwMode="auto">
          <a:xfrm>
            <a:off x="1600200" y="2514600"/>
            <a:ext cx="152400" cy="152400"/>
            <a:chOff x="816" y="1440"/>
            <a:chExt cx="96" cy="192"/>
          </a:xfrm>
        </p:grpSpPr>
        <p:sp>
          <p:nvSpPr>
            <p:cNvPr id="2126" name="Rectangle 204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7" name="Line 205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6" name="Group 206"/>
          <p:cNvGrpSpPr>
            <a:grpSpLocks/>
          </p:cNvGrpSpPr>
          <p:nvPr/>
        </p:nvGrpSpPr>
        <p:grpSpPr bwMode="auto">
          <a:xfrm>
            <a:off x="1752600" y="2514600"/>
            <a:ext cx="152400" cy="152400"/>
            <a:chOff x="816" y="1440"/>
            <a:chExt cx="96" cy="192"/>
          </a:xfrm>
        </p:grpSpPr>
        <p:sp>
          <p:nvSpPr>
            <p:cNvPr id="2124" name="Rectangle 207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5" name="Line 208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7" name="Group 209"/>
          <p:cNvGrpSpPr>
            <a:grpSpLocks/>
          </p:cNvGrpSpPr>
          <p:nvPr/>
        </p:nvGrpSpPr>
        <p:grpSpPr bwMode="auto">
          <a:xfrm>
            <a:off x="1905000" y="2514600"/>
            <a:ext cx="152400" cy="152400"/>
            <a:chOff x="816" y="1440"/>
            <a:chExt cx="96" cy="192"/>
          </a:xfrm>
        </p:grpSpPr>
        <p:sp>
          <p:nvSpPr>
            <p:cNvPr id="2122" name="Rectangle 210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3" name="Line 211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8" name="Group 212"/>
          <p:cNvGrpSpPr>
            <a:grpSpLocks/>
          </p:cNvGrpSpPr>
          <p:nvPr/>
        </p:nvGrpSpPr>
        <p:grpSpPr bwMode="auto">
          <a:xfrm>
            <a:off x="2057400" y="2514600"/>
            <a:ext cx="152400" cy="152400"/>
            <a:chOff x="816" y="1440"/>
            <a:chExt cx="96" cy="192"/>
          </a:xfrm>
        </p:grpSpPr>
        <p:sp>
          <p:nvSpPr>
            <p:cNvPr id="2120" name="Rectangle 213"/>
            <p:cNvSpPr>
              <a:spLocks noChangeArrowheads="1"/>
            </p:cNvSpPr>
            <p:nvPr/>
          </p:nvSpPr>
          <p:spPr bwMode="auto">
            <a:xfrm>
              <a:off x="816" y="1440"/>
              <a:ext cx="9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1" name="Line 214"/>
            <p:cNvSpPr>
              <a:spLocks noChangeShapeType="1"/>
            </p:cNvSpPr>
            <p:nvPr/>
          </p:nvSpPr>
          <p:spPr bwMode="auto">
            <a:xfrm>
              <a:off x="864" y="14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9" name="Rectangle 225"/>
          <p:cNvSpPr>
            <a:spLocks noChangeArrowheads="1"/>
          </p:cNvSpPr>
          <p:nvPr/>
        </p:nvSpPr>
        <p:spPr bwMode="auto">
          <a:xfrm>
            <a:off x="9906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8</a:t>
            </a:r>
          </a:p>
        </p:txBody>
      </p:sp>
      <p:sp>
        <p:nvSpPr>
          <p:cNvPr id="2090" name="Rectangle 226"/>
          <p:cNvSpPr>
            <a:spLocks noChangeArrowheads="1"/>
          </p:cNvSpPr>
          <p:nvPr/>
        </p:nvSpPr>
        <p:spPr bwMode="auto">
          <a:xfrm>
            <a:off x="11430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7</a:t>
            </a:r>
          </a:p>
        </p:txBody>
      </p:sp>
      <p:sp>
        <p:nvSpPr>
          <p:cNvPr id="2091" name="Rectangle 227"/>
          <p:cNvSpPr>
            <a:spLocks noChangeArrowheads="1"/>
          </p:cNvSpPr>
          <p:nvPr/>
        </p:nvSpPr>
        <p:spPr bwMode="auto">
          <a:xfrm>
            <a:off x="12954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6</a:t>
            </a:r>
          </a:p>
        </p:txBody>
      </p:sp>
      <p:sp>
        <p:nvSpPr>
          <p:cNvPr id="2092" name="Rectangle 228"/>
          <p:cNvSpPr>
            <a:spLocks noChangeArrowheads="1"/>
          </p:cNvSpPr>
          <p:nvPr/>
        </p:nvSpPr>
        <p:spPr bwMode="auto">
          <a:xfrm>
            <a:off x="14478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5</a:t>
            </a:r>
          </a:p>
        </p:txBody>
      </p:sp>
      <p:sp>
        <p:nvSpPr>
          <p:cNvPr id="2093" name="Rectangle 229"/>
          <p:cNvSpPr>
            <a:spLocks noChangeArrowheads="1"/>
          </p:cNvSpPr>
          <p:nvPr/>
        </p:nvSpPr>
        <p:spPr bwMode="auto">
          <a:xfrm>
            <a:off x="16002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4</a:t>
            </a:r>
          </a:p>
        </p:txBody>
      </p:sp>
      <p:sp>
        <p:nvSpPr>
          <p:cNvPr id="2094" name="Rectangle 230"/>
          <p:cNvSpPr>
            <a:spLocks noChangeArrowheads="1"/>
          </p:cNvSpPr>
          <p:nvPr/>
        </p:nvSpPr>
        <p:spPr bwMode="auto">
          <a:xfrm>
            <a:off x="17526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3</a:t>
            </a:r>
          </a:p>
        </p:txBody>
      </p:sp>
      <p:sp>
        <p:nvSpPr>
          <p:cNvPr id="2095" name="Rectangle 231"/>
          <p:cNvSpPr>
            <a:spLocks noChangeArrowheads="1"/>
          </p:cNvSpPr>
          <p:nvPr/>
        </p:nvSpPr>
        <p:spPr bwMode="auto">
          <a:xfrm>
            <a:off x="19050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2</a:t>
            </a:r>
          </a:p>
        </p:txBody>
      </p:sp>
      <p:sp>
        <p:nvSpPr>
          <p:cNvPr id="2096" name="Rectangle 232"/>
          <p:cNvSpPr>
            <a:spLocks noChangeArrowheads="1"/>
          </p:cNvSpPr>
          <p:nvPr/>
        </p:nvSpPr>
        <p:spPr bwMode="auto">
          <a:xfrm>
            <a:off x="2057400" y="23622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900"/>
              <a:t>–</a:t>
            </a:r>
            <a:r>
              <a:rPr lang="en-US" sz="900">
                <a:latin typeface="Times" charset="0"/>
              </a:rPr>
              <a:t>1</a:t>
            </a:r>
          </a:p>
        </p:txBody>
      </p:sp>
      <p:grpSp>
        <p:nvGrpSpPr>
          <p:cNvPr id="2097" name="Group 116"/>
          <p:cNvGrpSpPr>
            <a:grpSpLocks/>
          </p:cNvGrpSpPr>
          <p:nvPr/>
        </p:nvGrpSpPr>
        <p:grpSpPr bwMode="auto">
          <a:xfrm>
            <a:off x="1066800" y="3886200"/>
            <a:ext cx="609600" cy="152400"/>
            <a:chOff x="960" y="1872"/>
            <a:chExt cx="384" cy="96"/>
          </a:xfrm>
        </p:grpSpPr>
        <p:sp>
          <p:nvSpPr>
            <p:cNvPr id="2118" name="AutoShape 117"/>
            <p:cNvSpPr>
              <a:spLocks noChangeArrowheads="1"/>
            </p:cNvSpPr>
            <p:nvPr/>
          </p:nvSpPr>
          <p:spPr bwMode="auto">
            <a:xfrm>
              <a:off x="1248" y="1872"/>
              <a:ext cx="96" cy="96"/>
            </a:xfrm>
            <a:prstGeom prst="homePlate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" name="Rectangle 118"/>
            <p:cNvSpPr>
              <a:spLocks noChangeArrowheads="1"/>
            </p:cNvSpPr>
            <p:nvPr/>
          </p:nvSpPr>
          <p:spPr bwMode="auto">
            <a:xfrm>
              <a:off x="960" y="1872"/>
              <a:ext cx="28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19"/>
          <p:cNvGrpSpPr>
            <a:grpSpLocks/>
          </p:cNvGrpSpPr>
          <p:nvPr/>
        </p:nvGrpSpPr>
        <p:grpSpPr bwMode="auto">
          <a:xfrm>
            <a:off x="1676400" y="3886200"/>
            <a:ext cx="304800" cy="152400"/>
            <a:chOff x="960" y="2016"/>
            <a:chExt cx="192" cy="96"/>
          </a:xfrm>
          <a:solidFill>
            <a:schemeClr val="accent2">
              <a:lumMod val="75000"/>
            </a:schemeClr>
          </a:solidFill>
        </p:grpSpPr>
        <p:sp>
          <p:nvSpPr>
            <p:cNvPr id="2168" name="AutoShape 120"/>
            <p:cNvSpPr>
              <a:spLocks noChangeArrowheads="1"/>
            </p:cNvSpPr>
            <p:nvPr/>
          </p:nvSpPr>
          <p:spPr bwMode="auto">
            <a:xfrm>
              <a:off x="1056" y="2016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960" y="2016"/>
              <a:ext cx="96" cy="96"/>
            </a:xfrm>
            <a:prstGeom prst="rect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170" name="AutoShape 122"/>
          <p:cNvSpPr>
            <a:spLocks noChangeArrowheads="1"/>
          </p:cNvSpPr>
          <p:nvPr/>
        </p:nvSpPr>
        <p:spPr bwMode="auto">
          <a:xfrm>
            <a:off x="1981200" y="38862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80" name="AutoShape 132"/>
          <p:cNvSpPr>
            <a:spLocks noChangeArrowheads="1"/>
          </p:cNvSpPr>
          <p:nvPr/>
        </p:nvSpPr>
        <p:spPr bwMode="auto">
          <a:xfrm>
            <a:off x="1676400" y="31242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01" name="Line 158"/>
          <p:cNvSpPr>
            <a:spLocks noChangeShapeType="1"/>
          </p:cNvSpPr>
          <p:nvPr/>
        </p:nvSpPr>
        <p:spPr bwMode="auto">
          <a:xfrm>
            <a:off x="1828800" y="2590800"/>
            <a:ext cx="0" cy="685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2" name="Line 235"/>
          <p:cNvSpPr>
            <a:spLocks noChangeShapeType="1"/>
          </p:cNvSpPr>
          <p:nvPr/>
        </p:nvSpPr>
        <p:spPr bwMode="auto">
          <a:xfrm>
            <a:off x="2286000" y="25908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3" name="AutoShape 238"/>
          <p:cNvSpPr>
            <a:spLocks noChangeArrowheads="1"/>
          </p:cNvSpPr>
          <p:nvPr/>
        </p:nvSpPr>
        <p:spPr bwMode="auto">
          <a:xfrm rot="10800000">
            <a:off x="1066800" y="1295400"/>
            <a:ext cx="1219200" cy="152400"/>
          </a:xfrm>
          <a:prstGeom prst="homePlate">
            <a:avLst>
              <a:gd name="adj" fmla="val 2396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4" name="Line 31"/>
          <p:cNvSpPr>
            <a:spLocks noChangeShapeType="1"/>
          </p:cNvSpPr>
          <p:nvPr/>
        </p:nvSpPr>
        <p:spPr bwMode="auto">
          <a:xfrm>
            <a:off x="1066800" y="2590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5" name="AutoShape 296"/>
          <p:cNvSpPr>
            <a:spLocks noChangeArrowheads="1"/>
          </p:cNvSpPr>
          <p:nvPr/>
        </p:nvSpPr>
        <p:spPr bwMode="auto">
          <a:xfrm rot="10800000">
            <a:off x="1676400" y="1524000"/>
            <a:ext cx="609600" cy="152400"/>
          </a:xfrm>
          <a:prstGeom prst="homePlate">
            <a:avLst>
              <a:gd name="adj" fmla="val 2188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6" name="Text Box 297"/>
          <p:cNvSpPr txBox="1">
            <a:spLocks noChangeArrowheads="1"/>
          </p:cNvSpPr>
          <p:nvPr/>
        </p:nvSpPr>
        <p:spPr bwMode="auto">
          <a:xfrm>
            <a:off x="2286000" y="1447800"/>
            <a:ext cx="739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  <a:cs typeface="Times New Roman" charset="0"/>
                <a:sym typeface="Symbol" charset="0"/>
              </a:rPr>
              <a:t>– </a:t>
            </a:r>
            <a:r>
              <a:rPr lang="en-US" sz="1200">
                <a:latin typeface="Times" charset="0"/>
              </a:rPr>
              <a:t>2</a:t>
            </a:r>
            <a:r>
              <a:rPr lang="en-US" sz="1200" baseline="30000">
                <a:latin typeface="Times" charset="0"/>
              </a:rPr>
              <a:t>2</a:t>
            </a:r>
            <a:r>
              <a:rPr lang="en-US" sz="1200">
                <a:latin typeface="Times" charset="0"/>
              </a:rPr>
              <a:t> = –4</a:t>
            </a:r>
          </a:p>
        </p:txBody>
      </p:sp>
      <p:grpSp>
        <p:nvGrpSpPr>
          <p:cNvPr id="2107" name="Group 299"/>
          <p:cNvGrpSpPr>
            <a:grpSpLocks/>
          </p:cNvGrpSpPr>
          <p:nvPr/>
        </p:nvGrpSpPr>
        <p:grpSpPr bwMode="auto">
          <a:xfrm>
            <a:off x="1066800" y="3124200"/>
            <a:ext cx="609600" cy="152400"/>
            <a:chOff x="960" y="1872"/>
            <a:chExt cx="384" cy="96"/>
          </a:xfrm>
        </p:grpSpPr>
        <p:sp>
          <p:nvSpPr>
            <p:cNvPr id="2116" name="AutoShape 300"/>
            <p:cNvSpPr>
              <a:spLocks noChangeArrowheads="1"/>
            </p:cNvSpPr>
            <p:nvPr/>
          </p:nvSpPr>
          <p:spPr bwMode="auto">
            <a:xfrm>
              <a:off x="1248" y="1872"/>
              <a:ext cx="96" cy="96"/>
            </a:xfrm>
            <a:prstGeom prst="homePlate">
              <a:avLst>
                <a:gd name="adj" fmla="val 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7" name="Rectangle 301"/>
            <p:cNvSpPr>
              <a:spLocks noChangeArrowheads="1"/>
            </p:cNvSpPr>
            <p:nvPr/>
          </p:nvSpPr>
          <p:spPr bwMode="auto">
            <a:xfrm>
              <a:off x="960" y="1872"/>
              <a:ext cx="28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302"/>
          <p:cNvGrpSpPr>
            <a:grpSpLocks/>
          </p:cNvGrpSpPr>
          <p:nvPr/>
        </p:nvGrpSpPr>
        <p:grpSpPr bwMode="auto">
          <a:xfrm>
            <a:off x="1676400" y="3581400"/>
            <a:ext cx="304800" cy="152400"/>
            <a:chOff x="960" y="2016"/>
            <a:chExt cx="192" cy="96"/>
          </a:xfrm>
          <a:solidFill>
            <a:schemeClr val="accent2">
              <a:lumMod val="75000"/>
            </a:schemeClr>
          </a:solidFill>
        </p:grpSpPr>
        <p:sp>
          <p:nvSpPr>
            <p:cNvPr id="2351" name="AutoShape 303"/>
            <p:cNvSpPr>
              <a:spLocks noChangeArrowheads="1"/>
            </p:cNvSpPr>
            <p:nvPr/>
          </p:nvSpPr>
          <p:spPr bwMode="auto">
            <a:xfrm>
              <a:off x="1056" y="2016"/>
              <a:ext cx="96" cy="96"/>
            </a:xfrm>
            <a:prstGeom prst="homePlate">
              <a:avLst>
                <a:gd name="adj" fmla="val 25000"/>
              </a:avLst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52" name="Rectangle 304"/>
            <p:cNvSpPr>
              <a:spLocks noChangeArrowheads="1"/>
            </p:cNvSpPr>
            <p:nvPr/>
          </p:nvSpPr>
          <p:spPr bwMode="auto">
            <a:xfrm>
              <a:off x="960" y="2016"/>
              <a:ext cx="96" cy="96"/>
            </a:xfrm>
            <a:prstGeom prst="rect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353" name="AutoShape 305"/>
          <p:cNvSpPr>
            <a:spLocks noChangeArrowheads="1"/>
          </p:cNvSpPr>
          <p:nvPr/>
        </p:nvSpPr>
        <p:spPr bwMode="auto">
          <a:xfrm>
            <a:off x="1981200" y="35814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58" name="AutoShape 310"/>
          <p:cNvSpPr>
            <a:spLocks noChangeArrowheads="1"/>
          </p:cNvSpPr>
          <p:nvPr/>
        </p:nvSpPr>
        <p:spPr bwMode="auto">
          <a:xfrm>
            <a:off x="1676400" y="2819400"/>
            <a:ext cx="152400" cy="152400"/>
          </a:xfrm>
          <a:prstGeom prst="homePlate">
            <a:avLst>
              <a:gd name="adj" fmla="val 25000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11" name="Line 159"/>
          <p:cNvSpPr>
            <a:spLocks noChangeShapeType="1"/>
          </p:cNvSpPr>
          <p:nvPr/>
        </p:nvSpPr>
        <p:spPr bwMode="auto">
          <a:xfrm>
            <a:off x="2133600" y="2590800"/>
            <a:ext cx="0" cy="1447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2" name="AutoShape 312"/>
          <p:cNvSpPr>
            <a:spLocks noChangeArrowheads="1"/>
          </p:cNvSpPr>
          <p:nvPr/>
        </p:nvSpPr>
        <p:spPr bwMode="auto">
          <a:xfrm rot="10800000">
            <a:off x="1676400" y="3505200"/>
            <a:ext cx="609600" cy="152400"/>
          </a:xfrm>
          <a:prstGeom prst="homePlate">
            <a:avLst>
              <a:gd name="adj" fmla="val 21889"/>
            </a:avLst>
          </a:prstGeom>
          <a:solidFill>
            <a:srgbClr val="808080">
              <a:alpha val="6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3" name="AutoShape 298"/>
          <p:cNvSpPr>
            <a:spLocks noChangeArrowheads="1"/>
          </p:cNvSpPr>
          <p:nvPr/>
        </p:nvSpPr>
        <p:spPr bwMode="auto">
          <a:xfrm rot="10800000">
            <a:off x="1066800" y="3048000"/>
            <a:ext cx="1219200" cy="152400"/>
          </a:xfrm>
          <a:prstGeom prst="homePlate">
            <a:avLst>
              <a:gd name="adj" fmla="val 23963"/>
            </a:avLst>
          </a:prstGeom>
          <a:solidFill>
            <a:srgbClr val="808080">
              <a:alpha val="6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4" name="AutoShape 237"/>
          <p:cNvSpPr>
            <a:spLocks noChangeArrowheads="1"/>
          </p:cNvSpPr>
          <p:nvPr/>
        </p:nvSpPr>
        <p:spPr bwMode="auto">
          <a:xfrm rot="10800000">
            <a:off x="1066800" y="3810000"/>
            <a:ext cx="1219200" cy="152400"/>
          </a:xfrm>
          <a:prstGeom prst="homePlate">
            <a:avLst>
              <a:gd name="adj" fmla="val 23963"/>
            </a:avLst>
          </a:prstGeom>
          <a:solidFill>
            <a:srgbClr val="808080">
              <a:alpha val="6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5" name="AutoShape 311"/>
          <p:cNvSpPr>
            <a:spLocks noChangeArrowheads="1"/>
          </p:cNvSpPr>
          <p:nvPr/>
        </p:nvSpPr>
        <p:spPr bwMode="auto">
          <a:xfrm rot="10800000">
            <a:off x="1676400" y="2743200"/>
            <a:ext cx="609600" cy="152400"/>
          </a:xfrm>
          <a:prstGeom prst="homePlate">
            <a:avLst>
              <a:gd name="adj" fmla="val 21889"/>
            </a:avLst>
          </a:prstGeom>
          <a:solidFill>
            <a:srgbClr val="808080">
              <a:alpha val="6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57</Words>
  <Application>Microsoft Macintosh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</vt:lpstr>
      <vt:lpstr>Times New Roman</vt:lpstr>
      <vt:lpstr>Symbol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Bryant</dc:creator>
  <cp:lastModifiedBy>Randy Bryant</cp:lastModifiedBy>
  <cp:revision>9</cp:revision>
  <dcterms:created xsi:type="dcterms:W3CDTF">2008-10-09T12:22:57Z</dcterms:created>
  <dcterms:modified xsi:type="dcterms:W3CDTF">2014-08-06T00:27:42Z</dcterms:modified>
</cp:coreProperties>
</file>