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72343F-DA53-F240-BFE1-0277CFFB8B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9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F6E8-6585-AD44-BDF4-3FE0CF7A271C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8CA84-2B90-A743-9250-051C80EFB7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96D4D-0EF2-134C-912F-D5B7A7828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387ED-DB20-5B4A-9F9E-A68F41CCDB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CB6C0-CB6E-FA4E-A29B-EAAC8E0039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61AC2-894E-024D-A95F-2EC205EEF3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DF4A3-DBC2-F649-ACF9-F1C7C17CC4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1DFA4-94F3-5B4C-A26B-DEEEA9390D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B7307-1DF9-7342-90CB-041B2F125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92912-C764-D346-A302-82038E99D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FF17D-B852-0D42-9101-0A92D35E7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9141A-35FF-6F45-9DCC-5E94A90B77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9796C-0BBF-E141-8D76-EE0ABC7FFB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" y="1747838"/>
            <a:ext cx="1524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i="1">
                <a:latin typeface="Times" charset="0"/>
                <a:cs typeface="Courier New" charset="0"/>
              </a:rPr>
              <a:t>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09600" y="1747838"/>
            <a:ext cx="1219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Times" charset="0"/>
                <a:cs typeface="Courier New" charset="0"/>
                <a:sym typeface="Symbol" charset="0"/>
              </a:rPr>
              <a:t> 0 &amp;  255</a:t>
            </a:r>
            <a:endParaRPr lang="en-US" sz="1200">
              <a:latin typeface="Courier New" charset="0"/>
              <a:cs typeface="Courier New" charset="0"/>
              <a:sym typeface="Symbol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828800" y="1747838"/>
            <a:ext cx="3505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i="1">
                <a:latin typeface="Times" charset="0"/>
                <a:cs typeface="Courier New" charset="0"/>
              </a:rPr>
              <a:t>f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81000" y="1404938"/>
            <a:ext cx="11339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1. Normalized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50850" y="2509838"/>
            <a:ext cx="1524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i="1">
                <a:latin typeface="Times" charset="0"/>
                <a:cs typeface="Courier New" charset="0"/>
              </a:rPr>
              <a:t>s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822450" y="2509838"/>
            <a:ext cx="3505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i="1">
                <a:latin typeface="Times" charset="0"/>
                <a:cs typeface="Courier New" charset="0"/>
              </a:rPr>
              <a:t>f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44500" y="3195638"/>
            <a:ext cx="1524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i="1">
                <a:latin typeface="Times" charset="0"/>
                <a:cs typeface="Courier New" charset="0"/>
              </a:rPr>
              <a:t>s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50850" y="3881438"/>
            <a:ext cx="1524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i="1">
                <a:latin typeface="Times" charset="0"/>
                <a:cs typeface="Courier New" charset="0"/>
              </a:rPr>
              <a:t>s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822450" y="3881438"/>
            <a:ext cx="3505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Times" charset="0"/>
                <a:cs typeface="Courier New" charset="0"/>
                <a:sym typeface="Symbol" charset="0"/>
              </a:rPr>
              <a:t> 0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74650" y="2181225"/>
            <a:ext cx="13051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2. </a:t>
            </a:r>
            <a:r>
              <a:rPr lang="en-US" sz="1200" dirty="0" err="1">
                <a:latin typeface="+mj-lt"/>
              </a:rPr>
              <a:t>Denormalized</a:t>
            </a:r>
            <a:endParaRPr lang="en-US" sz="1200" dirty="0">
              <a:latin typeface="+mj-lt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68300" y="2890838"/>
            <a:ext cx="8861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+mj-lt"/>
              </a:rPr>
              <a:t>3a. Infinity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361950" y="3600450"/>
            <a:ext cx="7491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+mj-lt"/>
              </a:rPr>
              <a:t>3b. NaN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596900" y="31956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8161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749300" y="31956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901700" y="31956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1054100" y="31956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1206500" y="31956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358900" y="31956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11300" y="31956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1663700" y="31956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9685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21209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22733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24257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25781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27305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28829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30353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31877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33401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34925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36449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37973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39497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41021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42545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44069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45593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47117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48641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50165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5168900" y="3195638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603250" y="38814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755650" y="38814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97" name="Rectangle 49"/>
          <p:cNvSpPr>
            <a:spLocks noChangeArrowheads="1"/>
          </p:cNvSpPr>
          <p:nvPr/>
        </p:nvSpPr>
        <p:spPr bwMode="auto">
          <a:xfrm>
            <a:off x="908050" y="38814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1060450" y="38814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1212850" y="38814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1365250" y="38814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1517650" y="38814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1670050" y="38814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1</a:t>
            </a:r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603250" y="25098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755650" y="25098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908050" y="25098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1060450" y="25098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212850" y="25098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1365250" y="25098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1517650" y="25098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1670050" y="25098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73</Words>
  <Application>Microsoft Macintosh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</vt:lpstr>
      <vt:lpstr>Courier New</vt:lpstr>
      <vt:lpstr>Symbol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Bryant</dc:creator>
  <cp:lastModifiedBy>Randy Bryant</cp:lastModifiedBy>
  <cp:revision>3</cp:revision>
  <cp:lastPrinted>2014-08-05T23:43:41Z</cp:lastPrinted>
  <dcterms:created xsi:type="dcterms:W3CDTF">2008-10-10T12:14:10Z</dcterms:created>
  <dcterms:modified xsi:type="dcterms:W3CDTF">2014-08-05T23:45:02Z</dcterms:modified>
</cp:coreProperties>
</file>