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5" autoAdjust="0"/>
    <p:restoredTop sz="90929"/>
  </p:normalViewPr>
  <p:slideViewPr>
    <p:cSldViewPr>
      <p:cViewPr>
        <p:scale>
          <a:sx n="100" d="100"/>
          <a:sy n="100" d="100"/>
        </p:scale>
        <p:origin x="-1656" y="-20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BAAC3-BC2B-4446-BADE-B3D5A7E7F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2D58A-A68F-714E-8901-A994A4902E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12C58-A528-3B49-9164-EDFD8D412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AD834-911B-D142-A22A-E846B4B1D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CEB98-FAC8-0E42-AFBF-2A8DBDB308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5F91E-DB17-E342-A28A-658DA3065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81977-0971-0240-A9FC-EFE73F49A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68F94-02B4-AC44-8B24-AE8F299A5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3655F-528B-684F-942E-13BA80B712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4CC3-6F7E-6844-854F-3582678E2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9F59F-C124-A14C-A554-223AEEFA3C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1FC8D2-2006-3F4F-B910-03C211A886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6" name="Group 230"/>
          <p:cNvGrpSpPr>
            <a:grpSpLocks/>
          </p:cNvGrpSpPr>
          <p:nvPr/>
        </p:nvGrpSpPr>
        <p:grpSpPr bwMode="auto">
          <a:xfrm>
            <a:off x="438150" y="1571625"/>
            <a:ext cx="8239125" cy="1162050"/>
            <a:chOff x="276" y="990"/>
            <a:chExt cx="5190" cy="732"/>
          </a:xfrm>
        </p:grpSpPr>
        <p:sp>
          <p:nvSpPr>
            <p:cNvPr id="4183" name="Line 87"/>
            <p:cNvSpPr>
              <a:spLocks noChangeShapeType="1"/>
            </p:cNvSpPr>
            <p:nvPr/>
          </p:nvSpPr>
          <p:spPr bwMode="auto">
            <a:xfrm>
              <a:off x="576" y="1248"/>
              <a:ext cx="4584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Line 88"/>
            <p:cNvSpPr>
              <a:spLocks noChangeShapeType="1"/>
            </p:cNvSpPr>
            <p:nvPr/>
          </p:nvSpPr>
          <p:spPr bwMode="auto">
            <a:xfrm flipV="1">
              <a:off x="420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Line 89"/>
            <p:cNvSpPr>
              <a:spLocks noChangeShapeType="1"/>
            </p:cNvSpPr>
            <p:nvPr/>
          </p:nvSpPr>
          <p:spPr bwMode="auto">
            <a:xfrm flipV="1">
              <a:off x="1236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Line 90"/>
            <p:cNvSpPr>
              <a:spLocks noChangeShapeType="1"/>
            </p:cNvSpPr>
            <p:nvPr/>
          </p:nvSpPr>
          <p:spPr bwMode="auto">
            <a:xfrm flipV="1">
              <a:off x="2052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Line 91"/>
            <p:cNvSpPr>
              <a:spLocks noChangeShapeType="1"/>
            </p:cNvSpPr>
            <p:nvPr/>
          </p:nvSpPr>
          <p:spPr bwMode="auto">
            <a:xfrm flipV="1">
              <a:off x="2874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Line 92"/>
            <p:cNvSpPr>
              <a:spLocks noChangeShapeType="1"/>
            </p:cNvSpPr>
            <p:nvPr/>
          </p:nvSpPr>
          <p:spPr bwMode="auto">
            <a:xfrm flipV="1">
              <a:off x="3690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Line 93"/>
            <p:cNvSpPr>
              <a:spLocks noChangeShapeType="1"/>
            </p:cNvSpPr>
            <p:nvPr/>
          </p:nvSpPr>
          <p:spPr bwMode="auto">
            <a:xfrm flipV="1">
              <a:off x="4506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Line 94"/>
            <p:cNvSpPr>
              <a:spLocks noChangeShapeType="1"/>
            </p:cNvSpPr>
            <p:nvPr/>
          </p:nvSpPr>
          <p:spPr bwMode="auto">
            <a:xfrm flipV="1">
              <a:off x="5322" y="1254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285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286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287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auto">
            <a:xfrm>
              <a:off x="288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auto">
            <a:xfrm>
              <a:off x="285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auto">
            <a:xfrm>
              <a:off x="284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auto">
            <a:xfrm>
              <a:off x="283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auto">
            <a:xfrm>
              <a:off x="282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auto">
            <a:xfrm>
              <a:off x="289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auto">
            <a:xfrm>
              <a:off x="290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auto">
            <a:xfrm>
              <a:off x="291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auto">
            <a:xfrm>
              <a:off x="292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293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auto">
            <a:xfrm>
              <a:off x="295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auto">
            <a:xfrm>
              <a:off x="297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auto">
            <a:xfrm>
              <a:off x="299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auto">
            <a:xfrm>
              <a:off x="301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auto">
            <a:xfrm>
              <a:off x="306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auto">
            <a:xfrm>
              <a:off x="309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auto">
            <a:xfrm>
              <a:off x="313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auto">
            <a:xfrm>
              <a:off x="318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auto">
            <a:xfrm>
              <a:off x="326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auto">
            <a:xfrm>
              <a:off x="334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auto">
            <a:xfrm>
              <a:off x="342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auto">
            <a:xfrm>
              <a:off x="350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auto">
            <a:xfrm>
              <a:off x="367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auto">
            <a:xfrm>
              <a:off x="383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auto">
            <a:xfrm>
              <a:off x="399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auto">
            <a:xfrm>
              <a:off x="415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Freeform 124"/>
            <p:cNvSpPr>
              <a:spLocks/>
            </p:cNvSpPr>
            <p:nvPr/>
          </p:nvSpPr>
          <p:spPr bwMode="auto">
            <a:xfrm>
              <a:off x="448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Freeform 125"/>
            <p:cNvSpPr>
              <a:spLocks/>
            </p:cNvSpPr>
            <p:nvPr/>
          </p:nvSpPr>
          <p:spPr bwMode="auto">
            <a:xfrm>
              <a:off x="481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2" name="Freeform 126"/>
            <p:cNvSpPr>
              <a:spLocks/>
            </p:cNvSpPr>
            <p:nvPr/>
          </p:nvSpPr>
          <p:spPr bwMode="auto">
            <a:xfrm>
              <a:off x="514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Freeform 127"/>
            <p:cNvSpPr>
              <a:spLocks/>
            </p:cNvSpPr>
            <p:nvPr/>
          </p:nvSpPr>
          <p:spPr bwMode="auto">
            <a:xfrm>
              <a:off x="281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Freeform 128"/>
            <p:cNvSpPr>
              <a:spLocks/>
            </p:cNvSpPr>
            <p:nvPr/>
          </p:nvSpPr>
          <p:spPr bwMode="auto">
            <a:xfrm>
              <a:off x="280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5" name="Freeform 129"/>
            <p:cNvSpPr>
              <a:spLocks/>
            </p:cNvSpPr>
            <p:nvPr/>
          </p:nvSpPr>
          <p:spPr bwMode="auto">
            <a:xfrm>
              <a:off x="279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6" name="Freeform 130"/>
            <p:cNvSpPr>
              <a:spLocks/>
            </p:cNvSpPr>
            <p:nvPr/>
          </p:nvSpPr>
          <p:spPr bwMode="auto">
            <a:xfrm>
              <a:off x="278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7" name="Freeform 131"/>
            <p:cNvSpPr>
              <a:spLocks/>
            </p:cNvSpPr>
            <p:nvPr/>
          </p:nvSpPr>
          <p:spPr bwMode="auto">
            <a:xfrm>
              <a:off x="277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8" name="Freeform 132"/>
            <p:cNvSpPr>
              <a:spLocks/>
            </p:cNvSpPr>
            <p:nvPr/>
          </p:nvSpPr>
          <p:spPr bwMode="auto">
            <a:xfrm>
              <a:off x="274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9" name="Freeform 133"/>
            <p:cNvSpPr>
              <a:spLocks/>
            </p:cNvSpPr>
            <p:nvPr/>
          </p:nvSpPr>
          <p:spPr bwMode="auto">
            <a:xfrm>
              <a:off x="273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0" name="Freeform 134"/>
            <p:cNvSpPr>
              <a:spLocks/>
            </p:cNvSpPr>
            <p:nvPr/>
          </p:nvSpPr>
          <p:spPr bwMode="auto">
            <a:xfrm>
              <a:off x="271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1" name="Freeform 135"/>
            <p:cNvSpPr>
              <a:spLocks/>
            </p:cNvSpPr>
            <p:nvPr/>
          </p:nvSpPr>
          <p:spPr bwMode="auto">
            <a:xfrm>
              <a:off x="268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2" name="Freeform 136"/>
            <p:cNvSpPr>
              <a:spLocks/>
            </p:cNvSpPr>
            <p:nvPr/>
          </p:nvSpPr>
          <p:spPr bwMode="auto">
            <a:xfrm>
              <a:off x="264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3" name="Freeform 137"/>
            <p:cNvSpPr>
              <a:spLocks/>
            </p:cNvSpPr>
            <p:nvPr/>
          </p:nvSpPr>
          <p:spPr bwMode="auto">
            <a:xfrm>
              <a:off x="261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4" name="Freeform 138"/>
            <p:cNvSpPr>
              <a:spLocks/>
            </p:cNvSpPr>
            <p:nvPr/>
          </p:nvSpPr>
          <p:spPr bwMode="auto">
            <a:xfrm>
              <a:off x="256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2526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6" name="Freeform 140"/>
            <p:cNvSpPr>
              <a:spLocks/>
            </p:cNvSpPr>
            <p:nvPr/>
          </p:nvSpPr>
          <p:spPr bwMode="auto">
            <a:xfrm>
              <a:off x="244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7" name="Freeform 141"/>
            <p:cNvSpPr>
              <a:spLocks/>
            </p:cNvSpPr>
            <p:nvPr/>
          </p:nvSpPr>
          <p:spPr bwMode="auto">
            <a:xfrm>
              <a:off x="236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8" name="Freeform 142"/>
            <p:cNvSpPr>
              <a:spLocks/>
            </p:cNvSpPr>
            <p:nvPr/>
          </p:nvSpPr>
          <p:spPr bwMode="auto">
            <a:xfrm>
              <a:off x="228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" name="Freeform 143"/>
            <p:cNvSpPr>
              <a:spLocks/>
            </p:cNvSpPr>
            <p:nvPr/>
          </p:nvSpPr>
          <p:spPr bwMode="auto">
            <a:xfrm>
              <a:off x="220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" name="Freeform 144"/>
            <p:cNvSpPr>
              <a:spLocks/>
            </p:cNvSpPr>
            <p:nvPr/>
          </p:nvSpPr>
          <p:spPr bwMode="auto">
            <a:xfrm>
              <a:off x="203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" name="Freeform 145"/>
            <p:cNvSpPr>
              <a:spLocks/>
            </p:cNvSpPr>
            <p:nvPr/>
          </p:nvSpPr>
          <p:spPr bwMode="auto">
            <a:xfrm>
              <a:off x="1872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" name="Freeform 146"/>
            <p:cNvSpPr>
              <a:spLocks/>
            </p:cNvSpPr>
            <p:nvPr/>
          </p:nvSpPr>
          <p:spPr bwMode="auto">
            <a:xfrm>
              <a:off x="1710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" name="Freeform 147"/>
            <p:cNvSpPr>
              <a:spLocks/>
            </p:cNvSpPr>
            <p:nvPr/>
          </p:nvSpPr>
          <p:spPr bwMode="auto">
            <a:xfrm>
              <a:off x="154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4" name="Freeform 148"/>
            <p:cNvSpPr>
              <a:spLocks/>
            </p:cNvSpPr>
            <p:nvPr/>
          </p:nvSpPr>
          <p:spPr bwMode="auto">
            <a:xfrm>
              <a:off x="1218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5" name="Freeform 149"/>
            <p:cNvSpPr>
              <a:spLocks/>
            </p:cNvSpPr>
            <p:nvPr/>
          </p:nvSpPr>
          <p:spPr bwMode="auto">
            <a:xfrm>
              <a:off x="89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6" name="Freeform 150"/>
            <p:cNvSpPr>
              <a:spLocks/>
            </p:cNvSpPr>
            <p:nvPr/>
          </p:nvSpPr>
          <p:spPr bwMode="auto">
            <a:xfrm>
              <a:off x="564" y="1236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7" name="Rectangle 151"/>
            <p:cNvSpPr>
              <a:spLocks noChangeArrowheads="1"/>
            </p:cNvSpPr>
            <p:nvPr/>
          </p:nvSpPr>
          <p:spPr bwMode="auto">
            <a:xfrm>
              <a:off x="5304" y="1236"/>
              <a:ext cx="36" cy="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8" name="Rectangle 152"/>
            <p:cNvSpPr>
              <a:spLocks noChangeArrowheads="1"/>
            </p:cNvSpPr>
            <p:nvPr/>
          </p:nvSpPr>
          <p:spPr bwMode="auto">
            <a:xfrm>
              <a:off x="402" y="1236"/>
              <a:ext cx="36" cy="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9" name="Rectangle 153"/>
            <p:cNvSpPr>
              <a:spLocks noChangeArrowheads="1"/>
            </p:cNvSpPr>
            <p:nvPr/>
          </p:nvSpPr>
          <p:spPr bwMode="auto">
            <a:xfrm>
              <a:off x="354" y="1338"/>
              <a:ext cx="12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</a:t>
              </a:r>
              <a:r>
                <a:rPr lang="en-US" sz="1200">
                  <a:solidFill>
                    <a:srgbClr val="000000"/>
                  </a:solidFill>
                  <a:latin typeface="Arial" charset="0"/>
                  <a:sym typeface="Symbol" charset="0"/>
                </a:rPr>
                <a:t></a:t>
              </a:r>
            </a:p>
          </p:txBody>
        </p:sp>
        <p:sp>
          <p:nvSpPr>
            <p:cNvPr id="4250" name="Rectangle 154"/>
            <p:cNvSpPr>
              <a:spLocks noChangeArrowheads="1"/>
            </p:cNvSpPr>
            <p:nvPr/>
          </p:nvSpPr>
          <p:spPr bwMode="auto">
            <a:xfrm>
              <a:off x="1159" y="133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–10</a:t>
              </a:r>
              <a:endParaRPr lang="en-US"/>
            </a:p>
          </p:txBody>
        </p:sp>
        <p:sp>
          <p:nvSpPr>
            <p:cNvPr id="4251" name="Rectangle 155"/>
            <p:cNvSpPr>
              <a:spLocks noChangeArrowheads="1"/>
            </p:cNvSpPr>
            <p:nvPr/>
          </p:nvSpPr>
          <p:spPr bwMode="auto">
            <a:xfrm>
              <a:off x="1999" y="133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–5</a:t>
              </a:r>
              <a:endParaRPr lang="en-US"/>
            </a:p>
          </p:txBody>
        </p:sp>
        <p:sp>
          <p:nvSpPr>
            <p:cNvPr id="4252" name="Rectangle 156"/>
            <p:cNvSpPr>
              <a:spLocks noChangeArrowheads="1"/>
            </p:cNvSpPr>
            <p:nvPr/>
          </p:nvSpPr>
          <p:spPr bwMode="auto">
            <a:xfrm>
              <a:off x="2850" y="13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4253" name="Rectangle 157"/>
            <p:cNvSpPr>
              <a:spLocks noChangeArrowheads="1"/>
            </p:cNvSpPr>
            <p:nvPr/>
          </p:nvSpPr>
          <p:spPr bwMode="auto">
            <a:xfrm>
              <a:off x="3638" y="1338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+5</a:t>
              </a:r>
              <a:endParaRPr lang="en-US"/>
            </a:p>
          </p:txBody>
        </p:sp>
        <p:sp>
          <p:nvSpPr>
            <p:cNvPr id="4254" name="Rectangle 158"/>
            <p:cNvSpPr>
              <a:spLocks noChangeArrowheads="1"/>
            </p:cNvSpPr>
            <p:nvPr/>
          </p:nvSpPr>
          <p:spPr bwMode="auto">
            <a:xfrm>
              <a:off x="4424" y="1338"/>
              <a:ext cx="1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+10</a:t>
              </a:r>
              <a:endParaRPr lang="en-US"/>
            </a:p>
          </p:txBody>
        </p:sp>
        <p:sp>
          <p:nvSpPr>
            <p:cNvPr id="4255" name="Rectangle 159"/>
            <p:cNvSpPr>
              <a:spLocks noChangeArrowheads="1"/>
            </p:cNvSpPr>
            <p:nvPr/>
          </p:nvSpPr>
          <p:spPr bwMode="auto">
            <a:xfrm>
              <a:off x="5259" y="1338"/>
              <a:ext cx="1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Arial" charset="0"/>
                  <a:sym typeface="Symbol" charset="0"/>
                </a:rPr>
                <a:t>+</a:t>
              </a:r>
            </a:p>
          </p:txBody>
        </p:sp>
        <p:sp>
          <p:nvSpPr>
            <p:cNvPr id="4256" name="Rectangle 160"/>
            <p:cNvSpPr>
              <a:spLocks noChangeArrowheads="1"/>
            </p:cNvSpPr>
            <p:nvPr/>
          </p:nvSpPr>
          <p:spPr bwMode="auto">
            <a:xfrm>
              <a:off x="1992" y="1536"/>
              <a:ext cx="1752" cy="1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61"/>
            <p:cNvSpPr>
              <a:spLocks/>
            </p:cNvSpPr>
            <p:nvPr/>
          </p:nvSpPr>
          <p:spPr bwMode="auto">
            <a:xfrm>
              <a:off x="2040" y="1602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Rectangle 162"/>
            <p:cNvSpPr>
              <a:spLocks noChangeArrowheads="1"/>
            </p:cNvSpPr>
            <p:nvPr/>
          </p:nvSpPr>
          <p:spPr bwMode="auto">
            <a:xfrm>
              <a:off x="2112" y="1560"/>
              <a:ext cx="5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Denormalized</a:t>
              </a:r>
              <a:endParaRPr lang="en-US"/>
            </a:p>
          </p:txBody>
        </p:sp>
        <p:sp>
          <p:nvSpPr>
            <p:cNvPr id="4259" name="Freeform 163"/>
            <p:cNvSpPr>
              <a:spLocks/>
            </p:cNvSpPr>
            <p:nvPr/>
          </p:nvSpPr>
          <p:spPr bwMode="auto">
            <a:xfrm>
              <a:off x="2760" y="1602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0" name="Rectangle 164"/>
            <p:cNvSpPr>
              <a:spLocks noChangeArrowheads="1"/>
            </p:cNvSpPr>
            <p:nvPr/>
          </p:nvSpPr>
          <p:spPr bwMode="auto">
            <a:xfrm>
              <a:off x="2832" y="1560"/>
              <a:ext cx="5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Normalized</a:t>
              </a:r>
              <a:endParaRPr lang="en-US"/>
            </a:p>
          </p:txBody>
        </p:sp>
        <p:sp>
          <p:nvSpPr>
            <p:cNvPr id="4261" name="Rectangle 165"/>
            <p:cNvSpPr>
              <a:spLocks noChangeArrowheads="1"/>
            </p:cNvSpPr>
            <p:nvPr/>
          </p:nvSpPr>
          <p:spPr bwMode="auto">
            <a:xfrm>
              <a:off x="3372" y="1602"/>
              <a:ext cx="36" cy="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2" name="Rectangle 166"/>
            <p:cNvSpPr>
              <a:spLocks noChangeArrowheads="1"/>
            </p:cNvSpPr>
            <p:nvPr/>
          </p:nvSpPr>
          <p:spPr bwMode="auto">
            <a:xfrm>
              <a:off x="3444" y="1560"/>
              <a:ext cx="29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Infinity</a:t>
              </a:r>
              <a:endParaRPr lang="en-US"/>
            </a:p>
          </p:txBody>
        </p:sp>
        <p:sp>
          <p:nvSpPr>
            <p:cNvPr id="4263" name="Rectangle 167"/>
            <p:cNvSpPr>
              <a:spLocks noChangeArrowheads="1"/>
            </p:cNvSpPr>
            <p:nvPr/>
          </p:nvSpPr>
          <p:spPr bwMode="auto">
            <a:xfrm>
              <a:off x="276" y="990"/>
              <a:ext cx="5190" cy="7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dcterms:created xsi:type="dcterms:W3CDTF">2001-02-08T22:07:16Z</dcterms:created>
  <dcterms:modified xsi:type="dcterms:W3CDTF">2014-08-06T00:08:30Z</dcterms:modified>
</cp:coreProperties>
</file>