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5" autoAdjust="0"/>
    <p:restoredTop sz="90929"/>
  </p:normalViewPr>
  <p:slideViewPr>
    <p:cSldViewPr>
      <p:cViewPr>
        <p:scale>
          <a:sx n="100" d="100"/>
          <a:sy n="100" d="100"/>
        </p:scale>
        <p:origin x="-1656" y="-200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BAAC3-BC2B-4446-BADE-B3D5A7E7F8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8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2D58A-A68F-714E-8901-A994A4902E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12C58-A528-3B49-9164-EDFD8D4126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5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AD834-911B-D142-A22A-E846B4B1D1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CEB98-FAC8-0E42-AFBF-2A8DBDB308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5F91E-DB17-E342-A28A-658DA3065D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9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81977-0971-0240-A9FC-EFE73F49AB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68F94-02B4-AC44-8B24-AE8F299A5F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0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3655F-528B-684F-942E-13BA80B712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E4CC3-6F7E-6844-854F-3582678E2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9F59F-C124-A14C-A554-223AEEFA3C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0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81FC8D2-2006-3F4F-B910-03C211A8867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7" name="Group 231"/>
          <p:cNvGrpSpPr>
            <a:grpSpLocks/>
          </p:cNvGrpSpPr>
          <p:nvPr/>
        </p:nvGrpSpPr>
        <p:grpSpPr bwMode="auto">
          <a:xfrm>
            <a:off x="447675" y="3114675"/>
            <a:ext cx="8248650" cy="1171575"/>
            <a:chOff x="282" y="1962"/>
            <a:chExt cx="5196" cy="738"/>
          </a:xfrm>
        </p:grpSpPr>
        <p:sp>
          <p:nvSpPr>
            <p:cNvPr id="4265" name="Line 169"/>
            <p:cNvSpPr>
              <a:spLocks noChangeShapeType="1"/>
            </p:cNvSpPr>
            <p:nvPr/>
          </p:nvSpPr>
          <p:spPr bwMode="auto">
            <a:xfrm>
              <a:off x="438" y="2232"/>
              <a:ext cx="48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Line 170"/>
            <p:cNvSpPr>
              <a:spLocks noChangeShapeType="1"/>
            </p:cNvSpPr>
            <p:nvPr/>
          </p:nvSpPr>
          <p:spPr bwMode="auto">
            <a:xfrm flipV="1">
              <a:off x="438" y="2232"/>
              <a:ext cx="1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Line 171"/>
            <p:cNvSpPr>
              <a:spLocks noChangeShapeType="1"/>
            </p:cNvSpPr>
            <p:nvPr/>
          </p:nvSpPr>
          <p:spPr bwMode="auto">
            <a:xfrm flipV="1">
              <a:off x="924" y="2232"/>
              <a:ext cx="1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Line 172"/>
            <p:cNvSpPr>
              <a:spLocks noChangeShapeType="1"/>
            </p:cNvSpPr>
            <p:nvPr/>
          </p:nvSpPr>
          <p:spPr bwMode="auto">
            <a:xfrm flipV="1">
              <a:off x="1416" y="2232"/>
              <a:ext cx="1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Line 173"/>
            <p:cNvSpPr>
              <a:spLocks noChangeShapeType="1"/>
            </p:cNvSpPr>
            <p:nvPr/>
          </p:nvSpPr>
          <p:spPr bwMode="auto">
            <a:xfrm flipV="1">
              <a:off x="1902" y="2232"/>
              <a:ext cx="1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Line 174"/>
            <p:cNvSpPr>
              <a:spLocks noChangeShapeType="1"/>
            </p:cNvSpPr>
            <p:nvPr/>
          </p:nvSpPr>
          <p:spPr bwMode="auto">
            <a:xfrm flipV="1">
              <a:off x="2394" y="2232"/>
              <a:ext cx="1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Line 175"/>
            <p:cNvSpPr>
              <a:spLocks noChangeShapeType="1"/>
            </p:cNvSpPr>
            <p:nvPr/>
          </p:nvSpPr>
          <p:spPr bwMode="auto">
            <a:xfrm flipV="1">
              <a:off x="2880" y="2232"/>
              <a:ext cx="1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Line 176"/>
            <p:cNvSpPr>
              <a:spLocks noChangeShapeType="1"/>
            </p:cNvSpPr>
            <p:nvPr/>
          </p:nvSpPr>
          <p:spPr bwMode="auto">
            <a:xfrm flipV="1">
              <a:off x="3366" y="2232"/>
              <a:ext cx="1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Line 177"/>
            <p:cNvSpPr>
              <a:spLocks noChangeShapeType="1"/>
            </p:cNvSpPr>
            <p:nvPr/>
          </p:nvSpPr>
          <p:spPr bwMode="auto">
            <a:xfrm flipV="1">
              <a:off x="3858" y="2232"/>
              <a:ext cx="1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Line 178"/>
            <p:cNvSpPr>
              <a:spLocks noChangeShapeType="1"/>
            </p:cNvSpPr>
            <p:nvPr/>
          </p:nvSpPr>
          <p:spPr bwMode="auto">
            <a:xfrm flipV="1">
              <a:off x="4344" y="2232"/>
              <a:ext cx="1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Line 179"/>
            <p:cNvSpPr>
              <a:spLocks noChangeShapeType="1"/>
            </p:cNvSpPr>
            <p:nvPr/>
          </p:nvSpPr>
          <p:spPr bwMode="auto">
            <a:xfrm flipV="1">
              <a:off x="4836" y="2232"/>
              <a:ext cx="1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Line 180"/>
            <p:cNvSpPr>
              <a:spLocks noChangeShapeType="1"/>
            </p:cNvSpPr>
            <p:nvPr/>
          </p:nvSpPr>
          <p:spPr bwMode="auto">
            <a:xfrm flipV="1">
              <a:off x="5322" y="2232"/>
              <a:ext cx="1" cy="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81"/>
            <p:cNvSpPr>
              <a:spLocks/>
            </p:cNvSpPr>
            <p:nvPr/>
          </p:nvSpPr>
          <p:spPr bwMode="auto">
            <a:xfrm>
              <a:off x="2874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18 h 36"/>
                <a:gd name="T4" fmla="*/ 18 w 36"/>
                <a:gd name="T5" fmla="*/ 36 h 36"/>
                <a:gd name="T6" fmla="*/ 0 w 36"/>
                <a:gd name="T7" fmla="*/ 18 h 36"/>
                <a:gd name="T8" fmla="*/ 18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82"/>
            <p:cNvSpPr>
              <a:spLocks/>
            </p:cNvSpPr>
            <p:nvPr/>
          </p:nvSpPr>
          <p:spPr bwMode="auto">
            <a:xfrm>
              <a:off x="3012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18 h 36"/>
                <a:gd name="T4" fmla="*/ 18 w 36"/>
                <a:gd name="T5" fmla="*/ 36 h 36"/>
                <a:gd name="T6" fmla="*/ 0 w 36"/>
                <a:gd name="T7" fmla="*/ 18 h 36"/>
                <a:gd name="T8" fmla="*/ 18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83"/>
            <p:cNvSpPr>
              <a:spLocks/>
            </p:cNvSpPr>
            <p:nvPr/>
          </p:nvSpPr>
          <p:spPr bwMode="auto">
            <a:xfrm>
              <a:off x="3168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18 h 36"/>
                <a:gd name="T4" fmla="*/ 18 w 36"/>
                <a:gd name="T5" fmla="*/ 36 h 36"/>
                <a:gd name="T6" fmla="*/ 0 w 36"/>
                <a:gd name="T7" fmla="*/ 18 h 36"/>
                <a:gd name="T8" fmla="*/ 18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84"/>
            <p:cNvSpPr>
              <a:spLocks/>
            </p:cNvSpPr>
            <p:nvPr/>
          </p:nvSpPr>
          <p:spPr bwMode="auto">
            <a:xfrm>
              <a:off x="3318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18 h 36"/>
                <a:gd name="T4" fmla="*/ 18 w 36"/>
                <a:gd name="T5" fmla="*/ 36 h 36"/>
                <a:gd name="T6" fmla="*/ 0 w 36"/>
                <a:gd name="T7" fmla="*/ 18 h 36"/>
                <a:gd name="T8" fmla="*/ 18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85"/>
            <p:cNvSpPr>
              <a:spLocks/>
            </p:cNvSpPr>
            <p:nvPr/>
          </p:nvSpPr>
          <p:spPr bwMode="auto">
            <a:xfrm>
              <a:off x="2850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18 h 36"/>
                <a:gd name="T4" fmla="*/ 18 w 36"/>
                <a:gd name="T5" fmla="*/ 36 h 36"/>
                <a:gd name="T6" fmla="*/ 0 w 36"/>
                <a:gd name="T7" fmla="*/ 18 h 36"/>
                <a:gd name="T8" fmla="*/ 18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86"/>
            <p:cNvSpPr>
              <a:spLocks/>
            </p:cNvSpPr>
            <p:nvPr/>
          </p:nvSpPr>
          <p:spPr bwMode="auto">
            <a:xfrm>
              <a:off x="2712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18 h 36"/>
                <a:gd name="T4" fmla="*/ 18 w 36"/>
                <a:gd name="T5" fmla="*/ 36 h 36"/>
                <a:gd name="T6" fmla="*/ 0 w 36"/>
                <a:gd name="T7" fmla="*/ 18 h 36"/>
                <a:gd name="T8" fmla="*/ 18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87"/>
            <p:cNvSpPr>
              <a:spLocks/>
            </p:cNvSpPr>
            <p:nvPr/>
          </p:nvSpPr>
          <p:spPr bwMode="auto">
            <a:xfrm>
              <a:off x="2556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18 h 36"/>
                <a:gd name="T4" fmla="*/ 18 w 36"/>
                <a:gd name="T5" fmla="*/ 36 h 36"/>
                <a:gd name="T6" fmla="*/ 0 w 36"/>
                <a:gd name="T7" fmla="*/ 18 h 36"/>
                <a:gd name="T8" fmla="*/ 18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88"/>
            <p:cNvSpPr>
              <a:spLocks/>
            </p:cNvSpPr>
            <p:nvPr/>
          </p:nvSpPr>
          <p:spPr bwMode="auto">
            <a:xfrm>
              <a:off x="2406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18 h 36"/>
                <a:gd name="T4" fmla="*/ 18 w 36"/>
                <a:gd name="T5" fmla="*/ 36 h 36"/>
                <a:gd name="T6" fmla="*/ 0 w 36"/>
                <a:gd name="T7" fmla="*/ 18 h 36"/>
                <a:gd name="T8" fmla="*/ 18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89"/>
            <p:cNvSpPr>
              <a:spLocks/>
            </p:cNvSpPr>
            <p:nvPr/>
          </p:nvSpPr>
          <p:spPr bwMode="auto">
            <a:xfrm>
              <a:off x="3474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90"/>
            <p:cNvSpPr>
              <a:spLocks/>
            </p:cNvSpPr>
            <p:nvPr/>
          </p:nvSpPr>
          <p:spPr bwMode="auto">
            <a:xfrm>
              <a:off x="3624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91"/>
            <p:cNvSpPr>
              <a:spLocks/>
            </p:cNvSpPr>
            <p:nvPr/>
          </p:nvSpPr>
          <p:spPr bwMode="auto">
            <a:xfrm>
              <a:off x="3780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92"/>
            <p:cNvSpPr>
              <a:spLocks/>
            </p:cNvSpPr>
            <p:nvPr/>
          </p:nvSpPr>
          <p:spPr bwMode="auto">
            <a:xfrm>
              <a:off x="3930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93"/>
            <p:cNvSpPr>
              <a:spLocks/>
            </p:cNvSpPr>
            <p:nvPr/>
          </p:nvSpPr>
          <p:spPr bwMode="auto">
            <a:xfrm>
              <a:off x="4086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94"/>
            <p:cNvSpPr>
              <a:spLocks/>
            </p:cNvSpPr>
            <p:nvPr/>
          </p:nvSpPr>
          <p:spPr bwMode="auto">
            <a:xfrm>
              <a:off x="4386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95"/>
            <p:cNvSpPr>
              <a:spLocks/>
            </p:cNvSpPr>
            <p:nvPr/>
          </p:nvSpPr>
          <p:spPr bwMode="auto">
            <a:xfrm>
              <a:off x="4692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96"/>
            <p:cNvSpPr>
              <a:spLocks/>
            </p:cNvSpPr>
            <p:nvPr/>
          </p:nvSpPr>
          <p:spPr bwMode="auto">
            <a:xfrm>
              <a:off x="4998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97"/>
            <p:cNvSpPr>
              <a:spLocks/>
            </p:cNvSpPr>
            <p:nvPr/>
          </p:nvSpPr>
          <p:spPr bwMode="auto">
            <a:xfrm>
              <a:off x="5304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98"/>
            <p:cNvSpPr>
              <a:spLocks/>
            </p:cNvSpPr>
            <p:nvPr/>
          </p:nvSpPr>
          <p:spPr bwMode="auto">
            <a:xfrm>
              <a:off x="2250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99"/>
            <p:cNvSpPr>
              <a:spLocks/>
            </p:cNvSpPr>
            <p:nvPr/>
          </p:nvSpPr>
          <p:spPr bwMode="auto">
            <a:xfrm>
              <a:off x="2100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200"/>
            <p:cNvSpPr>
              <a:spLocks/>
            </p:cNvSpPr>
            <p:nvPr/>
          </p:nvSpPr>
          <p:spPr bwMode="auto">
            <a:xfrm>
              <a:off x="1944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201"/>
            <p:cNvSpPr>
              <a:spLocks/>
            </p:cNvSpPr>
            <p:nvPr/>
          </p:nvSpPr>
          <p:spPr bwMode="auto">
            <a:xfrm>
              <a:off x="1794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202"/>
            <p:cNvSpPr>
              <a:spLocks/>
            </p:cNvSpPr>
            <p:nvPr/>
          </p:nvSpPr>
          <p:spPr bwMode="auto">
            <a:xfrm>
              <a:off x="1644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203"/>
            <p:cNvSpPr>
              <a:spLocks/>
            </p:cNvSpPr>
            <p:nvPr/>
          </p:nvSpPr>
          <p:spPr bwMode="auto">
            <a:xfrm>
              <a:off x="1338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204"/>
            <p:cNvSpPr>
              <a:spLocks/>
            </p:cNvSpPr>
            <p:nvPr/>
          </p:nvSpPr>
          <p:spPr bwMode="auto">
            <a:xfrm>
              <a:off x="1032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205"/>
            <p:cNvSpPr>
              <a:spLocks/>
            </p:cNvSpPr>
            <p:nvPr/>
          </p:nvSpPr>
          <p:spPr bwMode="auto">
            <a:xfrm>
              <a:off x="726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206"/>
            <p:cNvSpPr>
              <a:spLocks/>
            </p:cNvSpPr>
            <p:nvPr/>
          </p:nvSpPr>
          <p:spPr bwMode="auto">
            <a:xfrm>
              <a:off x="420" y="2214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Rectangle 207"/>
            <p:cNvSpPr>
              <a:spLocks noChangeArrowheads="1"/>
            </p:cNvSpPr>
            <p:nvPr/>
          </p:nvSpPr>
          <p:spPr bwMode="auto">
            <a:xfrm>
              <a:off x="396" y="2316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–1</a:t>
              </a:r>
              <a:endParaRPr lang="en-US"/>
            </a:p>
          </p:txBody>
        </p:sp>
        <p:sp>
          <p:nvSpPr>
            <p:cNvPr id="4304" name="Rectangle 208"/>
            <p:cNvSpPr>
              <a:spLocks noChangeArrowheads="1"/>
            </p:cNvSpPr>
            <p:nvPr/>
          </p:nvSpPr>
          <p:spPr bwMode="auto">
            <a:xfrm>
              <a:off x="846" y="2316"/>
              <a:ext cx="1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–0.8</a:t>
              </a:r>
              <a:endParaRPr lang="en-US"/>
            </a:p>
          </p:txBody>
        </p:sp>
        <p:sp>
          <p:nvSpPr>
            <p:cNvPr id="4305" name="Rectangle 209"/>
            <p:cNvSpPr>
              <a:spLocks noChangeArrowheads="1"/>
            </p:cNvSpPr>
            <p:nvPr/>
          </p:nvSpPr>
          <p:spPr bwMode="auto">
            <a:xfrm>
              <a:off x="1338" y="2316"/>
              <a:ext cx="1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–0.6</a:t>
              </a:r>
              <a:endParaRPr lang="en-US"/>
            </a:p>
          </p:txBody>
        </p:sp>
        <p:sp>
          <p:nvSpPr>
            <p:cNvPr id="4306" name="Rectangle 210"/>
            <p:cNvSpPr>
              <a:spLocks noChangeArrowheads="1"/>
            </p:cNvSpPr>
            <p:nvPr/>
          </p:nvSpPr>
          <p:spPr bwMode="auto">
            <a:xfrm>
              <a:off x="1824" y="2316"/>
              <a:ext cx="1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–0.4</a:t>
              </a:r>
              <a:endParaRPr lang="en-US"/>
            </a:p>
          </p:txBody>
        </p:sp>
        <p:sp>
          <p:nvSpPr>
            <p:cNvPr id="4307" name="Rectangle 211"/>
            <p:cNvSpPr>
              <a:spLocks noChangeArrowheads="1"/>
            </p:cNvSpPr>
            <p:nvPr/>
          </p:nvSpPr>
          <p:spPr bwMode="auto">
            <a:xfrm>
              <a:off x="2316" y="2316"/>
              <a:ext cx="1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–0.2</a:t>
              </a:r>
              <a:endParaRPr lang="en-US"/>
            </a:p>
          </p:txBody>
        </p:sp>
        <p:sp>
          <p:nvSpPr>
            <p:cNvPr id="4308" name="Rectangle 212"/>
            <p:cNvSpPr>
              <a:spLocks noChangeArrowheads="1"/>
            </p:cNvSpPr>
            <p:nvPr/>
          </p:nvSpPr>
          <p:spPr bwMode="auto">
            <a:xfrm>
              <a:off x="2856" y="2316"/>
              <a:ext cx="9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4309" name="Rectangle 213"/>
            <p:cNvSpPr>
              <a:spLocks noChangeArrowheads="1"/>
            </p:cNvSpPr>
            <p:nvPr/>
          </p:nvSpPr>
          <p:spPr bwMode="auto">
            <a:xfrm>
              <a:off x="3300" y="2316"/>
              <a:ext cx="18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+0.2</a:t>
              </a:r>
              <a:endParaRPr lang="en-US"/>
            </a:p>
          </p:txBody>
        </p:sp>
        <p:sp>
          <p:nvSpPr>
            <p:cNvPr id="4310" name="Rectangle 214"/>
            <p:cNvSpPr>
              <a:spLocks noChangeArrowheads="1"/>
            </p:cNvSpPr>
            <p:nvPr/>
          </p:nvSpPr>
          <p:spPr bwMode="auto">
            <a:xfrm>
              <a:off x="3792" y="2316"/>
              <a:ext cx="18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+0.4</a:t>
              </a:r>
              <a:endParaRPr lang="en-US"/>
            </a:p>
          </p:txBody>
        </p:sp>
        <p:sp>
          <p:nvSpPr>
            <p:cNvPr id="4311" name="Rectangle 215"/>
            <p:cNvSpPr>
              <a:spLocks noChangeArrowheads="1"/>
            </p:cNvSpPr>
            <p:nvPr/>
          </p:nvSpPr>
          <p:spPr bwMode="auto">
            <a:xfrm>
              <a:off x="4278" y="2316"/>
              <a:ext cx="18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+0.6</a:t>
              </a:r>
              <a:endParaRPr lang="en-US"/>
            </a:p>
          </p:txBody>
        </p:sp>
        <p:sp>
          <p:nvSpPr>
            <p:cNvPr id="4312" name="Rectangle 216"/>
            <p:cNvSpPr>
              <a:spLocks noChangeArrowheads="1"/>
            </p:cNvSpPr>
            <p:nvPr/>
          </p:nvSpPr>
          <p:spPr bwMode="auto">
            <a:xfrm>
              <a:off x="4770" y="2316"/>
              <a:ext cx="18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+0.8</a:t>
              </a:r>
              <a:endParaRPr lang="en-US"/>
            </a:p>
          </p:txBody>
        </p:sp>
        <p:sp>
          <p:nvSpPr>
            <p:cNvPr id="4313" name="Rectangle 217"/>
            <p:cNvSpPr>
              <a:spLocks noChangeArrowheads="1"/>
            </p:cNvSpPr>
            <p:nvPr/>
          </p:nvSpPr>
          <p:spPr bwMode="auto">
            <a:xfrm>
              <a:off x="5298" y="2316"/>
              <a:ext cx="10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+1</a:t>
              </a:r>
              <a:endParaRPr lang="en-US"/>
            </a:p>
          </p:txBody>
        </p:sp>
        <p:sp>
          <p:nvSpPr>
            <p:cNvPr id="4314" name="Rectangle 218"/>
            <p:cNvSpPr>
              <a:spLocks noChangeArrowheads="1"/>
            </p:cNvSpPr>
            <p:nvPr/>
          </p:nvSpPr>
          <p:spPr bwMode="auto">
            <a:xfrm>
              <a:off x="2004" y="2514"/>
              <a:ext cx="1752" cy="1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219"/>
            <p:cNvSpPr>
              <a:spLocks/>
            </p:cNvSpPr>
            <p:nvPr/>
          </p:nvSpPr>
          <p:spPr bwMode="auto">
            <a:xfrm>
              <a:off x="2052" y="2580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18 h 36"/>
                <a:gd name="T4" fmla="*/ 18 w 36"/>
                <a:gd name="T5" fmla="*/ 36 h 36"/>
                <a:gd name="T6" fmla="*/ 0 w 36"/>
                <a:gd name="T7" fmla="*/ 18 h 36"/>
                <a:gd name="T8" fmla="*/ 18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Rectangle 220"/>
            <p:cNvSpPr>
              <a:spLocks noChangeArrowheads="1"/>
            </p:cNvSpPr>
            <p:nvPr/>
          </p:nvSpPr>
          <p:spPr bwMode="auto">
            <a:xfrm>
              <a:off x="2124" y="2538"/>
              <a:ext cx="58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Denormalized</a:t>
              </a:r>
              <a:endParaRPr lang="en-US"/>
            </a:p>
          </p:txBody>
        </p:sp>
        <p:sp>
          <p:nvSpPr>
            <p:cNvPr id="4317" name="Freeform 221"/>
            <p:cNvSpPr>
              <a:spLocks/>
            </p:cNvSpPr>
            <p:nvPr/>
          </p:nvSpPr>
          <p:spPr bwMode="auto">
            <a:xfrm>
              <a:off x="2772" y="2580"/>
              <a:ext cx="36" cy="36"/>
            </a:xfrm>
            <a:custGeom>
              <a:avLst/>
              <a:gdLst>
                <a:gd name="T0" fmla="*/ 18 w 36"/>
                <a:gd name="T1" fmla="*/ 0 h 36"/>
                <a:gd name="T2" fmla="*/ 36 w 36"/>
                <a:gd name="T3" fmla="*/ 36 h 36"/>
                <a:gd name="T4" fmla="*/ 0 w 36"/>
                <a:gd name="T5" fmla="*/ 36 h 36"/>
                <a:gd name="T6" fmla="*/ 18 w 3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36"/>
                  </a:lnTo>
                  <a:lnTo>
                    <a:pt x="0" y="3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Rectangle 222"/>
            <p:cNvSpPr>
              <a:spLocks noChangeArrowheads="1"/>
            </p:cNvSpPr>
            <p:nvPr/>
          </p:nvSpPr>
          <p:spPr bwMode="auto">
            <a:xfrm>
              <a:off x="2844" y="2538"/>
              <a:ext cx="51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Normalized</a:t>
              </a:r>
              <a:endParaRPr lang="en-US"/>
            </a:p>
          </p:txBody>
        </p:sp>
        <p:sp>
          <p:nvSpPr>
            <p:cNvPr id="4319" name="Rectangle 223"/>
            <p:cNvSpPr>
              <a:spLocks noChangeArrowheads="1"/>
            </p:cNvSpPr>
            <p:nvPr/>
          </p:nvSpPr>
          <p:spPr bwMode="auto">
            <a:xfrm>
              <a:off x="3384" y="2580"/>
              <a:ext cx="36" cy="3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Rectangle 224"/>
            <p:cNvSpPr>
              <a:spLocks noChangeArrowheads="1"/>
            </p:cNvSpPr>
            <p:nvPr/>
          </p:nvSpPr>
          <p:spPr bwMode="auto">
            <a:xfrm>
              <a:off x="3456" y="2538"/>
              <a:ext cx="29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Infinity</a:t>
              </a:r>
              <a:endParaRPr lang="en-US"/>
            </a:p>
          </p:txBody>
        </p:sp>
        <p:sp>
          <p:nvSpPr>
            <p:cNvPr id="4321" name="Rectangle 225"/>
            <p:cNvSpPr>
              <a:spLocks noChangeArrowheads="1"/>
            </p:cNvSpPr>
            <p:nvPr/>
          </p:nvSpPr>
          <p:spPr bwMode="auto">
            <a:xfrm>
              <a:off x="282" y="1962"/>
              <a:ext cx="5196" cy="7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Rectangle 226"/>
            <p:cNvSpPr>
              <a:spLocks noChangeArrowheads="1"/>
            </p:cNvSpPr>
            <p:nvPr/>
          </p:nvSpPr>
          <p:spPr bwMode="auto">
            <a:xfrm>
              <a:off x="2928" y="1997"/>
              <a:ext cx="10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+0</a:t>
              </a:r>
              <a:endParaRPr lang="en-US"/>
            </a:p>
          </p:txBody>
        </p:sp>
        <p:sp>
          <p:nvSpPr>
            <p:cNvPr id="4323" name="Rectangle 227"/>
            <p:cNvSpPr>
              <a:spLocks noChangeArrowheads="1"/>
            </p:cNvSpPr>
            <p:nvPr/>
          </p:nvSpPr>
          <p:spPr bwMode="auto">
            <a:xfrm>
              <a:off x="2688" y="1997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–0</a:t>
              </a:r>
              <a:endParaRPr lang="en-US"/>
            </a:p>
          </p:txBody>
        </p:sp>
        <p:sp>
          <p:nvSpPr>
            <p:cNvPr id="4324" name="Line 228"/>
            <p:cNvSpPr>
              <a:spLocks noChangeShapeType="1"/>
            </p:cNvSpPr>
            <p:nvPr/>
          </p:nvSpPr>
          <p:spPr bwMode="auto">
            <a:xfrm flipH="1">
              <a:off x="2880" y="21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Line 229"/>
            <p:cNvSpPr>
              <a:spLocks noChangeShapeType="1"/>
            </p:cNvSpPr>
            <p:nvPr/>
          </p:nvSpPr>
          <p:spPr bwMode="auto">
            <a:xfrm>
              <a:off x="2784" y="21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28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Arial</vt:lpstr>
      <vt:lpstr>Symbol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6</cp:revision>
  <cp:lastPrinted>2014-08-06T00:06:37Z</cp:lastPrinted>
  <dcterms:created xsi:type="dcterms:W3CDTF">2001-02-08T22:07:16Z</dcterms:created>
  <dcterms:modified xsi:type="dcterms:W3CDTF">2014-08-06T00:07:24Z</dcterms:modified>
</cp:coreProperties>
</file>