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CC"/>
    <a:srgbClr val="4D4D4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2000" y="-200"/>
      </p:cViewPr>
      <p:guideLst>
        <p:guide orient="horz" pos="3072"/>
        <p:guide pos="4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6A1291B-B610-FD4B-A937-42B3F3DA0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30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1A63-CE87-0447-B2C3-3FB30B0F51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C6E16-BE15-9F4D-9797-138F8E410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9489-B4B9-0444-B7F5-FAEBA78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211F-D1B7-694E-A8D0-F0FACE0AD3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AC0F4-2D1A-8449-87DE-2E53C124E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3C7F1-EB72-F041-93B9-8918E3C38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CEF0B-3DAD-3C4E-8445-8C84FEE1FB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4C3A6-4EA9-9F42-9E54-C33FCC182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2D232-6724-E34C-977A-11B2516E8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F8326-C0DB-B546-A231-CA69D0CC7C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58BC-746D-2441-AC21-42AADDDC1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69BA9B-0C63-4445-96E0-A9C36BD891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2908300" y="2162175"/>
            <a:ext cx="127000" cy="1371600"/>
            <a:chOff x="776" y="2208"/>
            <a:chExt cx="80" cy="86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816" y="221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776" y="307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776" y="2640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776" y="2208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4443413" y="1295400"/>
            <a:ext cx="554037" cy="1735138"/>
            <a:chOff x="903" y="724"/>
            <a:chExt cx="349" cy="1093"/>
          </a:xfrm>
        </p:grpSpPr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903" y="1588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903" y="1156"/>
              <a:ext cx="3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>
                  <a:latin typeface="+mj-lt"/>
                </a:rPr>
                <a:t>2</a:t>
              </a:r>
              <a:r>
                <a:rPr lang="en-US" sz="1800" i="1" baseline="30000">
                  <a:latin typeface="+mj-lt"/>
                </a:rPr>
                <a:t>w</a:t>
              </a:r>
              <a:r>
                <a:rPr lang="en-US" sz="1800" baseline="30000">
                  <a:latin typeface="+mj-lt"/>
                </a:rPr>
                <a:t>–1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903" y="72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 dirty="0">
                  <a:latin typeface="+mj-lt"/>
                </a:rPr>
                <a:t>2</a:t>
              </a:r>
              <a:r>
                <a:rPr lang="en-US" sz="1800" i="1" baseline="30000" dirty="0">
                  <a:latin typeface="+mj-lt"/>
                </a:rPr>
                <a:t>w</a:t>
              </a:r>
              <a:endParaRPr lang="en-US" sz="1800" baseline="30000" dirty="0">
                <a:latin typeface="+mj-lt"/>
              </a:endParaRP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5029200" y="1981200"/>
            <a:ext cx="1036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>
                <a:latin typeface="Helvetica" charset="0"/>
              </a:rPr>
              <a:t>Unsigned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958850" y="2514600"/>
            <a:ext cx="12874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>
                <a:latin typeface="Helvetica" charset="0"/>
              </a:rPr>
              <a:t>Two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>
                <a:latin typeface="Helvetica" charset="0"/>
              </a:rPr>
              <a:t>s</a:t>
            </a:r>
          </a:p>
          <a:p>
            <a:pPr algn="r" eaLnBrk="0" hangingPunct="0"/>
            <a:r>
              <a:rPr lang="en-US" sz="1600">
                <a:latin typeface="Helvetica" charset="0"/>
              </a:rPr>
              <a:t>complement</a:t>
            </a:r>
          </a:p>
        </p:txBody>
      </p:sp>
      <p:grpSp>
        <p:nvGrpSpPr>
          <p:cNvPr id="2070" name="Group 22"/>
          <p:cNvGrpSpPr>
            <a:grpSpLocks/>
          </p:cNvGrpSpPr>
          <p:nvPr/>
        </p:nvGrpSpPr>
        <p:grpSpPr bwMode="auto">
          <a:xfrm>
            <a:off x="4214813" y="1447800"/>
            <a:ext cx="127000" cy="1371600"/>
            <a:chOff x="776" y="2208"/>
            <a:chExt cx="80" cy="864"/>
          </a:xfrm>
        </p:grpSpPr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816" y="221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776" y="307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776" y="2640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776" y="2208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9" name="Group 31"/>
          <p:cNvGrpSpPr>
            <a:grpSpLocks/>
          </p:cNvGrpSpPr>
          <p:nvPr/>
        </p:nvGrpSpPr>
        <p:grpSpPr bwMode="auto">
          <a:xfrm>
            <a:off x="2133602" y="1981200"/>
            <a:ext cx="722313" cy="1662113"/>
            <a:chOff x="2175" y="1152"/>
            <a:chExt cx="455" cy="1047"/>
          </a:xfrm>
        </p:grpSpPr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2175" y="1584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2175" y="1152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>
                  <a:latin typeface="+mj-lt"/>
                </a:rPr>
                <a:t>+2</a:t>
              </a:r>
              <a:r>
                <a:rPr lang="en-US" sz="1800" i="1" baseline="30000">
                  <a:latin typeface="+mj-lt"/>
                </a:rPr>
                <a:t>w</a:t>
              </a:r>
              <a:r>
                <a:rPr lang="en-US" sz="1800" baseline="30000">
                  <a:latin typeface="+mj-lt"/>
                </a:rPr>
                <a:t>–1</a:t>
              </a: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2208" y="1968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 dirty="0">
                  <a:latin typeface="+mj-lt"/>
                </a:rPr>
                <a:t>–2</a:t>
              </a:r>
              <a:r>
                <a:rPr lang="en-US" sz="1800" i="1" baseline="30000" dirty="0">
                  <a:latin typeface="+mj-lt"/>
                </a:rPr>
                <a:t>w</a:t>
              </a:r>
              <a:r>
                <a:rPr lang="en-US" sz="1800" baseline="30000" dirty="0">
                  <a:latin typeface="+mj-lt"/>
                </a:rPr>
                <a:t>–1</a:t>
              </a:r>
            </a:p>
          </p:txBody>
        </p:sp>
      </p:grpSp>
      <p:grpSp>
        <p:nvGrpSpPr>
          <p:cNvPr id="2097" name="Group 49"/>
          <p:cNvGrpSpPr>
            <a:grpSpLocks/>
          </p:cNvGrpSpPr>
          <p:nvPr/>
        </p:nvGrpSpPr>
        <p:grpSpPr bwMode="auto">
          <a:xfrm>
            <a:off x="2997200" y="1600200"/>
            <a:ext cx="1270000" cy="1682750"/>
            <a:chOff x="1888" y="1056"/>
            <a:chExt cx="800" cy="1060"/>
          </a:xfrm>
        </p:grpSpPr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1968" y="1200"/>
              <a:ext cx="600" cy="846"/>
            </a:xfrm>
            <a:custGeom>
              <a:avLst/>
              <a:gdLst>
                <a:gd name="T0" fmla="*/ 0 w 600"/>
                <a:gd name="T1" fmla="*/ 846 h 846"/>
                <a:gd name="T2" fmla="*/ 240 w 600"/>
                <a:gd name="T3" fmla="*/ 846 h 846"/>
                <a:gd name="T4" fmla="*/ 384 w 600"/>
                <a:gd name="T5" fmla="*/ 3 h 846"/>
                <a:gd name="T6" fmla="*/ 600 w 600"/>
                <a:gd name="T7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846">
                  <a:moveTo>
                    <a:pt x="0" y="846"/>
                  </a:moveTo>
                  <a:lnTo>
                    <a:pt x="240" y="846"/>
                  </a:lnTo>
                  <a:lnTo>
                    <a:pt x="384" y="3"/>
                  </a:lnTo>
                  <a:lnTo>
                    <a:pt x="600" y="0"/>
                  </a:lnTo>
                </a:path>
              </a:pathLst>
            </a:custGeom>
            <a:noFill/>
            <a:ln w="228600" cap="rnd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2544" y="1056"/>
              <a:ext cx="144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144 h 288"/>
                <a:gd name="T6" fmla="*/ 0 w 14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1888" y="1972"/>
              <a:ext cx="192" cy="144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6" name="Group 48"/>
          <p:cNvGrpSpPr>
            <a:grpSpLocks/>
          </p:cNvGrpSpPr>
          <p:nvPr/>
        </p:nvGrpSpPr>
        <p:grpSpPr bwMode="auto">
          <a:xfrm>
            <a:off x="3003550" y="2286000"/>
            <a:ext cx="1263650" cy="457200"/>
            <a:chOff x="1892" y="1392"/>
            <a:chExt cx="796" cy="288"/>
          </a:xfrm>
        </p:grpSpPr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2544" y="1392"/>
              <a:ext cx="144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144 h 288"/>
                <a:gd name="T6" fmla="*/ 0 w 14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1892" y="1468"/>
              <a:ext cx="652" cy="1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Times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10</cp:revision>
  <dcterms:created xsi:type="dcterms:W3CDTF">2001-02-08T21:33:35Z</dcterms:created>
  <dcterms:modified xsi:type="dcterms:W3CDTF">2014-08-05T23:47:39Z</dcterms:modified>
</cp:coreProperties>
</file>