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8" autoAdjust="0"/>
    <p:restoredTop sz="90929"/>
  </p:normalViewPr>
  <p:slideViewPr>
    <p:cSldViewPr>
      <p:cViewPr varScale="1">
        <p:scale>
          <a:sx n="134" d="100"/>
          <a:sy n="134" d="100"/>
        </p:scale>
        <p:origin x="-4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6CE03-195A-F54B-B754-FECD3DC92D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B1068-CA38-F143-960A-F37B897239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5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48931-3127-4343-B97A-2AA3D024FB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94B2E-3810-D74C-9757-C443CA38CE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C34A9-FF23-234F-950C-1FD0798994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5D8E9-E587-C540-98C5-3CE0816941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A239-F8F4-8E4C-B068-54AAD92CF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EFC5D-6A3B-6D4C-8DEB-0985C30D13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CF355-F7E8-1A4B-B34A-65799D440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4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E77E3-2BBA-3E4A-A67C-2206689AFE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7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C9205-FC60-6845-A0AD-D5B849BE3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179C39-DCDC-9C48-B9E4-61C9190FA99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1031"/>
          <p:cNvGrpSpPr>
            <a:grpSpLocks/>
          </p:cNvGrpSpPr>
          <p:nvPr/>
        </p:nvGrpSpPr>
        <p:grpSpPr bwMode="auto">
          <a:xfrm>
            <a:off x="1357313" y="633413"/>
            <a:ext cx="6419850" cy="5591175"/>
            <a:chOff x="855" y="399"/>
            <a:chExt cx="4044" cy="3522"/>
          </a:xfrm>
        </p:grpSpPr>
        <p:sp>
          <p:nvSpPr>
            <p:cNvPr id="3903" name="Rectangle 831"/>
            <p:cNvSpPr>
              <a:spLocks noChangeArrowheads="1"/>
            </p:cNvSpPr>
            <p:nvPr/>
          </p:nvSpPr>
          <p:spPr bwMode="auto">
            <a:xfrm>
              <a:off x="855" y="399"/>
              <a:ext cx="4044" cy="352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4" name="Freeform 832"/>
            <p:cNvSpPr>
              <a:spLocks/>
            </p:cNvSpPr>
            <p:nvPr/>
          </p:nvSpPr>
          <p:spPr bwMode="auto">
            <a:xfrm>
              <a:off x="1281" y="2085"/>
              <a:ext cx="3246" cy="1536"/>
            </a:xfrm>
            <a:custGeom>
              <a:avLst/>
              <a:gdLst>
                <a:gd name="T0" fmla="*/ 0 w 3246"/>
                <a:gd name="T1" fmla="*/ 1080 h 1536"/>
                <a:gd name="T2" fmla="*/ 1908 w 3246"/>
                <a:gd name="T3" fmla="*/ 0 h 1536"/>
                <a:gd name="T4" fmla="*/ 3246 w 3246"/>
                <a:gd name="T5" fmla="*/ 288 h 1536"/>
                <a:gd name="T6" fmla="*/ 1542 w 3246"/>
                <a:gd name="T7" fmla="*/ 1536 h 1536"/>
                <a:gd name="T8" fmla="*/ 0 w 3246"/>
                <a:gd name="T9" fmla="*/ 108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6" h="1536">
                  <a:moveTo>
                    <a:pt x="0" y="1080"/>
                  </a:moveTo>
                  <a:lnTo>
                    <a:pt x="1908" y="0"/>
                  </a:lnTo>
                  <a:lnTo>
                    <a:pt x="3246" y="288"/>
                  </a:lnTo>
                  <a:lnTo>
                    <a:pt x="1542" y="1536"/>
                  </a:lnTo>
                  <a:lnTo>
                    <a:pt x="0" y="108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5" name="Freeform 833"/>
            <p:cNvSpPr>
              <a:spLocks/>
            </p:cNvSpPr>
            <p:nvPr/>
          </p:nvSpPr>
          <p:spPr bwMode="auto">
            <a:xfrm>
              <a:off x="1197" y="795"/>
              <a:ext cx="1998" cy="2370"/>
            </a:xfrm>
            <a:custGeom>
              <a:avLst/>
              <a:gdLst>
                <a:gd name="T0" fmla="*/ 84 w 1998"/>
                <a:gd name="T1" fmla="*/ 2370 h 2370"/>
                <a:gd name="T2" fmla="*/ 0 w 1998"/>
                <a:gd name="T3" fmla="*/ 798 h 2370"/>
                <a:gd name="T4" fmla="*/ 1998 w 1998"/>
                <a:gd name="T5" fmla="*/ 0 h 2370"/>
                <a:gd name="T6" fmla="*/ 1992 w 1998"/>
                <a:gd name="T7" fmla="*/ 1290 h 2370"/>
                <a:gd name="T8" fmla="*/ 84 w 1998"/>
                <a:gd name="T9" fmla="*/ 237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8" h="2370">
                  <a:moveTo>
                    <a:pt x="84" y="2370"/>
                  </a:moveTo>
                  <a:lnTo>
                    <a:pt x="0" y="798"/>
                  </a:lnTo>
                  <a:lnTo>
                    <a:pt x="1998" y="0"/>
                  </a:lnTo>
                  <a:lnTo>
                    <a:pt x="1992" y="1290"/>
                  </a:lnTo>
                  <a:lnTo>
                    <a:pt x="84" y="237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6" name="Freeform 834"/>
            <p:cNvSpPr>
              <a:spLocks/>
            </p:cNvSpPr>
            <p:nvPr/>
          </p:nvSpPr>
          <p:spPr bwMode="auto">
            <a:xfrm>
              <a:off x="3189" y="795"/>
              <a:ext cx="1404" cy="1578"/>
            </a:xfrm>
            <a:custGeom>
              <a:avLst/>
              <a:gdLst>
                <a:gd name="T0" fmla="*/ 0 w 1404"/>
                <a:gd name="T1" fmla="*/ 1290 h 1578"/>
                <a:gd name="T2" fmla="*/ 6 w 1404"/>
                <a:gd name="T3" fmla="*/ 0 h 1578"/>
                <a:gd name="T4" fmla="*/ 1404 w 1404"/>
                <a:gd name="T5" fmla="*/ 216 h 1578"/>
                <a:gd name="T6" fmla="*/ 1338 w 1404"/>
                <a:gd name="T7" fmla="*/ 1578 h 1578"/>
                <a:gd name="T8" fmla="*/ 0 w 1404"/>
                <a:gd name="T9" fmla="*/ 129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578">
                  <a:moveTo>
                    <a:pt x="0" y="1290"/>
                  </a:moveTo>
                  <a:lnTo>
                    <a:pt x="6" y="0"/>
                  </a:lnTo>
                  <a:lnTo>
                    <a:pt x="1404" y="216"/>
                  </a:lnTo>
                  <a:lnTo>
                    <a:pt x="1338" y="1578"/>
                  </a:lnTo>
                  <a:lnTo>
                    <a:pt x="0" y="129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7" name="Freeform 835"/>
            <p:cNvSpPr>
              <a:spLocks/>
            </p:cNvSpPr>
            <p:nvPr/>
          </p:nvSpPr>
          <p:spPr bwMode="auto">
            <a:xfrm>
              <a:off x="1275" y="2007"/>
              <a:ext cx="3258" cy="1068"/>
            </a:xfrm>
            <a:custGeom>
              <a:avLst/>
              <a:gdLst>
                <a:gd name="T0" fmla="*/ 0 w 543"/>
                <a:gd name="T1" fmla="*/ 178 h 178"/>
                <a:gd name="T2" fmla="*/ 319 w 543"/>
                <a:gd name="T3" fmla="*/ 0 h 178"/>
                <a:gd name="T4" fmla="*/ 543 w 543"/>
                <a:gd name="T5" fmla="*/ 4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3" h="178">
                  <a:moveTo>
                    <a:pt x="0" y="178"/>
                  </a:moveTo>
                  <a:lnTo>
                    <a:pt x="319" y="0"/>
                  </a:lnTo>
                  <a:lnTo>
                    <a:pt x="543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8" name="Freeform 836"/>
            <p:cNvSpPr>
              <a:spLocks/>
            </p:cNvSpPr>
            <p:nvPr/>
          </p:nvSpPr>
          <p:spPr bwMode="auto">
            <a:xfrm>
              <a:off x="1269" y="1851"/>
              <a:ext cx="3270" cy="1032"/>
            </a:xfrm>
            <a:custGeom>
              <a:avLst/>
              <a:gdLst>
                <a:gd name="T0" fmla="*/ 0 w 545"/>
                <a:gd name="T1" fmla="*/ 172 h 172"/>
                <a:gd name="T2" fmla="*/ 320 w 545"/>
                <a:gd name="T3" fmla="*/ 0 h 172"/>
                <a:gd name="T4" fmla="*/ 545 w 545"/>
                <a:gd name="T5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5" h="172">
                  <a:moveTo>
                    <a:pt x="0" y="172"/>
                  </a:moveTo>
                  <a:lnTo>
                    <a:pt x="320" y="0"/>
                  </a:lnTo>
                  <a:lnTo>
                    <a:pt x="545" y="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9" name="Freeform 837"/>
            <p:cNvSpPr>
              <a:spLocks/>
            </p:cNvSpPr>
            <p:nvPr/>
          </p:nvSpPr>
          <p:spPr bwMode="auto">
            <a:xfrm>
              <a:off x="1257" y="1695"/>
              <a:ext cx="3288" cy="996"/>
            </a:xfrm>
            <a:custGeom>
              <a:avLst/>
              <a:gdLst>
                <a:gd name="T0" fmla="*/ 0 w 548"/>
                <a:gd name="T1" fmla="*/ 166 h 166"/>
                <a:gd name="T2" fmla="*/ 322 w 548"/>
                <a:gd name="T3" fmla="*/ 0 h 166"/>
                <a:gd name="T4" fmla="*/ 548 w 548"/>
                <a:gd name="T5" fmla="*/ 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8" h="166">
                  <a:moveTo>
                    <a:pt x="0" y="166"/>
                  </a:moveTo>
                  <a:lnTo>
                    <a:pt x="322" y="0"/>
                  </a:lnTo>
                  <a:lnTo>
                    <a:pt x="548" y="4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0" name="Freeform 838"/>
            <p:cNvSpPr>
              <a:spLocks/>
            </p:cNvSpPr>
            <p:nvPr/>
          </p:nvSpPr>
          <p:spPr bwMode="auto">
            <a:xfrm>
              <a:off x="1245" y="1533"/>
              <a:ext cx="3312" cy="966"/>
            </a:xfrm>
            <a:custGeom>
              <a:avLst/>
              <a:gdLst>
                <a:gd name="T0" fmla="*/ 0 w 552"/>
                <a:gd name="T1" fmla="*/ 161 h 161"/>
                <a:gd name="T2" fmla="*/ 324 w 552"/>
                <a:gd name="T3" fmla="*/ 0 h 161"/>
                <a:gd name="T4" fmla="*/ 552 w 552"/>
                <a:gd name="T5" fmla="*/ 4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161">
                  <a:moveTo>
                    <a:pt x="0" y="161"/>
                  </a:moveTo>
                  <a:lnTo>
                    <a:pt x="324" y="0"/>
                  </a:lnTo>
                  <a:lnTo>
                    <a:pt x="552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1" name="Freeform 839"/>
            <p:cNvSpPr>
              <a:spLocks/>
            </p:cNvSpPr>
            <p:nvPr/>
          </p:nvSpPr>
          <p:spPr bwMode="auto">
            <a:xfrm>
              <a:off x="1233" y="1371"/>
              <a:ext cx="3330" cy="930"/>
            </a:xfrm>
            <a:custGeom>
              <a:avLst/>
              <a:gdLst>
                <a:gd name="T0" fmla="*/ 0 w 555"/>
                <a:gd name="T1" fmla="*/ 155 h 155"/>
                <a:gd name="T2" fmla="*/ 327 w 555"/>
                <a:gd name="T3" fmla="*/ 0 h 155"/>
                <a:gd name="T4" fmla="*/ 555 w 555"/>
                <a:gd name="T5" fmla="*/ 4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55">
                  <a:moveTo>
                    <a:pt x="0" y="155"/>
                  </a:moveTo>
                  <a:lnTo>
                    <a:pt x="327" y="0"/>
                  </a:lnTo>
                  <a:lnTo>
                    <a:pt x="555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2" name="Freeform 840"/>
            <p:cNvSpPr>
              <a:spLocks/>
            </p:cNvSpPr>
            <p:nvPr/>
          </p:nvSpPr>
          <p:spPr bwMode="auto">
            <a:xfrm>
              <a:off x="1221" y="1209"/>
              <a:ext cx="3348" cy="894"/>
            </a:xfrm>
            <a:custGeom>
              <a:avLst/>
              <a:gdLst>
                <a:gd name="T0" fmla="*/ 0 w 558"/>
                <a:gd name="T1" fmla="*/ 149 h 149"/>
                <a:gd name="T2" fmla="*/ 329 w 558"/>
                <a:gd name="T3" fmla="*/ 0 h 149"/>
                <a:gd name="T4" fmla="*/ 558 w 558"/>
                <a:gd name="T5" fmla="*/ 4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8" h="149">
                  <a:moveTo>
                    <a:pt x="0" y="149"/>
                  </a:moveTo>
                  <a:lnTo>
                    <a:pt x="329" y="0"/>
                  </a:lnTo>
                  <a:lnTo>
                    <a:pt x="558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3" name="Freeform 841"/>
            <p:cNvSpPr>
              <a:spLocks/>
            </p:cNvSpPr>
            <p:nvPr/>
          </p:nvSpPr>
          <p:spPr bwMode="auto">
            <a:xfrm>
              <a:off x="1215" y="1047"/>
              <a:ext cx="3366" cy="852"/>
            </a:xfrm>
            <a:custGeom>
              <a:avLst/>
              <a:gdLst>
                <a:gd name="T0" fmla="*/ 0 w 561"/>
                <a:gd name="T1" fmla="*/ 142 h 142"/>
                <a:gd name="T2" fmla="*/ 330 w 561"/>
                <a:gd name="T3" fmla="*/ 0 h 142"/>
                <a:gd name="T4" fmla="*/ 561 w 561"/>
                <a:gd name="T5" fmla="*/ 3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142">
                  <a:moveTo>
                    <a:pt x="0" y="142"/>
                  </a:moveTo>
                  <a:lnTo>
                    <a:pt x="330" y="0"/>
                  </a:lnTo>
                  <a:lnTo>
                    <a:pt x="561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4" name="Freeform 842"/>
            <p:cNvSpPr>
              <a:spLocks/>
            </p:cNvSpPr>
            <p:nvPr/>
          </p:nvSpPr>
          <p:spPr bwMode="auto">
            <a:xfrm>
              <a:off x="1203" y="879"/>
              <a:ext cx="3384" cy="816"/>
            </a:xfrm>
            <a:custGeom>
              <a:avLst/>
              <a:gdLst>
                <a:gd name="T0" fmla="*/ 0 w 564"/>
                <a:gd name="T1" fmla="*/ 136 h 136"/>
                <a:gd name="T2" fmla="*/ 332 w 564"/>
                <a:gd name="T3" fmla="*/ 0 h 136"/>
                <a:gd name="T4" fmla="*/ 564 w 564"/>
                <a:gd name="T5" fmla="*/ 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4" h="136">
                  <a:moveTo>
                    <a:pt x="0" y="136"/>
                  </a:moveTo>
                  <a:lnTo>
                    <a:pt x="332" y="0"/>
                  </a:lnTo>
                  <a:lnTo>
                    <a:pt x="564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5" name="Freeform 843"/>
            <p:cNvSpPr>
              <a:spLocks/>
            </p:cNvSpPr>
            <p:nvPr/>
          </p:nvSpPr>
          <p:spPr bwMode="auto">
            <a:xfrm>
              <a:off x="1281" y="2085"/>
              <a:ext cx="3246" cy="1080"/>
            </a:xfrm>
            <a:custGeom>
              <a:avLst/>
              <a:gdLst>
                <a:gd name="T0" fmla="*/ 0 w 541"/>
                <a:gd name="T1" fmla="*/ 180 h 180"/>
                <a:gd name="T2" fmla="*/ 318 w 541"/>
                <a:gd name="T3" fmla="*/ 0 h 180"/>
                <a:gd name="T4" fmla="*/ 541 w 541"/>
                <a:gd name="T5" fmla="*/ 4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1" h="180">
                  <a:moveTo>
                    <a:pt x="0" y="180"/>
                  </a:moveTo>
                  <a:lnTo>
                    <a:pt x="318" y="0"/>
                  </a:lnTo>
                  <a:lnTo>
                    <a:pt x="541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6" name="Freeform 844"/>
            <p:cNvSpPr>
              <a:spLocks/>
            </p:cNvSpPr>
            <p:nvPr/>
          </p:nvSpPr>
          <p:spPr bwMode="auto">
            <a:xfrm>
              <a:off x="1275" y="1929"/>
              <a:ext cx="3258" cy="1050"/>
            </a:xfrm>
            <a:custGeom>
              <a:avLst/>
              <a:gdLst>
                <a:gd name="T0" fmla="*/ 0 w 543"/>
                <a:gd name="T1" fmla="*/ 175 h 175"/>
                <a:gd name="T2" fmla="*/ 319 w 543"/>
                <a:gd name="T3" fmla="*/ 0 h 175"/>
                <a:gd name="T4" fmla="*/ 543 w 543"/>
                <a:gd name="T5" fmla="*/ 4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3" h="175">
                  <a:moveTo>
                    <a:pt x="0" y="175"/>
                  </a:moveTo>
                  <a:lnTo>
                    <a:pt x="319" y="0"/>
                  </a:lnTo>
                  <a:lnTo>
                    <a:pt x="543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7" name="Freeform 845"/>
            <p:cNvSpPr>
              <a:spLocks/>
            </p:cNvSpPr>
            <p:nvPr/>
          </p:nvSpPr>
          <p:spPr bwMode="auto">
            <a:xfrm>
              <a:off x="1263" y="1773"/>
              <a:ext cx="3282" cy="1014"/>
            </a:xfrm>
            <a:custGeom>
              <a:avLst/>
              <a:gdLst>
                <a:gd name="T0" fmla="*/ 0 w 547"/>
                <a:gd name="T1" fmla="*/ 169 h 169"/>
                <a:gd name="T2" fmla="*/ 321 w 547"/>
                <a:gd name="T3" fmla="*/ 0 h 169"/>
                <a:gd name="T4" fmla="*/ 547 w 547"/>
                <a:gd name="T5" fmla="*/ 4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7" h="169">
                  <a:moveTo>
                    <a:pt x="0" y="169"/>
                  </a:moveTo>
                  <a:lnTo>
                    <a:pt x="321" y="0"/>
                  </a:lnTo>
                  <a:lnTo>
                    <a:pt x="547" y="4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8" name="Freeform 846"/>
            <p:cNvSpPr>
              <a:spLocks/>
            </p:cNvSpPr>
            <p:nvPr/>
          </p:nvSpPr>
          <p:spPr bwMode="auto">
            <a:xfrm>
              <a:off x="1251" y="1617"/>
              <a:ext cx="3300" cy="978"/>
            </a:xfrm>
            <a:custGeom>
              <a:avLst/>
              <a:gdLst>
                <a:gd name="T0" fmla="*/ 0 w 550"/>
                <a:gd name="T1" fmla="*/ 163 h 163"/>
                <a:gd name="T2" fmla="*/ 323 w 550"/>
                <a:gd name="T3" fmla="*/ 0 h 163"/>
                <a:gd name="T4" fmla="*/ 550 w 550"/>
                <a:gd name="T5" fmla="*/ 4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0" h="163">
                  <a:moveTo>
                    <a:pt x="0" y="163"/>
                  </a:moveTo>
                  <a:lnTo>
                    <a:pt x="323" y="0"/>
                  </a:lnTo>
                  <a:lnTo>
                    <a:pt x="550" y="4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9" name="Freeform 847"/>
            <p:cNvSpPr>
              <a:spLocks/>
            </p:cNvSpPr>
            <p:nvPr/>
          </p:nvSpPr>
          <p:spPr bwMode="auto">
            <a:xfrm>
              <a:off x="1239" y="1455"/>
              <a:ext cx="3318" cy="942"/>
            </a:xfrm>
            <a:custGeom>
              <a:avLst/>
              <a:gdLst>
                <a:gd name="T0" fmla="*/ 0 w 553"/>
                <a:gd name="T1" fmla="*/ 157 h 157"/>
                <a:gd name="T2" fmla="*/ 325 w 553"/>
                <a:gd name="T3" fmla="*/ 0 h 157"/>
                <a:gd name="T4" fmla="*/ 553 w 553"/>
                <a:gd name="T5" fmla="*/ 4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3" h="157">
                  <a:moveTo>
                    <a:pt x="0" y="157"/>
                  </a:moveTo>
                  <a:lnTo>
                    <a:pt x="325" y="0"/>
                  </a:lnTo>
                  <a:lnTo>
                    <a:pt x="553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0" name="Freeform 848"/>
            <p:cNvSpPr>
              <a:spLocks/>
            </p:cNvSpPr>
            <p:nvPr/>
          </p:nvSpPr>
          <p:spPr bwMode="auto">
            <a:xfrm>
              <a:off x="1227" y="1293"/>
              <a:ext cx="3342" cy="912"/>
            </a:xfrm>
            <a:custGeom>
              <a:avLst/>
              <a:gdLst>
                <a:gd name="T0" fmla="*/ 0 w 557"/>
                <a:gd name="T1" fmla="*/ 152 h 152"/>
                <a:gd name="T2" fmla="*/ 328 w 557"/>
                <a:gd name="T3" fmla="*/ 0 h 152"/>
                <a:gd name="T4" fmla="*/ 557 w 557"/>
                <a:gd name="T5" fmla="*/ 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7" h="152">
                  <a:moveTo>
                    <a:pt x="0" y="152"/>
                  </a:moveTo>
                  <a:lnTo>
                    <a:pt x="328" y="0"/>
                  </a:lnTo>
                  <a:lnTo>
                    <a:pt x="557" y="4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1" name="Freeform 849"/>
            <p:cNvSpPr>
              <a:spLocks/>
            </p:cNvSpPr>
            <p:nvPr/>
          </p:nvSpPr>
          <p:spPr bwMode="auto">
            <a:xfrm>
              <a:off x="1221" y="1131"/>
              <a:ext cx="3354" cy="870"/>
            </a:xfrm>
            <a:custGeom>
              <a:avLst/>
              <a:gdLst>
                <a:gd name="T0" fmla="*/ 0 w 559"/>
                <a:gd name="T1" fmla="*/ 145 h 145"/>
                <a:gd name="T2" fmla="*/ 329 w 559"/>
                <a:gd name="T3" fmla="*/ 0 h 145"/>
                <a:gd name="T4" fmla="*/ 559 w 559"/>
                <a:gd name="T5" fmla="*/ 3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9" h="145">
                  <a:moveTo>
                    <a:pt x="0" y="145"/>
                  </a:moveTo>
                  <a:lnTo>
                    <a:pt x="329" y="0"/>
                  </a:lnTo>
                  <a:lnTo>
                    <a:pt x="559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2" name="Freeform 850"/>
            <p:cNvSpPr>
              <a:spLocks/>
            </p:cNvSpPr>
            <p:nvPr/>
          </p:nvSpPr>
          <p:spPr bwMode="auto">
            <a:xfrm>
              <a:off x="1209" y="963"/>
              <a:ext cx="3372" cy="834"/>
            </a:xfrm>
            <a:custGeom>
              <a:avLst/>
              <a:gdLst>
                <a:gd name="T0" fmla="*/ 0 w 562"/>
                <a:gd name="T1" fmla="*/ 139 h 139"/>
                <a:gd name="T2" fmla="*/ 331 w 562"/>
                <a:gd name="T3" fmla="*/ 0 h 139"/>
                <a:gd name="T4" fmla="*/ 562 w 562"/>
                <a:gd name="T5" fmla="*/ 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2" h="139">
                  <a:moveTo>
                    <a:pt x="0" y="139"/>
                  </a:moveTo>
                  <a:lnTo>
                    <a:pt x="331" y="0"/>
                  </a:lnTo>
                  <a:lnTo>
                    <a:pt x="562" y="3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3" name="Freeform 851"/>
            <p:cNvSpPr>
              <a:spLocks/>
            </p:cNvSpPr>
            <p:nvPr/>
          </p:nvSpPr>
          <p:spPr bwMode="auto">
            <a:xfrm>
              <a:off x="1197" y="795"/>
              <a:ext cx="3396" cy="798"/>
            </a:xfrm>
            <a:custGeom>
              <a:avLst/>
              <a:gdLst>
                <a:gd name="T0" fmla="*/ 0 w 566"/>
                <a:gd name="T1" fmla="*/ 133 h 133"/>
                <a:gd name="T2" fmla="*/ 333 w 566"/>
                <a:gd name="T3" fmla="*/ 0 h 133"/>
                <a:gd name="T4" fmla="*/ 566 w 566"/>
                <a:gd name="T5" fmla="*/ 3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6" h="133">
                  <a:moveTo>
                    <a:pt x="0" y="133"/>
                  </a:moveTo>
                  <a:lnTo>
                    <a:pt x="333" y="0"/>
                  </a:lnTo>
                  <a:lnTo>
                    <a:pt x="56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4" name="Freeform 852"/>
            <p:cNvSpPr>
              <a:spLocks/>
            </p:cNvSpPr>
            <p:nvPr/>
          </p:nvSpPr>
          <p:spPr bwMode="auto">
            <a:xfrm>
              <a:off x="1281" y="2085"/>
              <a:ext cx="3246" cy="1536"/>
            </a:xfrm>
            <a:custGeom>
              <a:avLst/>
              <a:gdLst>
                <a:gd name="T0" fmla="*/ 3246 w 3246"/>
                <a:gd name="T1" fmla="*/ 288 h 1536"/>
                <a:gd name="T2" fmla="*/ 1542 w 3246"/>
                <a:gd name="T3" fmla="*/ 1536 h 1536"/>
                <a:gd name="T4" fmla="*/ 0 w 3246"/>
                <a:gd name="T5" fmla="*/ 1080 h 1536"/>
                <a:gd name="T6" fmla="*/ 1908 w 3246"/>
                <a:gd name="T7" fmla="*/ 0 h 1536"/>
                <a:gd name="T8" fmla="*/ 3246 w 3246"/>
                <a:gd name="T9" fmla="*/ 288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6" h="1536">
                  <a:moveTo>
                    <a:pt x="3246" y="288"/>
                  </a:moveTo>
                  <a:lnTo>
                    <a:pt x="1542" y="1536"/>
                  </a:lnTo>
                  <a:lnTo>
                    <a:pt x="0" y="1080"/>
                  </a:lnTo>
                  <a:lnTo>
                    <a:pt x="1908" y="0"/>
                  </a:lnTo>
                  <a:lnTo>
                    <a:pt x="3246" y="288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5" name="Freeform 853"/>
            <p:cNvSpPr>
              <a:spLocks/>
            </p:cNvSpPr>
            <p:nvPr/>
          </p:nvSpPr>
          <p:spPr bwMode="auto">
            <a:xfrm>
              <a:off x="1197" y="795"/>
              <a:ext cx="1998" cy="2370"/>
            </a:xfrm>
            <a:custGeom>
              <a:avLst/>
              <a:gdLst>
                <a:gd name="T0" fmla="*/ 84 w 1998"/>
                <a:gd name="T1" fmla="*/ 2370 h 2370"/>
                <a:gd name="T2" fmla="*/ 0 w 1998"/>
                <a:gd name="T3" fmla="*/ 798 h 2370"/>
                <a:gd name="T4" fmla="*/ 1998 w 1998"/>
                <a:gd name="T5" fmla="*/ 0 h 2370"/>
                <a:gd name="T6" fmla="*/ 1992 w 1998"/>
                <a:gd name="T7" fmla="*/ 1290 h 2370"/>
                <a:gd name="T8" fmla="*/ 84 w 1998"/>
                <a:gd name="T9" fmla="*/ 2370 h 2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8" h="2370">
                  <a:moveTo>
                    <a:pt x="84" y="2370"/>
                  </a:moveTo>
                  <a:lnTo>
                    <a:pt x="0" y="798"/>
                  </a:lnTo>
                  <a:lnTo>
                    <a:pt x="1998" y="0"/>
                  </a:lnTo>
                  <a:lnTo>
                    <a:pt x="1992" y="1290"/>
                  </a:lnTo>
                  <a:lnTo>
                    <a:pt x="84" y="2370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6" name="Freeform 854"/>
            <p:cNvSpPr>
              <a:spLocks/>
            </p:cNvSpPr>
            <p:nvPr/>
          </p:nvSpPr>
          <p:spPr bwMode="auto">
            <a:xfrm>
              <a:off x="3189" y="795"/>
              <a:ext cx="1404" cy="1578"/>
            </a:xfrm>
            <a:custGeom>
              <a:avLst/>
              <a:gdLst>
                <a:gd name="T0" fmla="*/ 0 w 1404"/>
                <a:gd name="T1" fmla="*/ 1290 h 1578"/>
                <a:gd name="T2" fmla="*/ 6 w 1404"/>
                <a:gd name="T3" fmla="*/ 0 h 1578"/>
                <a:gd name="T4" fmla="*/ 1404 w 1404"/>
                <a:gd name="T5" fmla="*/ 216 h 1578"/>
                <a:gd name="T6" fmla="*/ 1338 w 1404"/>
                <a:gd name="T7" fmla="*/ 1578 h 1578"/>
                <a:gd name="T8" fmla="*/ 0 w 1404"/>
                <a:gd name="T9" fmla="*/ 129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4" h="1578">
                  <a:moveTo>
                    <a:pt x="0" y="1290"/>
                  </a:moveTo>
                  <a:lnTo>
                    <a:pt x="6" y="0"/>
                  </a:lnTo>
                  <a:lnTo>
                    <a:pt x="1404" y="216"/>
                  </a:lnTo>
                  <a:lnTo>
                    <a:pt x="1338" y="1578"/>
                  </a:lnTo>
                  <a:lnTo>
                    <a:pt x="0" y="1290"/>
                  </a:lnTo>
                  <a:close/>
                </a:path>
              </a:pathLst>
            </a:custGeom>
            <a:noFill/>
            <a:ln w="9525">
              <a:solidFill>
                <a:srgbClr val="8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7" name="Line 855"/>
            <p:cNvSpPr>
              <a:spLocks noChangeShapeType="1"/>
            </p:cNvSpPr>
            <p:nvPr/>
          </p:nvSpPr>
          <p:spPr bwMode="auto">
            <a:xfrm>
              <a:off x="1281" y="3165"/>
              <a:ext cx="1542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8" name="Line 856"/>
            <p:cNvSpPr>
              <a:spLocks noChangeShapeType="1"/>
            </p:cNvSpPr>
            <p:nvPr/>
          </p:nvSpPr>
          <p:spPr bwMode="auto">
            <a:xfrm>
              <a:off x="1281" y="3165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9" name="Line 857"/>
            <p:cNvSpPr>
              <a:spLocks noChangeShapeType="1"/>
            </p:cNvSpPr>
            <p:nvPr/>
          </p:nvSpPr>
          <p:spPr bwMode="auto">
            <a:xfrm>
              <a:off x="1371" y="3195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0" name="Line 858"/>
            <p:cNvSpPr>
              <a:spLocks noChangeShapeType="1"/>
            </p:cNvSpPr>
            <p:nvPr/>
          </p:nvSpPr>
          <p:spPr bwMode="auto">
            <a:xfrm>
              <a:off x="1461" y="3219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1" name="Line 859"/>
            <p:cNvSpPr>
              <a:spLocks noChangeShapeType="1"/>
            </p:cNvSpPr>
            <p:nvPr/>
          </p:nvSpPr>
          <p:spPr bwMode="auto">
            <a:xfrm>
              <a:off x="1551" y="3249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2" name="Line 860"/>
            <p:cNvSpPr>
              <a:spLocks noChangeShapeType="1"/>
            </p:cNvSpPr>
            <p:nvPr/>
          </p:nvSpPr>
          <p:spPr bwMode="auto">
            <a:xfrm>
              <a:off x="1647" y="3273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3" name="Line 861"/>
            <p:cNvSpPr>
              <a:spLocks noChangeShapeType="1"/>
            </p:cNvSpPr>
            <p:nvPr/>
          </p:nvSpPr>
          <p:spPr bwMode="auto">
            <a:xfrm>
              <a:off x="1737" y="3303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4" name="Line 862"/>
            <p:cNvSpPr>
              <a:spLocks noChangeShapeType="1"/>
            </p:cNvSpPr>
            <p:nvPr/>
          </p:nvSpPr>
          <p:spPr bwMode="auto">
            <a:xfrm>
              <a:off x="1833" y="332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5" name="Line 863"/>
            <p:cNvSpPr>
              <a:spLocks noChangeShapeType="1"/>
            </p:cNvSpPr>
            <p:nvPr/>
          </p:nvSpPr>
          <p:spPr bwMode="auto">
            <a:xfrm>
              <a:off x="1929" y="335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6" name="Line 864"/>
            <p:cNvSpPr>
              <a:spLocks noChangeShapeType="1"/>
            </p:cNvSpPr>
            <p:nvPr/>
          </p:nvSpPr>
          <p:spPr bwMode="auto">
            <a:xfrm>
              <a:off x="2019" y="3387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7" name="Line 865"/>
            <p:cNvSpPr>
              <a:spLocks noChangeShapeType="1"/>
            </p:cNvSpPr>
            <p:nvPr/>
          </p:nvSpPr>
          <p:spPr bwMode="auto">
            <a:xfrm>
              <a:off x="2121" y="341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8" name="Line 866"/>
            <p:cNvSpPr>
              <a:spLocks noChangeShapeType="1"/>
            </p:cNvSpPr>
            <p:nvPr/>
          </p:nvSpPr>
          <p:spPr bwMode="auto">
            <a:xfrm>
              <a:off x="2217" y="344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9" name="Line 867"/>
            <p:cNvSpPr>
              <a:spLocks noChangeShapeType="1"/>
            </p:cNvSpPr>
            <p:nvPr/>
          </p:nvSpPr>
          <p:spPr bwMode="auto">
            <a:xfrm>
              <a:off x="2313" y="347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0" name="Line 868"/>
            <p:cNvSpPr>
              <a:spLocks noChangeShapeType="1"/>
            </p:cNvSpPr>
            <p:nvPr/>
          </p:nvSpPr>
          <p:spPr bwMode="auto">
            <a:xfrm>
              <a:off x="2415" y="350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1" name="Line 869"/>
            <p:cNvSpPr>
              <a:spLocks noChangeShapeType="1"/>
            </p:cNvSpPr>
            <p:nvPr/>
          </p:nvSpPr>
          <p:spPr bwMode="auto">
            <a:xfrm>
              <a:off x="2517" y="353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2" name="Line 870"/>
            <p:cNvSpPr>
              <a:spLocks noChangeShapeType="1"/>
            </p:cNvSpPr>
            <p:nvPr/>
          </p:nvSpPr>
          <p:spPr bwMode="auto">
            <a:xfrm>
              <a:off x="2619" y="356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3" name="Line 871"/>
            <p:cNvSpPr>
              <a:spLocks noChangeShapeType="1"/>
            </p:cNvSpPr>
            <p:nvPr/>
          </p:nvSpPr>
          <p:spPr bwMode="auto">
            <a:xfrm>
              <a:off x="2721" y="359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4" name="Line 872"/>
            <p:cNvSpPr>
              <a:spLocks noChangeShapeType="1"/>
            </p:cNvSpPr>
            <p:nvPr/>
          </p:nvSpPr>
          <p:spPr bwMode="auto">
            <a:xfrm>
              <a:off x="2823" y="3621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5" name="Rectangle 873"/>
            <p:cNvSpPr>
              <a:spLocks noChangeArrowheads="1"/>
            </p:cNvSpPr>
            <p:nvPr/>
          </p:nvSpPr>
          <p:spPr bwMode="auto">
            <a:xfrm>
              <a:off x="1287" y="3261"/>
              <a:ext cx="1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-8</a:t>
              </a:r>
              <a:endParaRPr lang="en-US"/>
            </a:p>
          </p:txBody>
        </p:sp>
        <p:sp>
          <p:nvSpPr>
            <p:cNvPr id="3946" name="Rectangle 874"/>
            <p:cNvSpPr>
              <a:spLocks noChangeArrowheads="1"/>
            </p:cNvSpPr>
            <p:nvPr/>
          </p:nvSpPr>
          <p:spPr bwMode="auto">
            <a:xfrm>
              <a:off x="1467" y="3315"/>
              <a:ext cx="1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-6</a:t>
              </a:r>
              <a:endParaRPr lang="en-US"/>
            </a:p>
          </p:txBody>
        </p:sp>
        <p:sp>
          <p:nvSpPr>
            <p:cNvPr id="3947" name="Rectangle 875"/>
            <p:cNvSpPr>
              <a:spLocks noChangeArrowheads="1"/>
            </p:cNvSpPr>
            <p:nvPr/>
          </p:nvSpPr>
          <p:spPr bwMode="auto">
            <a:xfrm>
              <a:off x="1647" y="3369"/>
              <a:ext cx="1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-4</a:t>
              </a:r>
              <a:endParaRPr lang="en-US"/>
            </a:p>
          </p:txBody>
        </p:sp>
        <p:sp>
          <p:nvSpPr>
            <p:cNvPr id="3948" name="Rectangle 876"/>
            <p:cNvSpPr>
              <a:spLocks noChangeArrowheads="1"/>
            </p:cNvSpPr>
            <p:nvPr/>
          </p:nvSpPr>
          <p:spPr bwMode="auto">
            <a:xfrm>
              <a:off x="1839" y="3429"/>
              <a:ext cx="13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-2</a:t>
              </a:r>
              <a:endParaRPr lang="en-US"/>
            </a:p>
          </p:txBody>
        </p:sp>
        <p:sp>
          <p:nvSpPr>
            <p:cNvPr id="3949" name="Rectangle 877"/>
            <p:cNvSpPr>
              <a:spLocks noChangeArrowheads="1"/>
            </p:cNvSpPr>
            <p:nvPr/>
          </p:nvSpPr>
          <p:spPr bwMode="auto">
            <a:xfrm>
              <a:off x="2043" y="3483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0</a:t>
              </a:r>
              <a:endParaRPr lang="en-US"/>
            </a:p>
          </p:txBody>
        </p:sp>
        <p:sp>
          <p:nvSpPr>
            <p:cNvPr id="3950" name="Rectangle 878"/>
            <p:cNvSpPr>
              <a:spLocks noChangeArrowheads="1"/>
            </p:cNvSpPr>
            <p:nvPr/>
          </p:nvSpPr>
          <p:spPr bwMode="auto">
            <a:xfrm>
              <a:off x="2241" y="3543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2</a:t>
              </a:r>
              <a:endParaRPr lang="en-US"/>
            </a:p>
          </p:txBody>
        </p:sp>
        <p:sp>
          <p:nvSpPr>
            <p:cNvPr id="3951" name="Rectangle 879"/>
            <p:cNvSpPr>
              <a:spLocks noChangeArrowheads="1"/>
            </p:cNvSpPr>
            <p:nvPr/>
          </p:nvSpPr>
          <p:spPr bwMode="auto">
            <a:xfrm>
              <a:off x="2439" y="3603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4</a:t>
              </a:r>
              <a:endParaRPr lang="en-US"/>
            </a:p>
          </p:txBody>
        </p:sp>
        <p:sp>
          <p:nvSpPr>
            <p:cNvPr id="3952" name="Rectangle 880"/>
            <p:cNvSpPr>
              <a:spLocks noChangeArrowheads="1"/>
            </p:cNvSpPr>
            <p:nvPr/>
          </p:nvSpPr>
          <p:spPr bwMode="auto">
            <a:xfrm>
              <a:off x="2643" y="3663"/>
              <a:ext cx="102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Helv" charset="0"/>
                </a:rPr>
                <a:t>6</a:t>
              </a:r>
              <a:endParaRPr lang="en-US"/>
            </a:p>
          </p:txBody>
        </p:sp>
        <p:sp>
          <p:nvSpPr>
            <p:cNvPr id="3953" name="Line 881"/>
            <p:cNvSpPr>
              <a:spLocks noChangeShapeType="1"/>
            </p:cNvSpPr>
            <p:nvPr/>
          </p:nvSpPr>
          <p:spPr bwMode="auto">
            <a:xfrm flipH="1">
              <a:off x="2823" y="2373"/>
              <a:ext cx="1704" cy="12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Line 882"/>
            <p:cNvSpPr>
              <a:spLocks noChangeShapeType="1"/>
            </p:cNvSpPr>
            <p:nvPr/>
          </p:nvSpPr>
          <p:spPr bwMode="auto">
            <a:xfrm>
              <a:off x="2823" y="362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Line 883"/>
            <p:cNvSpPr>
              <a:spLocks noChangeShapeType="1"/>
            </p:cNvSpPr>
            <p:nvPr/>
          </p:nvSpPr>
          <p:spPr bwMode="auto">
            <a:xfrm>
              <a:off x="2955" y="352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Line 884"/>
            <p:cNvSpPr>
              <a:spLocks noChangeShapeType="1"/>
            </p:cNvSpPr>
            <p:nvPr/>
          </p:nvSpPr>
          <p:spPr bwMode="auto">
            <a:xfrm>
              <a:off x="3087" y="342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7" name="Line 885"/>
            <p:cNvSpPr>
              <a:spLocks noChangeShapeType="1"/>
            </p:cNvSpPr>
            <p:nvPr/>
          </p:nvSpPr>
          <p:spPr bwMode="auto">
            <a:xfrm>
              <a:off x="3207" y="333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Line 886"/>
            <p:cNvSpPr>
              <a:spLocks noChangeShapeType="1"/>
            </p:cNvSpPr>
            <p:nvPr/>
          </p:nvSpPr>
          <p:spPr bwMode="auto">
            <a:xfrm>
              <a:off x="3327" y="324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9" name="Line 887"/>
            <p:cNvSpPr>
              <a:spLocks noChangeShapeType="1"/>
            </p:cNvSpPr>
            <p:nvPr/>
          </p:nvSpPr>
          <p:spPr bwMode="auto">
            <a:xfrm>
              <a:off x="3447" y="316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Line 888"/>
            <p:cNvSpPr>
              <a:spLocks noChangeShapeType="1"/>
            </p:cNvSpPr>
            <p:nvPr/>
          </p:nvSpPr>
          <p:spPr bwMode="auto">
            <a:xfrm>
              <a:off x="3561" y="3081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Line 889"/>
            <p:cNvSpPr>
              <a:spLocks noChangeShapeType="1"/>
            </p:cNvSpPr>
            <p:nvPr/>
          </p:nvSpPr>
          <p:spPr bwMode="auto">
            <a:xfrm>
              <a:off x="3669" y="3003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2" name="Line 890"/>
            <p:cNvSpPr>
              <a:spLocks noChangeShapeType="1"/>
            </p:cNvSpPr>
            <p:nvPr/>
          </p:nvSpPr>
          <p:spPr bwMode="auto">
            <a:xfrm>
              <a:off x="3777" y="292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Line 891"/>
            <p:cNvSpPr>
              <a:spLocks noChangeShapeType="1"/>
            </p:cNvSpPr>
            <p:nvPr/>
          </p:nvSpPr>
          <p:spPr bwMode="auto">
            <a:xfrm>
              <a:off x="3879" y="2847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" name="Line 892"/>
            <p:cNvSpPr>
              <a:spLocks noChangeShapeType="1"/>
            </p:cNvSpPr>
            <p:nvPr/>
          </p:nvSpPr>
          <p:spPr bwMode="auto">
            <a:xfrm>
              <a:off x="3981" y="277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5" name="Line 893"/>
            <p:cNvSpPr>
              <a:spLocks noChangeShapeType="1"/>
            </p:cNvSpPr>
            <p:nvPr/>
          </p:nvSpPr>
          <p:spPr bwMode="auto">
            <a:xfrm>
              <a:off x="4077" y="2703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94"/>
            <p:cNvSpPr>
              <a:spLocks noChangeShapeType="1"/>
            </p:cNvSpPr>
            <p:nvPr/>
          </p:nvSpPr>
          <p:spPr bwMode="auto">
            <a:xfrm>
              <a:off x="4173" y="2637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5"/>
            <p:cNvSpPr>
              <a:spLocks noChangeShapeType="1"/>
            </p:cNvSpPr>
            <p:nvPr/>
          </p:nvSpPr>
          <p:spPr bwMode="auto">
            <a:xfrm>
              <a:off x="4263" y="2565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896"/>
            <p:cNvSpPr>
              <a:spLocks noChangeShapeType="1"/>
            </p:cNvSpPr>
            <p:nvPr/>
          </p:nvSpPr>
          <p:spPr bwMode="auto">
            <a:xfrm>
              <a:off x="4353" y="249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897"/>
            <p:cNvSpPr>
              <a:spLocks noChangeShapeType="1"/>
            </p:cNvSpPr>
            <p:nvPr/>
          </p:nvSpPr>
          <p:spPr bwMode="auto">
            <a:xfrm>
              <a:off x="4443" y="2439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0" name="Line 898"/>
            <p:cNvSpPr>
              <a:spLocks noChangeShapeType="1"/>
            </p:cNvSpPr>
            <p:nvPr/>
          </p:nvSpPr>
          <p:spPr bwMode="auto">
            <a:xfrm>
              <a:off x="4527" y="2373"/>
              <a:ext cx="4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1" name="Rectangle 899"/>
            <p:cNvSpPr>
              <a:spLocks noChangeArrowheads="1"/>
            </p:cNvSpPr>
            <p:nvPr/>
          </p:nvSpPr>
          <p:spPr bwMode="auto">
            <a:xfrm>
              <a:off x="3057" y="3519"/>
              <a:ext cx="12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-8</a:t>
              </a:r>
              <a:endParaRPr lang="en-US"/>
            </a:p>
          </p:txBody>
        </p:sp>
        <p:sp>
          <p:nvSpPr>
            <p:cNvPr id="3972" name="Rectangle 900"/>
            <p:cNvSpPr>
              <a:spLocks noChangeArrowheads="1"/>
            </p:cNvSpPr>
            <p:nvPr/>
          </p:nvSpPr>
          <p:spPr bwMode="auto">
            <a:xfrm>
              <a:off x="3315" y="3333"/>
              <a:ext cx="12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-6</a:t>
              </a:r>
              <a:endParaRPr lang="en-US"/>
            </a:p>
          </p:txBody>
        </p:sp>
        <p:sp>
          <p:nvSpPr>
            <p:cNvPr id="3973" name="Rectangle 901"/>
            <p:cNvSpPr>
              <a:spLocks noChangeArrowheads="1"/>
            </p:cNvSpPr>
            <p:nvPr/>
          </p:nvSpPr>
          <p:spPr bwMode="auto">
            <a:xfrm>
              <a:off x="3555" y="3153"/>
              <a:ext cx="12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-4</a:t>
              </a:r>
              <a:endParaRPr lang="en-US"/>
            </a:p>
          </p:txBody>
        </p:sp>
        <p:sp>
          <p:nvSpPr>
            <p:cNvPr id="3974" name="Rectangle 902"/>
            <p:cNvSpPr>
              <a:spLocks noChangeArrowheads="1"/>
            </p:cNvSpPr>
            <p:nvPr/>
          </p:nvSpPr>
          <p:spPr bwMode="auto">
            <a:xfrm>
              <a:off x="3783" y="2991"/>
              <a:ext cx="12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-2</a:t>
              </a:r>
              <a:endParaRPr lang="en-US"/>
            </a:p>
          </p:txBody>
        </p:sp>
        <p:sp>
          <p:nvSpPr>
            <p:cNvPr id="3975" name="Rectangle 903"/>
            <p:cNvSpPr>
              <a:spLocks noChangeArrowheads="1"/>
            </p:cNvSpPr>
            <p:nvPr/>
          </p:nvSpPr>
          <p:spPr bwMode="auto">
            <a:xfrm>
              <a:off x="3999" y="283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/>
            </a:p>
          </p:txBody>
        </p:sp>
        <p:sp>
          <p:nvSpPr>
            <p:cNvPr id="3976" name="Rectangle 904"/>
            <p:cNvSpPr>
              <a:spLocks noChangeArrowheads="1"/>
            </p:cNvSpPr>
            <p:nvPr/>
          </p:nvSpPr>
          <p:spPr bwMode="auto">
            <a:xfrm>
              <a:off x="4197" y="268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/>
            </a:p>
          </p:txBody>
        </p:sp>
        <p:sp>
          <p:nvSpPr>
            <p:cNvPr id="3977" name="Rectangle 905"/>
            <p:cNvSpPr>
              <a:spLocks noChangeArrowheads="1"/>
            </p:cNvSpPr>
            <p:nvPr/>
          </p:nvSpPr>
          <p:spPr bwMode="auto">
            <a:xfrm>
              <a:off x="4389" y="2547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/>
            </a:p>
          </p:txBody>
        </p:sp>
        <p:sp>
          <p:nvSpPr>
            <p:cNvPr id="3978" name="Rectangle 906"/>
            <p:cNvSpPr>
              <a:spLocks noChangeArrowheads="1"/>
            </p:cNvSpPr>
            <p:nvPr/>
          </p:nvSpPr>
          <p:spPr bwMode="auto">
            <a:xfrm>
              <a:off x="4569" y="2415"/>
              <a:ext cx="96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/>
            </a:p>
          </p:txBody>
        </p:sp>
        <p:sp>
          <p:nvSpPr>
            <p:cNvPr id="3979" name="Freeform 907"/>
            <p:cNvSpPr>
              <a:spLocks/>
            </p:cNvSpPr>
            <p:nvPr/>
          </p:nvSpPr>
          <p:spPr bwMode="auto">
            <a:xfrm>
              <a:off x="3171" y="1551"/>
              <a:ext cx="102" cy="606"/>
            </a:xfrm>
            <a:custGeom>
              <a:avLst/>
              <a:gdLst>
                <a:gd name="T0" fmla="*/ 0 w 102"/>
                <a:gd name="T1" fmla="*/ 606 h 606"/>
                <a:gd name="T2" fmla="*/ 0 w 102"/>
                <a:gd name="T3" fmla="*/ 48 h 606"/>
                <a:gd name="T4" fmla="*/ 102 w 102"/>
                <a:gd name="T5" fmla="*/ 0 h 606"/>
                <a:gd name="T6" fmla="*/ 96 w 102"/>
                <a:gd name="T7" fmla="*/ 552 h 606"/>
                <a:gd name="T8" fmla="*/ 0 w 102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6">
                  <a:moveTo>
                    <a:pt x="0" y="606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96" y="552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0" name="Freeform 908"/>
            <p:cNvSpPr>
              <a:spLocks/>
            </p:cNvSpPr>
            <p:nvPr/>
          </p:nvSpPr>
          <p:spPr bwMode="auto">
            <a:xfrm>
              <a:off x="3093" y="1581"/>
              <a:ext cx="78" cy="576"/>
            </a:xfrm>
            <a:custGeom>
              <a:avLst/>
              <a:gdLst>
                <a:gd name="T0" fmla="*/ 0 w 78"/>
                <a:gd name="T1" fmla="*/ 558 h 576"/>
                <a:gd name="T2" fmla="*/ 0 w 78"/>
                <a:gd name="T3" fmla="*/ 0 h 576"/>
                <a:gd name="T4" fmla="*/ 78 w 78"/>
                <a:gd name="T5" fmla="*/ 18 h 576"/>
                <a:gd name="T6" fmla="*/ 78 w 78"/>
                <a:gd name="T7" fmla="*/ 576 h 576"/>
                <a:gd name="T8" fmla="*/ 0 w 78"/>
                <a:gd name="T9" fmla="*/ 558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6">
                  <a:moveTo>
                    <a:pt x="0" y="558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78" y="576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1" name="Freeform 909"/>
            <p:cNvSpPr>
              <a:spLocks/>
            </p:cNvSpPr>
            <p:nvPr/>
          </p:nvSpPr>
          <p:spPr bwMode="auto">
            <a:xfrm>
              <a:off x="3093" y="1533"/>
              <a:ext cx="180" cy="66"/>
            </a:xfrm>
            <a:custGeom>
              <a:avLst/>
              <a:gdLst>
                <a:gd name="T0" fmla="*/ 78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48 h 66"/>
                <a:gd name="T8" fmla="*/ 78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78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78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2" name="Freeform 910"/>
            <p:cNvSpPr>
              <a:spLocks/>
            </p:cNvSpPr>
            <p:nvPr/>
          </p:nvSpPr>
          <p:spPr bwMode="auto">
            <a:xfrm>
              <a:off x="3249" y="1485"/>
              <a:ext cx="102" cy="690"/>
            </a:xfrm>
            <a:custGeom>
              <a:avLst/>
              <a:gdLst>
                <a:gd name="T0" fmla="*/ 0 w 102"/>
                <a:gd name="T1" fmla="*/ 690 h 690"/>
                <a:gd name="T2" fmla="*/ 6 w 102"/>
                <a:gd name="T3" fmla="*/ 48 h 690"/>
                <a:gd name="T4" fmla="*/ 102 w 102"/>
                <a:gd name="T5" fmla="*/ 0 h 690"/>
                <a:gd name="T6" fmla="*/ 96 w 102"/>
                <a:gd name="T7" fmla="*/ 636 h 690"/>
                <a:gd name="T8" fmla="*/ 0 w 102"/>
                <a:gd name="T9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0">
                  <a:moveTo>
                    <a:pt x="0" y="690"/>
                  </a:moveTo>
                  <a:lnTo>
                    <a:pt x="6" y="48"/>
                  </a:lnTo>
                  <a:lnTo>
                    <a:pt x="102" y="0"/>
                  </a:lnTo>
                  <a:lnTo>
                    <a:pt x="96" y="636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3" name="Freeform 911"/>
            <p:cNvSpPr>
              <a:spLocks/>
            </p:cNvSpPr>
            <p:nvPr/>
          </p:nvSpPr>
          <p:spPr bwMode="auto">
            <a:xfrm>
              <a:off x="3171" y="1515"/>
              <a:ext cx="84" cy="660"/>
            </a:xfrm>
            <a:custGeom>
              <a:avLst/>
              <a:gdLst>
                <a:gd name="T0" fmla="*/ 0 w 84"/>
                <a:gd name="T1" fmla="*/ 642 h 660"/>
                <a:gd name="T2" fmla="*/ 6 w 84"/>
                <a:gd name="T3" fmla="*/ 0 h 660"/>
                <a:gd name="T4" fmla="*/ 84 w 84"/>
                <a:gd name="T5" fmla="*/ 18 h 660"/>
                <a:gd name="T6" fmla="*/ 78 w 84"/>
                <a:gd name="T7" fmla="*/ 660 h 660"/>
                <a:gd name="T8" fmla="*/ 0 w 84"/>
                <a:gd name="T9" fmla="*/ 642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60">
                  <a:moveTo>
                    <a:pt x="0" y="642"/>
                  </a:moveTo>
                  <a:lnTo>
                    <a:pt x="6" y="0"/>
                  </a:lnTo>
                  <a:lnTo>
                    <a:pt x="84" y="18"/>
                  </a:lnTo>
                  <a:lnTo>
                    <a:pt x="78" y="660"/>
                  </a:lnTo>
                  <a:lnTo>
                    <a:pt x="0" y="6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4" name="Freeform 912"/>
            <p:cNvSpPr>
              <a:spLocks/>
            </p:cNvSpPr>
            <p:nvPr/>
          </p:nvSpPr>
          <p:spPr bwMode="auto">
            <a:xfrm>
              <a:off x="3177" y="1467"/>
              <a:ext cx="174" cy="66"/>
            </a:xfrm>
            <a:custGeom>
              <a:avLst/>
              <a:gdLst>
                <a:gd name="T0" fmla="*/ 78 w 174"/>
                <a:gd name="T1" fmla="*/ 66 h 66"/>
                <a:gd name="T2" fmla="*/ 174 w 174"/>
                <a:gd name="T3" fmla="*/ 18 h 66"/>
                <a:gd name="T4" fmla="*/ 96 w 174"/>
                <a:gd name="T5" fmla="*/ 0 h 66"/>
                <a:gd name="T6" fmla="*/ 0 w 174"/>
                <a:gd name="T7" fmla="*/ 48 h 66"/>
                <a:gd name="T8" fmla="*/ 78 w 174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66">
                  <a:moveTo>
                    <a:pt x="78" y="66"/>
                  </a:moveTo>
                  <a:lnTo>
                    <a:pt x="174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78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5" name="Freeform 913"/>
            <p:cNvSpPr>
              <a:spLocks/>
            </p:cNvSpPr>
            <p:nvPr/>
          </p:nvSpPr>
          <p:spPr bwMode="auto">
            <a:xfrm>
              <a:off x="3333" y="1419"/>
              <a:ext cx="102" cy="774"/>
            </a:xfrm>
            <a:custGeom>
              <a:avLst/>
              <a:gdLst>
                <a:gd name="T0" fmla="*/ 0 w 102"/>
                <a:gd name="T1" fmla="*/ 774 h 774"/>
                <a:gd name="T2" fmla="*/ 6 w 102"/>
                <a:gd name="T3" fmla="*/ 48 h 774"/>
                <a:gd name="T4" fmla="*/ 102 w 102"/>
                <a:gd name="T5" fmla="*/ 0 h 774"/>
                <a:gd name="T6" fmla="*/ 96 w 102"/>
                <a:gd name="T7" fmla="*/ 720 h 774"/>
                <a:gd name="T8" fmla="*/ 0 w 102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74">
                  <a:moveTo>
                    <a:pt x="0" y="774"/>
                  </a:moveTo>
                  <a:lnTo>
                    <a:pt x="6" y="48"/>
                  </a:lnTo>
                  <a:lnTo>
                    <a:pt x="102" y="0"/>
                  </a:lnTo>
                  <a:lnTo>
                    <a:pt x="96" y="720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6" name="Freeform 914"/>
            <p:cNvSpPr>
              <a:spLocks/>
            </p:cNvSpPr>
            <p:nvPr/>
          </p:nvSpPr>
          <p:spPr bwMode="auto">
            <a:xfrm>
              <a:off x="3249" y="1449"/>
              <a:ext cx="90" cy="744"/>
            </a:xfrm>
            <a:custGeom>
              <a:avLst/>
              <a:gdLst>
                <a:gd name="T0" fmla="*/ 0 w 90"/>
                <a:gd name="T1" fmla="*/ 726 h 744"/>
                <a:gd name="T2" fmla="*/ 6 w 90"/>
                <a:gd name="T3" fmla="*/ 0 h 744"/>
                <a:gd name="T4" fmla="*/ 90 w 90"/>
                <a:gd name="T5" fmla="*/ 18 h 744"/>
                <a:gd name="T6" fmla="*/ 84 w 90"/>
                <a:gd name="T7" fmla="*/ 744 h 744"/>
                <a:gd name="T8" fmla="*/ 0 w 90"/>
                <a:gd name="T9" fmla="*/ 726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44">
                  <a:moveTo>
                    <a:pt x="0" y="726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44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7" name="Freeform 915"/>
            <p:cNvSpPr>
              <a:spLocks/>
            </p:cNvSpPr>
            <p:nvPr/>
          </p:nvSpPr>
          <p:spPr bwMode="auto">
            <a:xfrm>
              <a:off x="3255" y="1401"/>
              <a:ext cx="180" cy="66"/>
            </a:xfrm>
            <a:custGeom>
              <a:avLst/>
              <a:gdLst>
                <a:gd name="T0" fmla="*/ 84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48 h 66"/>
                <a:gd name="T8" fmla="*/ 84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84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8" name="Freeform 916"/>
            <p:cNvSpPr>
              <a:spLocks/>
            </p:cNvSpPr>
            <p:nvPr/>
          </p:nvSpPr>
          <p:spPr bwMode="auto">
            <a:xfrm>
              <a:off x="3411" y="1347"/>
              <a:ext cx="108" cy="864"/>
            </a:xfrm>
            <a:custGeom>
              <a:avLst/>
              <a:gdLst>
                <a:gd name="T0" fmla="*/ 0 w 108"/>
                <a:gd name="T1" fmla="*/ 864 h 864"/>
                <a:gd name="T2" fmla="*/ 12 w 108"/>
                <a:gd name="T3" fmla="*/ 48 h 864"/>
                <a:gd name="T4" fmla="*/ 108 w 108"/>
                <a:gd name="T5" fmla="*/ 0 h 864"/>
                <a:gd name="T6" fmla="*/ 96 w 108"/>
                <a:gd name="T7" fmla="*/ 810 h 864"/>
                <a:gd name="T8" fmla="*/ 0 w 108"/>
                <a:gd name="T9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64">
                  <a:moveTo>
                    <a:pt x="0" y="864"/>
                  </a:moveTo>
                  <a:lnTo>
                    <a:pt x="12" y="48"/>
                  </a:lnTo>
                  <a:lnTo>
                    <a:pt x="108" y="0"/>
                  </a:lnTo>
                  <a:lnTo>
                    <a:pt x="96" y="810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Freeform 917"/>
            <p:cNvSpPr>
              <a:spLocks/>
            </p:cNvSpPr>
            <p:nvPr/>
          </p:nvSpPr>
          <p:spPr bwMode="auto">
            <a:xfrm>
              <a:off x="3333" y="1383"/>
              <a:ext cx="90" cy="828"/>
            </a:xfrm>
            <a:custGeom>
              <a:avLst/>
              <a:gdLst>
                <a:gd name="T0" fmla="*/ 0 w 90"/>
                <a:gd name="T1" fmla="*/ 810 h 828"/>
                <a:gd name="T2" fmla="*/ 6 w 90"/>
                <a:gd name="T3" fmla="*/ 0 h 828"/>
                <a:gd name="T4" fmla="*/ 90 w 90"/>
                <a:gd name="T5" fmla="*/ 12 h 828"/>
                <a:gd name="T6" fmla="*/ 78 w 90"/>
                <a:gd name="T7" fmla="*/ 828 h 828"/>
                <a:gd name="T8" fmla="*/ 0 w 90"/>
                <a:gd name="T9" fmla="*/ 810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28">
                  <a:moveTo>
                    <a:pt x="0" y="810"/>
                  </a:moveTo>
                  <a:lnTo>
                    <a:pt x="6" y="0"/>
                  </a:lnTo>
                  <a:lnTo>
                    <a:pt x="90" y="12"/>
                  </a:lnTo>
                  <a:lnTo>
                    <a:pt x="78" y="828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918"/>
            <p:cNvSpPr>
              <a:spLocks/>
            </p:cNvSpPr>
            <p:nvPr/>
          </p:nvSpPr>
          <p:spPr bwMode="auto">
            <a:xfrm>
              <a:off x="3339" y="1335"/>
              <a:ext cx="180" cy="60"/>
            </a:xfrm>
            <a:custGeom>
              <a:avLst/>
              <a:gdLst>
                <a:gd name="T0" fmla="*/ 84 w 180"/>
                <a:gd name="T1" fmla="*/ 60 h 60"/>
                <a:gd name="T2" fmla="*/ 180 w 180"/>
                <a:gd name="T3" fmla="*/ 12 h 60"/>
                <a:gd name="T4" fmla="*/ 96 w 180"/>
                <a:gd name="T5" fmla="*/ 0 h 60"/>
                <a:gd name="T6" fmla="*/ 0 w 180"/>
                <a:gd name="T7" fmla="*/ 48 h 60"/>
                <a:gd name="T8" fmla="*/ 84 w 18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0">
                  <a:moveTo>
                    <a:pt x="84" y="60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1" name="Freeform 919"/>
            <p:cNvSpPr>
              <a:spLocks/>
            </p:cNvSpPr>
            <p:nvPr/>
          </p:nvSpPr>
          <p:spPr bwMode="auto">
            <a:xfrm>
              <a:off x="3495" y="1281"/>
              <a:ext cx="108" cy="948"/>
            </a:xfrm>
            <a:custGeom>
              <a:avLst/>
              <a:gdLst>
                <a:gd name="T0" fmla="*/ 0 w 108"/>
                <a:gd name="T1" fmla="*/ 948 h 948"/>
                <a:gd name="T2" fmla="*/ 12 w 108"/>
                <a:gd name="T3" fmla="*/ 48 h 948"/>
                <a:gd name="T4" fmla="*/ 108 w 108"/>
                <a:gd name="T5" fmla="*/ 0 h 948"/>
                <a:gd name="T6" fmla="*/ 96 w 108"/>
                <a:gd name="T7" fmla="*/ 894 h 948"/>
                <a:gd name="T8" fmla="*/ 0 w 108"/>
                <a:gd name="T9" fmla="*/ 948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48">
                  <a:moveTo>
                    <a:pt x="0" y="948"/>
                  </a:moveTo>
                  <a:lnTo>
                    <a:pt x="12" y="48"/>
                  </a:lnTo>
                  <a:lnTo>
                    <a:pt x="108" y="0"/>
                  </a:lnTo>
                  <a:lnTo>
                    <a:pt x="96" y="894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2" name="Freeform 920"/>
            <p:cNvSpPr>
              <a:spLocks/>
            </p:cNvSpPr>
            <p:nvPr/>
          </p:nvSpPr>
          <p:spPr bwMode="auto">
            <a:xfrm>
              <a:off x="3411" y="1311"/>
              <a:ext cx="96" cy="918"/>
            </a:xfrm>
            <a:custGeom>
              <a:avLst/>
              <a:gdLst>
                <a:gd name="T0" fmla="*/ 0 w 96"/>
                <a:gd name="T1" fmla="*/ 900 h 918"/>
                <a:gd name="T2" fmla="*/ 12 w 96"/>
                <a:gd name="T3" fmla="*/ 0 h 918"/>
                <a:gd name="T4" fmla="*/ 96 w 96"/>
                <a:gd name="T5" fmla="*/ 18 h 918"/>
                <a:gd name="T6" fmla="*/ 84 w 96"/>
                <a:gd name="T7" fmla="*/ 918 h 918"/>
                <a:gd name="T8" fmla="*/ 0 w 96"/>
                <a:gd name="T9" fmla="*/ 900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18">
                  <a:moveTo>
                    <a:pt x="0" y="900"/>
                  </a:moveTo>
                  <a:lnTo>
                    <a:pt x="12" y="0"/>
                  </a:lnTo>
                  <a:lnTo>
                    <a:pt x="96" y="18"/>
                  </a:lnTo>
                  <a:lnTo>
                    <a:pt x="84" y="918"/>
                  </a:lnTo>
                  <a:lnTo>
                    <a:pt x="0" y="9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3" name="Freeform 921"/>
            <p:cNvSpPr>
              <a:spLocks/>
            </p:cNvSpPr>
            <p:nvPr/>
          </p:nvSpPr>
          <p:spPr bwMode="auto">
            <a:xfrm>
              <a:off x="3423" y="1269"/>
              <a:ext cx="180" cy="60"/>
            </a:xfrm>
            <a:custGeom>
              <a:avLst/>
              <a:gdLst>
                <a:gd name="T0" fmla="*/ 84 w 180"/>
                <a:gd name="T1" fmla="*/ 60 h 60"/>
                <a:gd name="T2" fmla="*/ 180 w 180"/>
                <a:gd name="T3" fmla="*/ 12 h 60"/>
                <a:gd name="T4" fmla="*/ 96 w 180"/>
                <a:gd name="T5" fmla="*/ 0 h 60"/>
                <a:gd name="T6" fmla="*/ 0 w 180"/>
                <a:gd name="T7" fmla="*/ 42 h 60"/>
                <a:gd name="T8" fmla="*/ 84 w 18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0">
                  <a:moveTo>
                    <a:pt x="84" y="60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2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" name="Freeform 922"/>
            <p:cNvSpPr>
              <a:spLocks/>
            </p:cNvSpPr>
            <p:nvPr/>
          </p:nvSpPr>
          <p:spPr bwMode="auto">
            <a:xfrm>
              <a:off x="3579" y="1215"/>
              <a:ext cx="114" cy="1032"/>
            </a:xfrm>
            <a:custGeom>
              <a:avLst/>
              <a:gdLst>
                <a:gd name="T0" fmla="*/ 0 w 114"/>
                <a:gd name="T1" fmla="*/ 1032 h 1032"/>
                <a:gd name="T2" fmla="*/ 18 w 114"/>
                <a:gd name="T3" fmla="*/ 42 h 1032"/>
                <a:gd name="T4" fmla="*/ 114 w 114"/>
                <a:gd name="T5" fmla="*/ 0 h 1032"/>
                <a:gd name="T6" fmla="*/ 90 w 114"/>
                <a:gd name="T7" fmla="*/ 978 h 1032"/>
                <a:gd name="T8" fmla="*/ 0 w 114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2">
                  <a:moveTo>
                    <a:pt x="0" y="1032"/>
                  </a:moveTo>
                  <a:lnTo>
                    <a:pt x="18" y="42"/>
                  </a:lnTo>
                  <a:lnTo>
                    <a:pt x="114" y="0"/>
                  </a:lnTo>
                  <a:lnTo>
                    <a:pt x="90" y="978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" name="Freeform 923"/>
            <p:cNvSpPr>
              <a:spLocks/>
            </p:cNvSpPr>
            <p:nvPr/>
          </p:nvSpPr>
          <p:spPr bwMode="auto">
            <a:xfrm>
              <a:off x="3495" y="1245"/>
              <a:ext cx="102" cy="1002"/>
            </a:xfrm>
            <a:custGeom>
              <a:avLst/>
              <a:gdLst>
                <a:gd name="T0" fmla="*/ 0 w 102"/>
                <a:gd name="T1" fmla="*/ 984 h 1002"/>
                <a:gd name="T2" fmla="*/ 12 w 102"/>
                <a:gd name="T3" fmla="*/ 0 h 1002"/>
                <a:gd name="T4" fmla="*/ 102 w 102"/>
                <a:gd name="T5" fmla="*/ 12 h 1002"/>
                <a:gd name="T6" fmla="*/ 84 w 102"/>
                <a:gd name="T7" fmla="*/ 1002 h 1002"/>
                <a:gd name="T8" fmla="*/ 0 w 102"/>
                <a:gd name="T9" fmla="*/ 984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02">
                  <a:moveTo>
                    <a:pt x="0" y="984"/>
                  </a:moveTo>
                  <a:lnTo>
                    <a:pt x="12" y="0"/>
                  </a:lnTo>
                  <a:lnTo>
                    <a:pt x="102" y="12"/>
                  </a:lnTo>
                  <a:lnTo>
                    <a:pt x="84" y="1002"/>
                  </a:lnTo>
                  <a:lnTo>
                    <a:pt x="0" y="9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Freeform 924"/>
            <p:cNvSpPr>
              <a:spLocks/>
            </p:cNvSpPr>
            <p:nvPr/>
          </p:nvSpPr>
          <p:spPr bwMode="auto">
            <a:xfrm>
              <a:off x="3507" y="1197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8 h 60"/>
                <a:gd name="T4" fmla="*/ 96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" name="Freeform 925"/>
            <p:cNvSpPr>
              <a:spLocks/>
            </p:cNvSpPr>
            <p:nvPr/>
          </p:nvSpPr>
          <p:spPr bwMode="auto">
            <a:xfrm>
              <a:off x="3663" y="1143"/>
              <a:ext cx="114" cy="1122"/>
            </a:xfrm>
            <a:custGeom>
              <a:avLst/>
              <a:gdLst>
                <a:gd name="T0" fmla="*/ 0 w 114"/>
                <a:gd name="T1" fmla="*/ 1122 h 1122"/>
                <a:gd name="T2" fmla="*/ 18 w 114"/>
                <a:gd name="T3" fmla="*/ 42 h 1122"/>
                <a:gd name="T4" fmla="*/ 114 w 114"/>
                <a:gd name="T5" fmla="*/ 0 h 1122"/>
                <a:gd name="T6" fmla="*/ 90 w 114"/>
                <a:gd name="T7" fmla="*/ 1068 h 1122"/>
                <a:gd name="T8" fmla="*/ 0 w 114"/>
                <a:gd name="T9" fmla="*/ 1122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22">
                  <a:moveTo>
                    <a:pt x="0" y="1122"/>
                  </a:moveTo>
                  <a:lnTo>
                    <a:pt x="18" y="42"/>
                  </a:lnTo>
                  <a:lnTo>
                    <a:pt x="114" y="0"/>
                  </a:lnTo>
                  <a:lnTo>
                    <a:pt x="90" y="1068"/>
                  </a:lnTo>
                  <a:lnTo>
                    <a:pt x="0" y="11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Freeform 926"/>
            <p:cNvSpPr>
              <a:spLocks/>
            </p:cNvSpPr>
            <p:nvPr/>
          </p:nvSpPr>
          <p:spPr bwMode="auto">
            <a:xfrm>
              <a:off x="3579" y="1173"/>
              <a:ext cx="102" cy="1092"/>
            </a:xfrm>
            <a:custGeom>
              <a:avLst/>
              <a:gdLst>
                <a:gd name="T0" fmla="*/ 0 w 102"/>
                <a:gd name="T1" fmla="*/ 1074 h 1092"/>
                <a:gd name="T2" fmla="*/ 18 w 102"/>
                <a:gd name="T3" fmla="*/ 0 h 1092"/>
                <a:gd name="T4" fmla="*/ 102 w 102"/>
                <a:gd name="T5" fmla="*/ 12 h 1092"/>
                <a:gd name="T6" fmla="*/ 84 w 102"/>
                <a:gd name="T7" fmla="*/ 1092 h 1092"/>
                <a:gd name="T8" fmla="*/ 0 w 102"/>
                <a:gd name="T9" fmla="*/ 1074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92">
                  <a:moveTo>
                    <a:pt x="0" y="1074"/>
                  </a:moveTo>
                  <a:lnTo>
                    <a:pt x="18" y="0"/>
                  </a:lnTo>
                  <a:lnTo>
                    <a:pt x="102" y="12"/>
                  </a:lnTo>
                  <a:lnTo>
                    <a:pt x="84" y="1092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9" name="Freeform 927"/>
            <p:cNvSpPr>
              <a:spLocks/>
            </p:cNvSpPr>
            <p:nvPr/>
          </p:nvSpPr>
          <p:spPr bwMode="auto">
            <a:xfrm>
              <a:off x="3597" y="1125"/>
              <a:ext cx="180" cy="60"/>
            </a:xfrm>
            <a:custGeom>
              <a:avLst/>
              <a:gdLst>
                <a:gd name="T0" fmla="*/ 84 w 180"/>
                <a:gd name="T1" fmla="*/ 60 h 60"/>
                <a:gd name="T2" fmla="*/ 180 w 180"/>
                <a:gd name="T3" fmla="*/ 18 h 60"/>
                <a:gd name="T4" fmla="*/ 96 w 180"/>
                <a:gd name="T5" fmla="*/ 0 h 60"/>
                <a:gd name="T6" fmla="*/ 0 w 180"/>
                <a:gd name="T7" fmla="*/ 48 h 60"/>
                <a:gd name="T8" fmla="*/ 84 w 18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0">
                  <a:moveTo>
                    <a:pt x="84" y="60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0" name="Freeform 928"/>
            <p:cNvSpPr>
              <a:spLocks/>
            </p:cNvSpPr>
            <p:nvPr/>
          </p:nvSpPr>
          <p:spPr bwMode="auto">
            <a:xfrm>
              <a:off x="3747" y="1071"/>
              <a:ext cx="120" cy="1212"/>
            </a:xfrm>
            <a:custGeom>
              <a:avLst/>
              <a:gdLst>
                <a:gd name="T0" fmla="*/ 0 w 120"/>
                <a:gd name="T1" fmla="*/ 1212 h 1212"/>
                <a:gd name="T2" fmla="*/ 24 w 120"/>
                <a:gd name="T3" fmla="*/ 42 h 1212"/>
                <a:gd name="T4" fmla="*/ 120 w 120"/>
                <a:gd name="T5" fmla="*/ 0 h 1212"/>
                <a:gd name="T6" fmla="*/ 90 w 120"/>
                <a:gd name="T7" fmla="*/ 1158 h 1212"/>
                <a:gd name="T8" fmla="*/ 0 w 120"/>
                <a:gd name="T9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12">
                  <a:moveTo>
                    <a:pt x="0" y="1212"/>
                  </a:moveTo>
                  <a:lnTo>
                    <a:pt x="24" y="42"/>
                  </a:lnTo>
                  <a:lnTo>
                    <a:pt x="120" y="0"/>
                  </a:lnTo>
                  <a:lnTo>
                    <a:pt x="90" y="115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1" name="Freeform 929"/>
            <p:cNvSpPr>
              <a:spLocks/>
            </p:cNvSpPr>
            <p:nvPr/>
          </p:nvSpPr>
          <p:spPr bwMode="auto">
            <a:xfrm>
              <a:off x="3663" y="1101"/>
              <a:ext cx="108" cy="1182"/>
            </a:xfrm>
            <a:custGeom>
              <a:avLst/>
              <a:gdLst>
                <a:gd name="T0" fmla="*/ 0 w 108"/>
                <a:gd name="T1" fmla="*/ 1164 h 1182"/>
                <a:gd name="T2" fmla="*/ 24 w 108"/>
                <a:gd name="T3" fmla="*/ 0 h 1182"/>
                <a:gd name="T4" fmla="*/ 108 w 108"/>
                <a:gd name="T5" fmla="*/ 12 h 1182"/>
                <a:gd name="T6" fmla="*/ 84 w 108"/>
                <a:gd name="T7" fmla="*/ 1182 h 1182"/>
                <a:gd name="T8" fmla="*/ 0 w 108"/>
                <a:gd name="T9" fmla="*/ 116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82">
                  <a:moveTo>
                    <a:pt x="0" y="1164"/>
                  </a:moveTo>
                  <a:lnTo>
                    <a:pt x="24" y="0"/>
                  </a:lnTo>
                  <a:lnTo>
                    <a:pt x="108" y="12"/>
                  </a:lnTo>
                  <a:lnTo>
                    <a:pt x="84" y="1182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930"/>
            <p:cNvSpPr>
              <a:spLocks/>
            </p:cNvSpPr>
            <p:nvPr/>
          </p:nvSpPr>
          <p:spPr bwMode="auto">
            <a:xfrm>
              <a:off x="3687" y="1059"/>
              <a:ext cx="180" cy="54"/>
            </a:xfrm>
            <a:custGeom>
              <a:avLst/>
              <a:gdLst>
                <a:gd name="T0" fmla="*/ 84 w 180"/>
                <a:gd name="T1" fmla="*/ 54 h 54"/>
                <a:gd name="T2" fmla="*/ 180 w 180"/>
                <a:gd name="T3" fmla="*/ 12 h 54"/>
                <a:gd name="T4" fmla="*/ 90 w 180"/>
                <a:gd name="T5" fmla="*/ 0 h 54"/>
                <a:gd name="T6" fmla="*/ 0 w 180"/>
                <a:gd name="T7" fmla="*/ 42 h 54"/>
                <a:gd name="T8" fmla="*/ 84 w 18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54">
                  <a:moveTo>
                    <a:pt x="84" y="54"/>
                  </a:moveTo>
                  <a:lnTo>
                    <a:pt x="180" y="12"/>
                  </a:lnTo>
                  <a:lnTo>
                    <a:pt x="90" y="0"/>
                  </a:lnTo>
                  <a:lnTo>
                    <a:pt x="0" y="42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3" name="Freeform 931"/>
            <p:cNvSpPr>
              <a:spLocks/>
            </p:cNvSpPr>
            <p:nvPr/>
          </p:nvSpPr>
          <p:spPr bwMode="auto">
            <a:xfrm>
              <a:off x="3831" y="999"/>
              <a:ext cx="126" cy="1302"/>
            </a:xfrm>
            <a:custGeom>
              <a:avLst/>
              <a:gdLst>
                <a:gd name="T0" fmla="*/ 0 w 126"/>
                <a:gd name="T1" fmla="*/ 1302 h 1302"/>
                <a:gd name="T2" fmla="*/ 30 w 126"/>
                <a:gd name="T3" fmla="*/ 42 h 1302"/>
                <a:gd name="T4" fmla="*/ 126 w 126"/>
                <a:gd name="T5" fmla="*/ 0 h 1302"/>
                <a:gd name="T6" fmla="*/ 90 w 126"/>
                <a:gd name="T7" fmla="*/ 1248 h 1302"/>
                <a:gd name="T8" fmla="*/ 0 w 126"/>
                <a:gd name="T9" fmla="*/ 1302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02">
                  <a:moveTo>
                    <a:pt x="0" y="1302"/>
                  </a:moveTo>
                  <a:lnTo>
                    <a:pt x="30" y="42"/>
                  </a:lnTo>
                  <a:lnTo>
                    <a:pt x="126" y="0"/>
                  </a:lnTo>
                  <a:lnTo>
                    <a:pt x="90" y="1248"/>
                  </a:lnTo>
                  <a:lnTo>
                    <a:pt x="0" y="13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932"/>
            <p:cNvSpPr>
              <a:spLocks/>
            </p:cNvSpPr>
            <p:nvPr/>
          </p:nvSpPr>
          <p:spPr bwMode="auto">
            <a:xfrm>
              <a:off x="3747" y="1029"/>
              <a:ext cx="114" cy="1272"/>
            </a:xfrm>
            <a:custGeom>
              <a:avLst/>
              <a:gdLst>
                <a:gd name="T0" fmla="*/ 0 w 114"/>
                <a:gd name="T1" fmla="*/ 1254 h 1272"/>
                <a:gd name="T2" fmla="*/ 24 w 114"/>
                <a:gd name="T3" fmla="*/ 0 h 1272"/>
                <a:gd name="T4" fmla="*/ 114 w 114"/>
                <a:gd name="T5" fmla="*/ 12 h 1272"/>
                <a:gd name="T6" fmla="*/ 84 w 114"/>
                <a:gd name="T7" fmla="*/ 1272 h 1272"/>
                <a:gd name="T8" fmla="*/ 0 w 114"/>
                <a:gd name="T9" fmla="*/ 1254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72">
                  <a:moveTo>
                    <a:pt x="0" y="1254"/>
                  </a:moveTo>
                  <a:lnTo>
                    <a:pt x="24" y="0"/>
                  </a:lnTo>
                  <a:lnTo>
                    <a:pt x="114" y="12"/>
                  </a:lnTo>
                  <a:lnTo>
                    <a:pt x="84" y="1272"/>
                  </a:lnTo>
                  <a:lnTo>
                    <a:pt x="0" y="12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5" name="Freeform 933"/>
            <p:cNvSpPr>
              <a:spLocks/>
            </p:cNvSpPr>
            <p:nvPr/>
          </p:nvSpPr>
          <p:spPr bwMode="auto">
            <a:xfrm>
              <a:off x="3771" y="987"/>
              <a:ext cx="186" cy="54"/>
            </a:xfrm>
            <a:custGeom>
              <a:avLst/>
              <a:gdLst>
                <a:gd name="T0" fmla="*/ 90 w 186"/>
                <a:gd name="T1" fmla="*/ 54 h 54"/>
                <a:gd name="T2" fmla="*/ 186 w 186"/>
                <a:gd name="T3" fmla="*/ 12 h 54"/>
                <a:gd name="T4" fmla="*/ 96 w 186"/>
                <a:gd name="T5" fmla="*/ 0 h 54"/>
                <a:gd name="T6" fmla="*/ 0 w 186"/>
                <a:gd name="T7" fmla="*/ 42 h 54"/>
                <a:gd name="T8" fmla="*/ 90 w 186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54">
                  <a:moveTo>
                    <a:pt x="90" y="54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42"/>
                  </a:lnTo>
                  <a:lnTo>
                    <a:pt x="90" y="5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6" name="Freeform 934"/>
            <p:cNvSpPr>
              <a:spLocks/>
            </p:cNvSpPr>
            <p:nvPr/>
          </p:nvSpPr>
          <p:spPr bwMode="auto">
            <a:xfrm>
              <a:off x="3831" y="2247"/>
              <a:ext cx="174" cy="78"/>
            </a:xfrm>
            <a:custGeom>
              <a:avLst/>
              <a:gdLst>
                <a:gd name="T0" fmla="*/ 84 w 174"/>
                <a:gd name="T1" fmla="*/ 78 h 78"/>
                <a:gd name="T2" fmla="*/ 174 w 174"/>
                <a:gd name="T3" fmla="*/ 18 h 78"/>
                <a:gd name="T4" fmla="*/ 90 w 174"/>
                <a:gd name="T5" fmla="*/ 0 h 78"/>
                <a:gd name="T6" fmla="*/ 0 w 174"/>
                <a:gd name="T7" fmla="*/ 54 h 78"/>
                <a:gd name="T8" fmla="*/ 84 w 17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8">
                  <a:moveTo>
                    <a:pt x="84" y="78"/>
                  </a:moveTo>
                  <a:lnTo>
                    <a:pt x="174" y="1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7" name="Freeform 935"/>
            <p:cNvSpPr>
              <a:spLocks/>
            </p:cNvSpPr>
            <p:nvPr/>
          </p:nvSpPr>
          <p:spPr bwMode="auto">
            <a:xfrm>
              <a:off x="3999" y="2199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6 w 96"/>
                <a:gd name="T3" fmla="*/ 60 h 144"/>
                <a:gd name="T4" fmla="*/ 96 w 96"/>
                <a:gd name="T5" fmla="*/ 0 h 144"/>
                <a:gd name="T6" fmla="*/ 90 w 96"/>
                <a:gd name="T7" fmla="*/ 84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6" y="60"/>
                  </a:lnTo>
                  <a:lnTo>
                    <a:pt x="96" y="0"/>
                  </a:lnTo>
                  <a:lnTo>
                    <a:pt x="90" y="8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8" name="Freeform 936"/>
            <p:cNvSpPr>
              <a:spLocks/>
            </p:cNvSpPr>
            <p:nvPr/>
          </p:nvSpPr>
          <p:spPr bwMode="auto">
            <a:xfrm>
              <a:off x="3915" y="2241"/>
              <a:ext cx="90" cy="102"/>
            </a:xfrm>
            <a:custGeom>
              <a:avLst/>
              <a:gdLst>
                <a:gd name="T0" fmla="*/ 0 w 90"/>
                <a:gd name="T1" fmla="*/ 84 h 102"/>
                <a:gd name="T2" fmla="*/ 0 w 90"/>
                <a:gd name="T3" fmla="*/ 0 h 102"/>
                <a:gd name="T4" fmla="*/ 90 w 90"/>
                <a:gd name="T5" fmla="*/ 18 h 102"/>
                <a:gd name="T6" fmla="*/ 84 w 90"/>
                <a:gd name="T7" fmla="*/ 102 h 102"/>
                <a:gd name="T8" fmla="*/ 0 w 90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2">
                  <a:moveTo>
                    <a:pt x="0" y="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10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9" name="Freeform 937"/>
            <p:cNvSpPr>
              <a:spLocks/>
            </p:cNvSpPr>
            <p:nvPr/>
          </p:nvSpPr>
          <p:spPr bwMode="auto">
            <a:xfrm>
              <a:off x="3915" y="2181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6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0" name="Freeform 938"/>
            <p:cNvSpPr>
              <a:spLocks/>
            </p:cNvSpPr>
            <p:nvPr/>
          </p:nvSpPr>
          <p:spPr bwMode="auto">
            <a:xfrm>
              <a:off x="4089" y="2139"/>
              <a:ext cx="96" cy="222"/>
            </a:xfrm>
            <a:custGeom>
              <a:avLst/>
              <a:gdLst>
                <a:gd name="T0" fmla="*/ 0 w 96"/>
                <a:gd name="T1" fmla="*/ 222 h 222"/>
                <a:gd name="T2" fmla="*/ 6 w 96"/>
                <a:gd name="T3" fmla="*/ 54 h 222"/>
                <a:gd name="T4" fmla="*/ 96 w 96"/>
                <a:gd name="T5" fmla="*/ 0 h 222"/>
                <a:gd name="T6" fmla="*/ 90 w 96"/>
                <a:gd name="T7" fmla="*/ 162 h 222"/>
                <a:gd name="T8" fmla="*/ 0 w 96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2">
                  <a:moveTo>
                    <a:pt x="0" y="222"/>
                  </a:moveTo>
                  <a:lnTo>
                    <a:pt x="6" y="54"/>
                  </a:lnTo>
                  <a:lnTo>
                    <a:pt x="96" y="0"/>
                  </a:lnTo>
                  <a:lnTo>
                    <a:pt x="90" y="16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939"/>
            <p:cNvSpPr>
              <a:spLocks/>
            </p:cNvSpPr>
            <p:nvPr/>
          </p:nvSpPr>
          <p:spPr bwMode="auto">
            <a:xfrm>
              <a:off x="3999" y="2175"/>
              <a:ext cx="96" cy="186"/>
            </a:xfrm>
            <a:custGeom>
              <a:avLst/>
              <a:gdLst>
                <a:gd name="T0" fmla="*/ 0 w 96"/>
                <a:gd name="T1" fmla="*/ 168 h 186"/>
                <a:gd name="T2" fmla="*/ 6 w 96"/>
                <a:gd name="T3" fmla="*/ 0 h 186"/>
                <a:gd name="T4" fmla="*/ 96 w 96"/>
                <a:gd name="T5" fmla="*/ 18 h 186"/>
                <a:gd name="T6" fmla="*/ 90 w 96"/>
                <a:gd name="T7" fmla="*/ 186 h 186"/>
                <a:gd name="T8" fmla="*/ 0 w 96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6">
                  <a:moveTo>
                    <a:pt x="0" y="16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8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2" name="Freeform 940"/>
            <p:cNvSpPr>
              <a:spLocks/>
            </p:cNvSpPr>
            <p:nvPr/>
          </p:nvSpPr>
          <p:spPr bwMode="auto">
            <a:xfrm>
              <a:off x="4005" y="2121"/>
              <a:ext cx="180" cy="72"/>
            </a:xfrm>
            <a:custGeom>
              <a:avLst/>
              <a:gdLst>
                <a:gd name="T0" fmla="*/ 90 w 180"/>
                <a:gd name="T1" fmla="*/ 72 h 72"/>
                <a:gd name="T2" fmla="*/ 180 w 180"/>
                <a:gd name="T3" fmla="*/ 18 h 72"/>
                <a:gd name="T4" fmla="*/ 90 w 180"/>
                <a:gd name="T5" fmla="*/ 0 h 72"/>
                <a:gd name="T6" fmla="*/ 0 w 180"/>
                <a:gd name="T7" fmla="*/ 54 h 72"/>
                <a:gd name="T8" fmla="*/ 90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90" y="72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3" name="Freeform 941"/>
            <p:cNvSpPr>
              <a:spLocks/>
            </p:cNvSpPr>
            <p:nvPr/>
          </p:nvSpPr>
          <p:spPr bwMode="auto">
            <a:xfrm>
              <a:off x="4179" y="2073"/>
              <a:ext cx="96" cy="306"/>
            </a:xfrm>
            <a:custGeom>
              <a:avLst/>
              <a:gdLst>
                <a:gd name="T0" fmla="*/ 0 w 96"/>
                <a:gd name="T1" fmla="*/ 306 h 306"/>
                <a:gd name="T2" fmla="*/ 6 w 96"/>
                <a:gd name="T3" fmla="*/ 60 h 306"/>
                <a:gd name="T4" fmla="*/ 96 w 96"/>
                <a:gd name="T5" fmla="*/ 0 h 306"/>
                <a:gd name="T6" fmla="*/ 84 w 96"/>
                <a:gd name="T7" fmla="*/ 246 h 306"/>
                <a:gd name="T8" fmla="*/ 0 w 96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06">
                  <a:moveTo>
                    <a:pt x="0" y="306"/>
                  </a:moveTo>
                  <a:lnTo>
                    <a:pt x="6" y="60"/>
                  </a:lnTo>
                  <a:lnTo>
                    <a:pt x="96" y="0"/>
                  </a:lnTo>
                  <a:lnTo>
                    <a:pt x="84" y="24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4" name="Freeform 942"/>
            <p:cNvSpPr>
              <a:spLocks/>
            </p:cNvSpPr>
            <p:nvPr/>
          </p:nvSpPr>
          <p:spPr bwMode="auto">
            <a:xfrm>
              <a:off x="4089" y="2115"/>
              <a:ext cx="96" cy="264"/>
            </a:xfrm>
            <a:custGeom>
              <a:avLst/>
              <a:gdLst>
                <a:gd name="T0" fmla="*/ 0 w 96"/>
                <a:gd name="T1" fmla="*/ 246 h 264"/>
                <a:gd name="T2" fmla="*/ 6 w 96"/>
                <a:gd name="T3" fmla="*/ 0 h 264"/>
                <a:gd name="T4" fmla="*/ 96 w 96"/>
                <a:gd name="T5" fmla="*/ 18 h 264"/>
                <a:gd name="T6" fmla="*/ 90 w 96"/>
                <a:gd name="T7" fmla="*/ 264 h 264"/>
                <a:gd name="T8" fmla="*/ 0 w 96"/>
                <a:gd name="T9" fmla="*/ 24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64">
                  <a:moveTo>
                    <a:pt x="0" y="246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264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5" name="Freeform 943"/>
            <p:cNvSpPr>
              <a:spLocks/>
            </p:cNvSpPr>
            <p:nvPr/>
          </p:nvSpPr>
          <p:spPr bwMode="auto">
            <a:xfrm>
              <a:off x="4095" y="2055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6" name="Freeform 944"/>
            <p:cNvSpPr>
              <a:spLocks/>
            </p:cNvSpPr>
            <p:nvPr/>
          </p:nvSpPr>
          <p:spPr bwMode="auto">
            <a:xfrm>
              <a:off x="4263" y="2007"/>
              <a:ext cx="102" cy="390"/>
            </a:xfrm>
            <a:custGeom>
              <a:avLst/>
              <a:gdLst>
                <a:gd name="T0" fmla="*/ 0 w 102"/>
                <a:gd name="T1" fmla="*/ 390 h 390"/>
                <a:gd name="T2" fmla="*/ 12 w 102"/>
                <a:gd name="T3" fmla="*/ 60 h 390"/>
                <a:gd name="T4" fmla="*/ 102 w 102"/>
                <a:gd name="T5" fmla="*/ 0 h 390"/>
                <a:gd name="T6" fmla="*/ 90 w 102"/>
                <a:gd name="T7" fmla="*/ 330 h 390"/>
                <a:gd name="T8" fmla="*/ 0 w 102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90">
                  <a:moveTo>
                    <a:pt x="0" y="390"/>
                  </a:moveTo>
                  <a:lnTo>
                    <a:pt x="12" y="60"/>
                  </a:lnTo>
                  <a:lnTo>
                    <a:pt x="102" y="0"/>
                  </a:lnTo>
                  <a:lnTo>
                    <a:pt x="90" y="33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7" name="Freeform 945"/>
            <p:cNvSpPr>
              <a:spLocks/>
            </p:cNvSpPr>
            <p:nvPr/>
          </p:nvSpPr>
          <p:spPr bwMode="auto">
            <a:xfrm>
              <a:off x="4179" y="2049"/>
              <a:ext cx="96" cy="348"/>
            </a:xfrm>
            <a:custGeom>
              <a:avLst/>
              <a:gdLst>
                <a:gd name="T0" fmla="*/ 0 w 96"/>
                <a:gd name="T1" fmla="*/ 330 h 348"/>
                <a:gd name="T2" fmla="*/ 6 w 96"/>
                <a:gd name="T3" fmla="*/ 0 h 348"/>
                <a:gd name="T4" fmla="*/ 96 w 96"/>
                <a:gd name="T5" fmla="*/ 18 h 348"/>
                <a:gd name="T6" fmla="*/ 84 w 96"/>
                <a:gd name="T7" fmla="*/ 348 h 348"/>
                <a:gd name="T8" fmla="*/ 0 w 96"/>
                <a:gd name="T9" fmla="*/ 33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48">
                  <a:moveTo>
                    <a:pt x="0" y="330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348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8" name="Freeform 946"/>
            <p:cNvSpPr>
              <a:spLocks/>
            </p:cNvSpPr>
            <p:nvPr/>
          </p:nvSpPr>
          <p:spPr bwMode="auto">
            <a:xfrm>
              <a:off x="4185" y="1989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9" name="Freeform 947"/>
            <p:cNvSpPr>
              <a:spLocks/>
            </p:cNvSpPr>
            <p:nvPr/>
          </p:nvSpPr>
          <p:spPr bwMode="auto">
            <a:xfrm>
              <a:off x="4353" y="1941"/>
              <a:ext cx="102" cy="474"/>
            </a:xfrm>
            <a:custGeom>
              <a:avLst/>
              <a:gdLst>
                <a:gd name="T0" fmla="*/ 0 w 102"/>
                <a:gd name="T1" fmla="*/ 474 h 474"/>
                <a:gd name="T2" fmla="*/ 18 w 102"/>
                <a:gd name="T3" fmla="*/ 60 h 474"/>
                <a:gd name="T4" fmla="*/ 102 w 102"/>
                <a:gd name="T5" fmla="*/ 0 h 474"/>
                <a:gd name="T6" fmla="*/ 84 w 102"/>
                <a:gd name="T7" fmla="*/ 414 h 474"/>
                <a:gd name="T8" fmla="*/ 0 w 102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74">
                  <a:moveTo>
                    <a:pt x="0" y="474"/>
                  </a:moveTo>
                  <a:lnTo>
                    <a:pt x="18" y="60"/>
                  </a:lnTo>
                  <a:lnTo>
                    <a:pt x="102" y="0"/>
                  </a:lnTo>
                  <a:lnTo>
                    <a:pt x="84" y="414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0" name="Freeform 948"/>
            <p:cNvSpPr>
              <a:spLocks/>
            </p:cNvSpPr>
            <p:nvPr/>
          </p:nvSpPr>
          <p:spPr bwMode="auto">
            <a:xfrm>
              <a:off x="4263" y="1983"/>
              <a:ext cx="108" cy="432"/>
            </a:xfrm>
            <a:custGeom>
              <a:avLst/>
              <a:gdLst>
                <a:gd name="T0" fmla="*/ 0 w 108"/>
                <a:gd name="T1" fmla="*/ 414 h 432"/>
                <a:gd name="T2" fmla="*/ 18 w 108"/>
                <a:gd name="T3" fmla="*/ 0 h 432"/>
                <a:gd name="T4" fmla="*/ 108 w 108"/>
                <a:gd name="T5" fmla="*/ 18 h 432"/>
                <a:gd name="T6" fmla="*/ 90 w 108"/>
                <a:gd name="T7" fmla="*/ 432 h 432"/>
                <a:gd name="T8" fmla="*/ 0 w 108"/>
                <a:gd name="T9" fmla="*/ 414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32">
                  <a:moveTo>
                    <a:pt x="0" y="414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432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1" name="Freeform 949"/>
            <p:cNvSpPr>
              <a:spLocks/>
            </p:cNvSpPr>
            <p:nvPr/>
          </p:nvSpPr>
          <p:spPr bwMode="auto">
            <a:xfrm>
              <a:off x="4281" y="1923"/>
              <a:ext cx="174" cy="78"/>
            </a:xfrm>
            <a:custGeom>
              <a:avLst/>
              <a:gdLst>
                <a:gd name="T0" fmla="*/ 90 w 174"/>
                <a:gd name="T1" fmla="*/ 78 h 78"/>
                <a:gd name="T2" fmla="*/ 174 w 174"/>
                <a:gd name="T3" fmla="*/ 18 h 78"/>
                <a:gd name="T4" fmla="*/ 90 w 174"/>
                <a:gd name="T5" fmla="*/ 0 h 78"/>
                <a:gd name="T6" fmla="*/ 0 w 174"/>
                <a:gd name="T7" fmla="*/ 60 h 78"/>
                <a:gd name="T8" fmla="*/ 90 w 17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8">
                  <a:moveTo>
                    <a:pt x="90" y="78"/>
                  </a:moveTo>
                  <a:lnTo>
                    <a:pt x="174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2" name="Freeform 950"/>
            <p:cNvSpPr>
              <a:spLocks/>
            </p:cNvSpPr>
            <p:nvPr/>
          </p:nvSpPr>
          <p:spPr bwMode="auto">
            <a:xfrm>
              <a:off x="4443" y="1875"/>
              <a:ext cx="108" cy="564"/>
            </a:xfrm>
            <a:custGeom>
              <a:avLst/>
              <a:gdLst>
                <a:gd name="T0" fmla="*/ 0 w 108"/>
                <a:gd name="T1" fmla="*/ 564 h 564"/>
                <a:gd name="T2" fmla="*/ 24 w 108"/>
                <a:gd name="T3" fmla="*/ 60 h 564"/>
                <a:gd name="T4" fmla="*/ 108 w 108"/>
                <a:gd name="T5" fmla="*/ 0 h 564"/>
                <a:gd name="T6" fmla="*/ 84 w 108"/>
                <a:gd name="T7" fmla="*/ 498 h 564"/>
                <a:gd name="T8" fmla="*/ 0 w 108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64">
                  <a:moveTo>
                    <a:pt x="0" y="564"/>
                  </a:moveTo>
                  <a:lnTo>
                    <a:pt x="24" y="60"/>
                  </a:lnTo>
                  <a:lnTo>
                    <a:pt x="108" y="0"/>
                  </a:lnTo>
                  <a:lnTo>
                    <a:pt x="84" y="498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Freeform 951"/>
            <p:cNvSpPr>
              <a:spLocks/>
            </p:cNvSpPr>
            <p:nvPr/>
          </p:nvSpPr>
          <p:spPr bwMode="auto">
            <a:xfrm>
              <a:off x="4353" y="1917"/>
              <a:ext cx="114" cy="522"/>
            </a:xfrm>
            <a:custGeom>
              <a:avLst/>
              <a:gdLst>
                <a:gd name="T0" fmla="*/ 0 w 114"/>
                <a:gd name="T1" fmla="*/ 498 h 522"/>
                <a:gd name="T2" fmla="*/ 24 w 114"/>
                <a:gd name="T3" fmla="*/ 0 h 522"/>
                <a:gd name="T4" fmla="*/ 114 w 114"/>
                <a:gd name="T5" fmla="*/ 18 h 522"/>
                <a:gd name="T6" fmla="*/ 90 w 114"/>
                <a:gd name="T7" fmla="*/ 522 h 522"/>
                <a:gd name="T8" fmla="*/ 0 w 114"/>
                <a:gd name="T9" fmla="*/ 49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22">
                  <a:moveTo>
                    <a:pt x="0" y="498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90" y="522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4" name="Freeform 952"/>
            <p:cNvSpPr>
              <a:spLocks/>
            </p:cNvSpPr>
            <p:nvPr/>
          </p:nvSpPr>
          <p:spPr bwMode="auto">
            <a:xfrm>
              <a:off x="4377" y="1857"/>
              <a:ext cx="174" cy="78"/>
            </a:xfrm>
            <a:custGeom>
              <a:avLst/>
              <a:gdLst>
                <a:gd name="T0" fmla="*/ 90 w 174"/>
                <a:gd name="T1" fmla="*/ 78 h 78"/>
                <a:gd name="T2" fmla="*/ 174 w 174"/>
                <a:gd name="T3" fmla="*/ 18 h 78"/>
                <a:gd name="T4" fmla="*/ 84 w 174"/>
                <a:gd name="T5" fmla="*/ 0 h 78"/>
                <a:gd name="T6" fmla="*/ 0 w 174"/>
                <a:gd name="T7" fmla="*/ 60 h 78"/>
                <a:gd name="T8" fmla="*/ 90 w 17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8">
                  <a:moveTo>
                    <a:pt x="90" y="78"/>
                  </a:moveTo>
                  <a:lnTo>
                    <a:pt x="174" y="18"/>
                  </a:lnTo>
                  <a:lnTo>
                    <a:pt x="8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5" name="Freeform 953"/>
            <p:cNvSpPr>
              <a:spLocks/>
            </p:cNvSpPr>
            <p:nvPr/>
          </p:nvSpPr>
          <p:spPr bwMode="auto">
            <a:xfrm>
              <a:off x="3075" y="1683"/>
              <a:ext cx="96" cy="534"/>
            </a:xfrm>
            <a:custGeom>
              <a:avLst/>
              <a:gdLst>
                <a:gd name="T0" fmla="*/ 0 w 96"/>
                <a:gd name="T1" fmla="*/ 534 h 534"/>
                <a:gd name="T2" fmla="*/ 0 w 96"/>
                <a:gd name="T3" fmla="*/ 48 h 534"/>
                <a:gd name="T4" fmla="*/ 96 w 96"/>
                <a:gd name="T5" fmla="*/ 0 h 534"/>
                <a:gd name="T6" fmla="*/ 96 w 96"/>
                <a:gd name="T7" fmla="*/ 474 h 534"/>
                <a:gd name="T8" fmla="*/ 0 w 96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34">
                  <a:moveTo>
                    <a:pt x="0" y="534"/>
                  </a:moveTo>
                  <a:lnTo>
                    <a:pt x="0" y="48"/>
                  </a:lnTo>
                  <a:lnTo>
                    <a:pt x="96" y="0"/>
                  </a:lnTo>
                  <a:lnTo>
                    <a:pt x="96" y="47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6" name="Freeform 954"/>
            <p:cNvSpPr>
              <a:spLocks/>
            </p:cNvSpPr>
            <p:nvPr/>
          </p:nvSpPr>
          <p:spPr bwMode="auto">
            <a:xfrm>
              <a:off x="2991" y="1713"/>
              <a:ext cx="84" cy="504"/>
            </a:xfrm>
            <a:custGeom>
              <a:avLst/>
              <a:gdLst>
                <a:gd name="T0" fmla="*/ 0 w 84"/>
                <a:gd name="T1" fmla="*/ 486 h 504"/>
                <a:gd name="T2" fmla="*/ 0 w 84"/>
                <a:gd name="T3" fmla="*/ 0 h 504"/>
                <a:gd name="T4" fmla="*/ 84 w 84"/>
                <a:gd name="T5" fmla="*/ 18 h 504"/>
                <a:gd name="T6" fmla="*/ 84 w 84"/>
                <a:gd name="T7" fmla="*/ 504 h 504"/>
                <a:gd name="T8" fmla="*/ 0 w 84"/>
                <a:gd name="T9" fmla="*/ 486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04">
                  <a:moveTo>
                    <a:pt x="0" y="48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504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7" name="Freeform 955"/>
            <p:cNvSpPr>
              <a:spLocks/>
            </p:cNvSpPr>
            <p:nvPr/>
          </p:nvSpPr>
          <p:spPr bwMode="auto">
            <a:xfrm>
              <a:off x="2991" y="1665"/>
              <a:ext cx="180" cy="66"/>
            </a:xfrm>
            <a:custGeom>
              <a:avLst/>
              <a:gdLst>
                <a:gd name="T0" fmla="*/ 84 w 180"/>
                <a:gd name="T1" fmla="*/ 66 h 66"/>
                <a:gd name="T2" fmla="*/ 180 w 180"/>
                <a:gd name="T3" fmla="*/ 18 h 66"/>
                <a:gd name="T4" fmla="*/ 102 w 180"/>
                <a:gd name="T5" fmla="*/ 0 h 66"/>
                <a:gd name="T6" fmla="*/ 0 w 180"/>
                <a:gd name="T7" fmla="*/ 48 h 66"/>
                <a:gd name="T8" fmla="*/ 84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84" y="66"/>
                  </a:moveTo>
                  <a:lnTo>
                    <a:pt x="180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956"/>
            <p:cNvSpPr>
              <a:spLocks/>
            </p:cNvSpPr>
            <p:nvPr/>
          </p:nvSpPr>
          <p:spPr bwMode="auto">
            <a:xfrm>
              <a:off x="3153" y="1617"/>
              <a:ext cx="102" cy="618"/>
            </a:xfrm>
            <a:custGeom>
              <a:avLst/>
              <a:gdLst>
                <a:gd name="T0" fmla="*/ 0 w 102"/>
                <a:gd name="T1" fmla="*/ 618 h 618"/>
                <a:gd name="T2" fmla="*/ 0 w 102"/>
                <a:gd name="T3" fmla="*/ 48 h 618"/>
                <a:gd name="T4" fmla="*/ 102 w 102"/>
                <a:gd name="T5" fmla="*/ 0 h 618"/>
                <a:gd name="T6" fmla="*/ 96 w 102"/>
                <a:gd name="T7" fmla="*/ 558 h 618"/>
                <a:gd name="T8" fmla="*/ 0 w 102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18">
                  <a:moveTo>
                    <a:pt x="0" y="618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96" y="558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9" name="Freeform 957"/>
            <p:cNvSpPr>
              <a:spLocks/>
            </p:cNvSpPr>
            <p:nvPr/>
          </p:nvSpPr>
          <p:spPr bwMode="auto">
            <a:xfrm>
              <a:off x="3075" y="1647"/>
              <a:ext cx="78" cy="588"/>
            </a:xfrm>
            <a:custGeom>
              <a:avLst/>
              <a:gdLst>
                <a:gd name="T0" fmla="*/ 0 w 78"/>
                <a:gd name="T1" fmla="*/ 570 h 588"/>
                <a:gd name="T2" fmla="*/ 0 w 78"/>
                <a:gd name="T3" fmla="*/ 0 h 588"/>
                <a:gd name="T4" fmla="*/ 78 w 78"/>
                <a:gd name="T5" fmla="*/ 18 h 588"/>
                <a:gd name="T6" fmla="*/ 78 w 78"/>
                <a:gd name="T7" fmla="*/ 588 h 588"/>
                <a:gd name="T8" fmla="*/ 0 w 78"/>
                <a:gd name="T9" fmla="*/ 57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88">
                  <a:moveTo>
                    <a:pt x="0" y="570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78" y="58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0" name="Freeform 958"/>
            <p:cNvSpPr>
              <a:spLocks/>
            </p:cNvSpPr>
            <p:nvPr/>
          </p:nvSpPr>
          <p:spPr bwMode="auto">
            <a:xfrm>
              <a:off x="3075" y="1599"/>
              <a:ext cx="180" cy="66"/>
            </a:xfrm>
            <a:custGeom>
              <a:avLst/>
              <a:gdLst>
                <a:gd name="T0" fmla="*/ 78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48 h 66"/>
                <a:gd name="T8" fmla="*/ 78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78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78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1" name="Freeform 959"/>
            <p:cNvSpPr>
              <a:spLocks/>
            </p:cNvSpPr>
            <p:nvPr/>
          </p:nvSpPr>
          <p:spPr bwMode="auto">
            <a:xfrm>
              <a:off x="3237" y="1551"/>
              <a:ext cx="102" cy="702"/>
            </a:xfrm>
            <a:custGeom>
              <a:avLst/>
              <a:gdLst>
                <a:gd name="T0" fmla="*/ 0 w 102"/>
                <a:gd name="T1" fmla="*/ 702 h 702"/>
                <a:gd name="T2" fmla="*/ 0 w 102"/>
                <a:gd name="T3" fmla="*/ 48 h 702"/>
                <a:gd name="T4" fmla="*/ 102 w 102"/>
                <a:gd name="T5" fmla="*/ 0 h 702"/>
                <a:gd name="T6" fmla="*/ 96 w 102"/>
                <a:gd name="T7" fmla="*/ 642 h 702"/>
                <a:gd name="T8" fmla="*/ 0 w 102"/>
                <a:gd name="T9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2">
                  <a:moveTo>
                    <a:pt x="0" y="702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96" y="642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2" name="Freeform 960"/>
            <p:cNvSpPr>
              <a:spLocks/>
            </p:cNvSpPr>
            <p:nvPr/>
          </p:nvSpPr>
          <p:spPr bwMode="auto">
            <a:xfrm>
              <a:off x="3153" y="1581"/>
              <a:ext cx="84" cy="672"/>
            </a:xfrm>
            <a:custGeom>
              <a:avLst/>
              <a:gdLst>
                <a:gd name="T0" fmla="*/ 0 w 84"/>
                <a:gd name="T1" fmla="*/ 654 h 672"/>
                <a:gd name="T2" fmla="*/ 6 w 84"/>
                <a:gd name="T3" fmla="*/ 0 h 672"/>
                <a:gd name="T4" fmla="*/ 84 w 84"/>
                <a:gd name="T5" fmla="*/ 18 h 672"/>
                <a:gd name="T6" fmla="*/ 84 w 84"/>
                <a:gd name="T7" fmla="*/ 672 h 672"/>
                <a:gd name="T8" fmla="*/ 0 w 84"/>
                <a:gd name="T9" fmla="*/ 654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72">
                  <a:moveTo>
                    <a:pt x="0" y="654"/>
                  </a:moveTo>
                  <a:lnTo>
                    <a:pt x="6" y="0"/>
                  </a:lnTo>
                  <a:lnTo>
                    <a:pt x="84" y="18"/>
                  </a:lnTo>
                  <a:lnTo>
                    <a:pt x="84" y="672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3" name="Freeform 961"/>
            <p:cNvSpPr>
              <a:spLocks/>
            </p:cNvSpPr>
            <p:nvPr/>
          </p:nvSpPr>
          <p:spPr bwMode="auto">
            <a:xfrm>
              <a:off x="3159" y="1533"/>
              <a:ext cx="180" cy="66"/>
            </a:xfrm>
            <a:custGeom>
              <a:avLst/>
              <a:gdLst>
                <a:gd name="T0" fmla="*/ 78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48 h 66"/>
                <a:gd name="T8" fmla="*/ 78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78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78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4" name="Freeform 962"/>
            <p:cNvSpPr>
              <a:spLocks/>
            </p:cNvSpPr>
            <p:nvPr/>
          </p:nvSpPr>
          <p:spPr bwMode="auto">
            <a:xfrm>
              <a:off x="3315" y="1479"/>
              <a:ext cx="108" cy="792"/>
            </a:xfrm>
            <a:custGeom>
              <a:avLst/>
              <a:gdLst>
                <a:gd name="T0" fmla="*/ 0 w 108"/>
                <a:gd name="T1" fmla="*/ 792 h 792"/>
                <a:gd name="T2" fmla="*/ 6 w 108"/>
                <a:gd name="T3" fmla="*/ 54 h 792"/>
                <a:gd name="T4" fmla="*/ 108 w 108"/>
                <a:gd name="T5" fmla="*/ 0 h 792"/>
                <a:gd name="T6" fmla="*/ 96 w 108"/>
                <a:gd name="T7" fmla="*/ 732 h 792"/>
                <a:gd name="T8" fmla="*/ 0 w 108"/>
                <a:gd name="T9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92">
                  <a:moveTo>
                    <a:pt x="0" y="792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96" y="732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5" name="Freeform 963"/>
            <p:cNvSpPr>
              <a:spLocks/>
            </p:cNvSpPr>
            <p:nvPr/>
          </p:nvSpPr>
          <p:spPr bwMode="auto">
            <a:xfrm>
              <a:off x="3237" y="1515"/>
              <a:ext cx="84" cy="756"/>
            </a:xfrm>
            <a:custGeom>
              <a:avLst/>
              <a:gdLst>
                <a:gd name="T0" fmla="*/ 0 w 84"/>
                <a:gd name="T1" fmla="*/ 738 h 756"/>
                <a:gd name="T2" fmla="*/ 0 w 84"/>
                <a:gd name="T3" fmla="*/ 0 h 756"/>
                <a:gd name="T4" fmla="*/ 84 w 84"/>
                <a:gd name="T5" fmla="*/ 18 h 756"/>
                <a:gd name="T6" fmla="*/ 78 w 84"/>
                <a:gd name="T7" fmla="*/ 756 h 756"/>
                <a:gd name="T8" fmla="*/ 0 w 84"/>
                <a:gd name="T9" fmla="*/ 738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56">
                  <a:moveTo>
                    <a:pt x="0" y="73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78" y="756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6" name="Freeform 964"/>
            <p:cNvSpPr>
              <a:spLocks/>
            </p:cNvSpPr>
            <p:nvPr/>
          </p:nvSpPr>
          <p:spPr bwMode="auto">
            <a:xfrm>
              <a:off x="3237" y="1467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2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7" name="Freeform 965"/>
            <p:cNvSpPr>
              <a:spLocks/>
            </p:cNvSpPr>
            <p:nvPr/>
          </p:nvSpPr>
          <p:spPr bwMode="auto">
            <a:xfrm>
              <a:off x="3399" y="1413"/>
              <a:ext cx="108" cy="876"/>
            </a:xfrm>
            <a:custGeom>
              <a:avLst/>
              <a:gdLst>
                <a:gd name="T0" fmla="*/ 0 w 108"/>
                <a:gd name="T1" fmla="*/ 876 h 876"/>
                <a:gd name="T2" fmla="*/ 12 w 108"/>
                <a:gd name="T3" fmla="*/ 48 h 876"/>
                <a:gd name="T4" fmla="*/ 108 w 108"/>
                <a:gd name="T5" fmla="*/ 0 h 876"/>
                <a:gd name="T6" fmla="*/ 96 w 108"/>
                <a:gd name="T7" fmla="*/ 816 h 876"/>
                <a:gd name="T8" fmla="*/ 0 w 108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76">
                  <a:moveTo>
                    <a:pt x="0" y="876"/>
                  </a:moveTo>
                  <a:lnTo>
                    <a:pt x="12" y="48"/>
                  </a:lnTo>
                  <a:lnTo>
                    <a:pt x="108" y="0"/>
                  </a:lnTo>
                  <a:lnTo>
                    <a:pt x="96" y="816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8" name="Freeform 966"/>
            <p:cNvSpPr>
              <a:spLocks/>
            </p:cNvSpPr>
            <p:nvPr/>
          </p:nvSpPr>
          <p:spPr bwMode="auto">
            <a:xfrm>
              <a:off x="3315" y="1443"/>
              <a:ext cx="96" cy="846"/>
            </a:xfrm>
            <a:custGeom>
              <a:avLst/>
              <a:gdLst>
                <a:gd name="T0" fmla="*/ 0 w 96"/>
                <a:gd name="T1" fmla="*/ 828 h 846"/>
                <a:gd name="T2" fmla="*/ 12 w 96"/>
                <a:gd name="T3" fmla="*/ 0 h 846"/>
                <a:gd name="T4" fmla="*/ 96 w 96"/>
                <a:gd name="T5" fmla="*/ 18 h 846"/>
                <a:gd name="T6" fmla="*/ 84 w 96"/>
                <a:gd name="T7" fmla="*/ 846 h 846"/>
                <a:gd name="T8" fmla="*/ 0 w 96"/>
                <a:gd name="T9" fmla="*/ 828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46">
                  <a:moveTo>
                    <a:pt x="0" y="828"/>
                  </a:moveTo>
                  <a:lnTo>
                    <a:pt x="12" y="0"/>
                  </a:lnTo>
                  <a:lnTo>
                    <a:pt x="96" y="18"/>
                  </a:lnTo>
                  <a:lnTo>
                    <a:pt x="84" y="846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9" name="Freeform 967"/>
            <p:cNvSpPr>
              <a:spLocks/>
            </p:cNvSpPr>
            <p:nvPr/>
          </p:nvSpPr>
          <p:spPr bwMode="auto">
            <a:xfrm>
              <a:off x="3327" y="1395"/>
              <a:ext cx="180" cy="66"/>
            </a:xfrm>
            <a:custGeom>
              <a:avLst/>
              <a:gdLst>
                <a:gd name="T0" fmla="*/ 84 w 180"/>
                <a:gd name="T1" fmla="*/ 66 h 66"/>
                <a:gd name="T2" fmla="*/ 180 w 180"/>
                <a:gd name="T3" fmla="*/ 18 h 66"/>
                <a:gd name="T4" fmla="*/ 96 w 180"/>
                <a:gd name="T5" fmla="*/ 0 h 66"/>
                <a:gd name="T6" fmla="*/ 0 w 180"/>
                <a:gd name="T7" fmla="*/ 48 h 66"/>
                <a:gd name="T8" fmla="*/ 84 w 180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6">
                  <a:moveTo>
                    <a:pt x="84" y="66"/>
                  </a:moveTo>
                  <a:lnTo>
                    <a:pt x="180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0" name="Freeform 968"/>
            <p:cNvSpPr>
              <a:spLocks/>
            </p:cNvSpPr>
            <p:nvPr/>
          </p:nvSpPr>
          <p:spPr bwMode="auto">
            <a:xfrm>
              <a:off x="3483" y="1341"/>
              <a:ext cx="108" cy="966"/>
            </a:xfrm>
            <a:custGeom>
              <a:avLst/>
              <a:gdLst>
                <a:gd name="T0" fmla="*/ 0 w 108"/>
                <a:gd name="T1" fmla="*/ 966 h 966"/>
                <a:gd name="T2" fmla="*/ 12 w 108"/>
                <a:gd name="T3" fmla="*/ 48 h 966"/>
                <a:gd name="T4" fmla="*/ 108 w 108"/>
                <a:gd name="T5" fmla="*/ 0 h 966"/>
                <a:gd name="T6" fmla="*/ 96 w 108"/>
                <a:gd name="T7" fmla="*/ 906 h 966"/>
                <a:gd name="T8" fmla="*/ 0 w 108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6">
                  <a:moveTo>
                    <a:pt x="0" y="966"/>
                  </a:moveTo>
                  <a:lnTo>
                    <a:pt x="12" y="48"/>
                  </a:lnTo>
                  <a:lnTo>
                    <a:pt x="108" y="0"/>
                  </a:lnTo>
                  <a:lnTo>
                    <a:pt x="96" y="906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1" name="Freeform 969"/>
            <p:cNvSpPr>
              <a:spLocks/>
            </p:cNvSpPr>
            <p:nvPr/>
          </p:nvSpPr>
          <p:spPr bwMode="auto">
            <a:xfrm>
              <a:off x="3399" y="1377"/>
              <a:ext cx="96" cy="930"/>
            </a:xfrm>
            <a:custGeom>
              <a:avLst/>
              <a:gdLst>
                <a:gd name="T0" fmla="*/ 0 w 96"/>
                <a:gd name="T1" fmla="*/ 912 h 930"/>
                <a:gd name="T2" fmla="*/ 12 w 96"/>
                <a:gd name="T3" fmla="*/ 0 h 930"/>
                <a:gd name="T4" fmla="*/ 96 w 96"/>
                <a:gd name="T5" fmla="*/ 12 h 930"/>
                <a:gd name="T6" fmla="*/ 84 w 96"/>
                <a:gd name="T7" fmla="*/ 930 h 930"/>
                <a:gd name="T8" fmla="*/ 0 w 96"/>
                <a:gd name="T9" fmla="*/ 912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0">
                  <a:moveTo>
                    <a:pt x="0" y="912"/>
                  </a:moveTo>
                  <a:lnTo>
                    <a:pt x="12" y="0"/>
                  </a:lnTo>
                  <a:lnTo>
                    <a:pt x="96" y="12"/>
                  </a:lnTo>
                  <a:lnTo>
                    <a:pt x="84" y="93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970"/>
            <p:cNvSpPr>
              <a:spLocks/>
            </p:cNvSpPr>
            <p:nvPr/>
          </p:nvSpPr>
          <p:spPr bwMode="auto">
            <a:xfrm>
              <a:off x="3411" y="1329"/>
              <a:ext cx="180" cy="60"/>
            </a:xfrm>
            <a:custGeom>
              <a:avLst/>
              <a:gdLst>
                <a:gd name="T0" fmla="*/ 84 w 180"/>
                <a:gd name="T1" fmla="*/ 60 h 60"/>
                <a:gd name="T2" fmla="*/ 180 w 180"/>
                <a:gd name="T3" fmla="*/ 12 h 60"/>
                <a:gd name="T4" fmla="*/ 96 w 180"/>
                <a:gd name="T5" fmla="*/ 0 h 60"/>
                <a:gd name="T6" fmla="*/ 0 w 180"/>
                <a:gd name="T7" fmla="*/ 48 h 60"/>
                <a:gd name="T8" fmla="*/ 84 w 18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60">
                  <a:moveTo>
                    <a:pt x="84" y="60"/>
                  </a:moveTo>
                  <a:lnTo>
                    <a:pt x="180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3" name="Freeform 971"/>
            <p:cNvSpPr>
              <a:spLocks/>
            </p:cNvSpPr>
            <p:nvPr/>
          </p:nvSpPr>
          <p:spPr bwMode="auto">
            <a:xfrm>
              <a:off x="3567" y="1275"/>
              <a:ext cx="114" cy="1050"/>
            </a:xfrm>
            <a:custGeom>
              <a:avLst/>
              <a:gdLst>
                <a:gd name="T0" fmla="*/ 0 w 114"/>
                <a:gd name="T1" fmla="*/ 1050 h 1050"/>
                <a:gd name="T2" fmla="*/ 18 w 114"/>
                <a:gd name="T3" fmla="*/ 48 h 1050"/>
                <a:gd name="T4" fmla="*/ 114 w 114"/>
                <a:gd name="T5" fmla="*/ 0 h 1050"/>
                <a:gd name="T6" fmla="*/ 96 w 114"/>
                <a:gd name="T7" fmla="*/ 990 h 1050"/>
                <a:gd name="T8" fmla="*/ 0 w 114"/>
                <a:gd name="T9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50">
                  <a:moveTo>
                    <a:pt x="0" y="1050"/>
                  </a:moveTo>
                  <a:lnTo>
                    <a:pt x="18" y="48"/>
                  </a:lnTo>
                  <a:lnTo>
                    <a:pt x="114" y="0"/>
                  </a:lnTo>
                  <a:lnTo>
                    <a:pt x="96" y="990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" name="Freeform 972"/>
            <p:cNvSpPr>
              <a:spLocks/>
            </p:cNvSpPr>
            <p:nvPr/>
          </p:nvSpPr>
          <p:spPr bwMode="auto">
            <a:xfrm>
              <a:off x="3483" y="1305"/>
              <a:ext cx="102" cy="1020"/>
            </a:xfrm>
            <a:custGeom>
              <a:avLst/>
              <a:gdLst>
                <a:gd name="T0" fmla="*/ 0 w 102"/>
                <a:gd name="T1" fmla="*/ 1002 h 1020"/>
                <a:gd name="T2" fmla="*/ 12 w 102"/>
                <a:gd name="T3" fmla="*/ 0 h 1020"/>
                <a:gd name="T4" fmla="*/ 102 w 102"/>
                <a:gd name="T5" fmla="*/ 18 h 1020"/>
                <a:gd name="T6" fmla="*/ 84 w 102"/>
                <a:gd name="T7" fmla="*/ 1020 h 1020"/>
                <a:gd name="T8" fmla="*/ 0 w 102"/>
                <a:gd name="T9" fmla="*/ 1002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20">
                  <a:moveTo>
                    <a:pt x="0" y="100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1020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" name="Freeform 973"/>
            <p:cNvSpPr>
              <a:spLocks/>
            </p:cNvSpPr>
            <p:nvPr/>
          </p:nvSpPr>
          <p:spPr bwMode="auto">
            <a:xfrm>
              <a:off x="3495" y="1257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" name="Freeform 974"/>
            <p:cNvSpPr>
              <a:spLocks/>
            </p:cNvSpPr>
            <p:nvPr/>
          </p:nvSpPr>
          <p:spPr bwMode="auto">
            <a:xfrm>
              <a:off x="3651" y="1203"/>
              <a:ext cx="120" cy="1140"/>
            </a:xfrm>
            <a:custGeom>
              <a:avLst/>
              <a:gdLst>
                <a:gd name="T0" fmla="*/ 0 w 120"/>
                <a:gd name="T1" fmla="*/ 1140 h 1140"/>
                <a:gd name="T2" fmla="*/ 24 w 120"/>
                <a:gd name="T3" fmla="*/ 48 h 1140"/>
                <a:gd name="T4" fmla="*/ 120 w 120"/>
                <a:gd name="T5" fmla="*/ 0 h 1140"/>
                <a:gd name="T6" fmla="*/ 96 w 120"/>
                <a:gd name="T7" fmla="*/ 1080 h 1140"/>
                <a:gd name="T8" fmla="*/ 0 w 120"/>
                <a:gd name="T9" fmla="*/ 11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40">
                  <a:moveTo>
                    <a:pt x="0" y="1140"/>
                  </a:moveTo>
                  <a:lnTo>
                    <a:pt x="24" y="48"/>
                  </a:lnTo>
                  <a:lnTo>
                    <a:pt x="120" y="0"/>
                  </a:lnTo>
                  <a:lnTo>
                    <a:pt x="96" y="1080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7" name="Freeform 975"/>
            <p:cNvSpPr>
              <a:spLocks/>
            </p:cNvSpPr>
            <p:nvPr/>
          </p:nvSpPr>
          <p:spPr bwMode="auto">
            <a:xfrm>
              <a:off x="3567" y="1233"/>
              <a:ext cx="108" cy="1110"/>
            </a:xfrm>
            <a:custGeom>
              <a:avLst/>
              <a:gdLst>
                <a:gd name="T0" fmla="*/ 0 w 108"/>
                <a:gd name="T1" fmla="*/ 1092 h 1110"/>
                <a:gd name="T2" fmla="*/ 18 w 108"/>
                <a:gd name="T3" fmla="*/ 0 h 1110"/>
                <a:gd name="T4" fmla="*/ 108 w 108"/>
                <a:gd name="T5" fmla="*/ 18 h 1110"/>
                <a:gd name="T6" fmla="*/ 84 w 108"/>
                <a:gd name="T7" fmla="*/ 1110 h 1110"/>
                <a:gd name="T8" fmla="*/ 0 w 108"/>
                <a:gd name="T9" fmla="*/ 1092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10">
                  <a:moveTo>
                    <a:pt x="0" y="1092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84" y="1110"/>
                  </a:lnTo>
                  <a:lnTo>
                    <a:pt x="0" y="10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8" name="Freeform 976"/>
            <p:cNvSpPr>
              <a:spLocks/>
            </p:cNvSpPr>
            <p:nvPr/>
          </p:nvSpPr>
          <p:spPr bwMode="auto">
            <a:xfrm>
              <a:off x="3585" y="1185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9" name="Freeform 977"/>
            <p:cNvSpPr>
              <a:spLocks/>
            </p:cNvSpPr>
            <p:nvPr/>
          </p:nvSpPr>
          <p:spPr bwMode="auto">
            <a:xfrm>
              <a:off x="3735" y="1131"/>
              <a:ext cx="126" cy="1230"/>
            </a:xfrm>
            <a:custGeom>
              <a:avLst/>
              <a:gdLst>
                <a:gd name="T0" fmla="*/ 0 w 126"/>
                <a:gd name="T1" fmla="*/ 1230 h 1230"/>
                <a:gd name="T2" fmla="*/ 30 w 126"/>
                <a:gd name="T3" fmla="*/ 48 h 1230"/>
                <a:gd name="T4" fmla="*/ 126 w 126"/>
                <a:gd name="T5" fmla="*/ 0 h 1230"/>
                <a:gd name="T6" fmla="*/ 96 w 126"/>
                <a:gd name="T7" fmla="*/ 1170 h 1230"/>
                <a:gd name="T8" fmla="*/ 0 w 126"/>
                <a:gd name="T9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30">
                  <a:moveTo>
                    <a:pt x="0" y="1230"/>
                  </a:moveTo>
                  <a:lnTo>
                    <a:pt x="30" y="48"/>
                  </a:lnTo>
                  <a:lnTo>
                    <a:pt x="126" y="0"/>
                  </a:lnTo>
                  <a:lnTo>
                    <a:pt x="96" y="1170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0" name="Freeform 978"/>
            <p:cNvSpPr>
              <a:spLocks/>
            </p:cNvSpPr>
            <p:nvPr/>
          </p:nvSpPr>
          <p:spPr bwMode="auto">
            <a:xfrm>
              <a:off x="3651" y="1161"/>
              <a:ext cx="114" cy="1200"/>
            </a:xfrm>
            <a:custGeom>
              <a:avLst/>
              <a:gdLst>
                <a:gd name="T0" fmla="*/ 0 w 114"/>
                <a:gd name="T1" fmla="*/ 1182 h 1200"/>
                <a:gd name="T2" fmla="*/ 24 w 114"/>
                <a:gd name="T3" fmla="*/ 0 h 1200"/>
                <a:gd name="T4" fmla="*/ 114 w 114"/>
                <a:gd name="T5" fmla="*/ 18 h 1200"/>
                <a:gd name="T6" fmla="*/ 84 w 114"/>
                <a:gd name="T7" fmla="*/ 1200 h 1200"/>
                <a:gd name="T8" fmla="*/ 0 w 114"/>
                <a:gd name="T9" fmla="*/ 118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00">
                  <a:moveTo>
                    <a:pt x="0" y="1182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84" y="1200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1" name="Freeform 979"/>
            <p:cNvSpPr>
              <a:spLocks/>
            </p:cNvSpPr>
            <p:nvPr/>
          </p:nvSpPr>
          <p:spPr bwMode="auto">
            <a:xfrm>
              <a:off x="3675" y="1113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2" name="Freeform 980"/>
            <p:cNvSpPr>
              <a:spLocks/>
            </p:cNvSpPr>
            <p:nvPr/>
          </p:nvSpPr>
          <p:spPr bwMode="auto">
            <a:xfrm>
              <a:off x="3825" y="1059"/>
              <a:ext cx="126" cy="1326"/>
            </a:xfrm>
            <a:custGeom>
              <a:avLst/>
              <a:gdLst>
                <a:gd name="T0" fmla="*/ 0 w 126"/>
                <a:gd name="T1" fmla="*/ 1326 h 1326"/>
                <a:gd name="T2" fmla="*/ 30 w 126"/>
                <a:gd name="T3" fmla="*/ 42 h 1326"/>
                <a:gd name="T4" fmla="*/ 126 w 126"/>
                <a:gd name="T5" fmla="*/ 0 h 1326"/>
                <a:gd name="T6" fmla="*/ 90 w 126"/>
                <a:gd name="T7" fmla="*/ 1266 h 1326"/>
                <a:gd name="T8" fmla="*/ 0 w 126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26">
                  <a:moveTo>
                    <a:pt x="0" y="1326"/>
                  </a:moveTo>
                  <a:lnTo>
                    <a:pt x="30" y="42"/>
                  </a:lnTo>
                  <a:lnTo>
                    <a:pt x="126" y="0"/>
                  </a:lnTo>
                  <a:lnTo>
                    <a:pt x="90" y="1266"/>
                  </a:lnTo>
                  <a:lnTo>
                    <a:pt x="0" y="13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3" name="Freeform 981"/>
            <p:cNvSpPr>
              <a:spLocks/>
            </p:cNvSpPr>
            <p:nvPr/>
          </p:nvSpPr>
          <p:spPr bwMode="auto">
            <a:xfrm>
              <a:off x="3735" y="1089"/>
              <a:ext cx="120" cy="1296"/>
            </a:xfrm>
            <a:custGeom>
              <a:avLst/>
              <a:gdLst>
                <a:gd name="T0" fmla="*/ 0 w 120"/>
                <a:gd name="T1" fmla="*/ 1272 h 1296"/>
                <a:gd name="T2" fmla="*/ 30 w 120"/>
                <a:gd name="T3" fmla="*/ 0 h 1296"/>
                <a:gd name="T4" fmla="*/ 120 w 120"/>
                <a:gd name="T5" fmla="*/ 12 h 1296"/>
                <a:gd name="T6" fmla="*/ 90 w 120"/>
                <a:gd name="T7" fmla="*/ 1296 h 1296"/>
                <a:gd name="T8" fmla="*/ 0 w 120"/>
                <a:gd name="T9" fmla="*/ 127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6">
                  <a:moveTo>
                    <a:pt x="0" y="1272"/>
                  </a:moveTo>
                  <a:lnTo>
                    <a:pt x="30" y="0"/>
                  </a:lnTo>
                  <a:lnTo>
                    <a:pt x="120" y="12"/>
                  </a:lnTo>
                  <a:lnTo>
                    <a:pt x="90" y="1296"/>
                  </a:lnTo>
                  <a:lnTo>
                    <a:pt x="0" y="12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4" name="Freeform 982"/>
            <p:cNvSpPr>
              <a:spLocks/>
            </p:cNvSpPr>
            <p:nvPr/>
          </p:nvSpPr>
          <p:spPr bwMode="auto">
            <a:xfrm>
              <a:off x="3765" y="1041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8 h 60"/>
                <a:gd name="T4" fmla="*/ 96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5" name="Freeform 983"/>
            <p:cNvSpPr>
              <a:spLocks/>
            </p:cNvSpPr>
            <p:nvPr/>
          </p:nvSpPr>
          <p:spPr bwMode="auto">
            <a:xfrm>
              <a:off x="3825" y="2325"/>
              <a:ext cx="174" cy="78"/>
            </a:xfrm>
            <a:custGeom>
              <a:avLst/>
              <a:gdLst>
                <a:gd name="T0" fmla="*/ 84 w 174"/>
                <a:gd name="T1" fmla="*/ 78 h 78"/>
                <a:gd name="T2" fmla="*/ 174 w 174"/>
                <a:gd name="T3" fmla="*/ 18 h 78"/>
                <a:gd name="T4" fmla="*/ 90 w 174"/>
                <a:gd name="T5" fmla="*/ 0 h 78"/>
                <a:gd name="T6" fmla="*/ 0 w 174"/>
                <a:gd name="T7" fmla="*/ 60 h 78"/>
                <a:gd name="T8" fmla="*/ 84 w 17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8">
                  <a:moveTo>
                    <a:pt x="84" y="78"/>
                  </a:moveTo>
                  <a:lnTo>
                    <a:pt x="174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6" name="Freeform 984"/>
            <p:cNvSpPr>
              <a:spLocks/>
            </p:cNvSpPr>
            <p:nvPr/>
          </p:nvSpPr>
          <p:spPr bwMode="auto">
            <a:xfrm>
              <a:off x="3999" y="2277"/>
              <a:ext cx="90" cy="144"/>
            </a:xfrm>
            <a:custGeom>
              <a:avLst/>
              <a:gdLst>
                <a:gd name="T0" fmla="*/ 0 w 90"/>
                <a:gd name="T1" fmla="*/ 144 h 144"/>
                <a:gd name="T2" fmla="*/ 0 w 90"/>
                <a:gd name="T3" fmla="*/ 60 h 144"/>
                <a:gd name="T4" fmla="*/ 90 w 90"/>
                <a:gd name="T5" fmla="*/ 0 h 144"/>
                <a:gd name="T6" fmla="*/ 90 w 90"/>
                <a:gd name="T7" fmla="*/ 84 h 144"/>
                <a:gd name="T8" fmla="*/ 0 w 90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44">
                  <a:moveTo>
                    <a:pt x="0" y="144"/>
                  </a:moveTo>
                  <a:lnTo>
                    <a:pt x="0" y="60"/>
                  </a:lnTo>
                  <a:lnTo>
                    <a:pt x="90" y="0"/>
                  </a:lnTo>
                  <a:lnTo>
                    <a:pt x="90" y="8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7" name="Freeform 985"/>
            <p:cNvSpPr>
              <a:spLocks/>
            </p:cNvSpPr>
            <p:nvPr/>
          </p:nvSpPr>
          <p:spPr bwMode="auto">
            <a:xfrm>
              <a:off x="3909" y="2319"/>
              <a:ext cx="90" cy="102"/>
            </a:xfrm>
            <a:custGeom>
              <a:avLst/>
              <a:gdLst>
                <a:gd name="T0" fmla="*/ 0 w 90"/>
                <a:gd name="T1" fmla="*/ 84 h 102"/>
                <a:gd name="T2" fmla="*/ 6 w 90"/>
                <a:gd name="T3" fmla="*/ 0 h 102"/>
                <a:gd name="T4" fmla="*/ 90 w 90"/>
                <a:gd name="T5" fmla="*/ 18 h 102"/>
                <a:gd name="T6" fmla="*/ 90 w 90"/>
                <a:gd name="T7" fmla="*/ 102 h 102"/>
                <a:gd name="T8" fmla="*/ 0 w 90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2">
                  <a:moveTo>
                    <a:pt x="0" y="84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90" y="10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8" name="Freeform 986"/>
            <p:cNvSpPr>
              <a:spLocks/>
            </p:cNvSpPr>
            <p:nvPr/>
          </p:nvSpPr>
          <p:spPr bwMode="auto">
            <a:xfrm>
              <a:off x="3915" y="2259"/>
              <a:ext cx="174" cy="78"/>
            </a:xfrm>
            <a:custGeom>
              <a:avLst/>
              <a:gdLst>
                <a:gd name="T0" fmla="*/ 84 w 174"/>
                <a:gd name="T1" fmla="*/ 78 h 78"/>
                <a:gd name="T2" fmla="*/ 174 w 174"/>
                <a:gd name="T3" fmla="*/ 18 h 78"/>
                <a:gd name="T4" fmla="*/ 90 w 174"/>
                <a:gd name="T5" fmla="*/ 0 h 78"/>
                <a:gd name="T6" fmla="*/ 0 w 174"/>
                <a:gd name="T7" fmla="*/ 60 h 78"/>
                <a:gd name="T8" fmla="*/ 84 w 17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78">
                  <a:moveTo>
                    <a:pt x="84" y="78"/>
                  </a:moveTo>
                  <a:lnTo>
                    <a:pt x="174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9" name="Freeform 987"/>
            <p:cNvSpPr>
              <a:spLocks/>
            </p:cNvSpPr>
            <p:nvPr/>
          </p:nvSpPr>
          <p:spPr bwMode="auto">
            <a:xfrm>
              <a:off x="4089" y="2217"/>
              <a:ext cx="96" cy="222"/>
            </a:xfrm>
            <a:custGeom>
              <a:avLst/>
              <a:gdLst>
                <a:gd name="T0" fmla="*/ 0 w 96"/>
                <a:gd name="T1" fmla="*/ 222 h 222"/>
                <a:gd name="T2" fmla="*/ 0 w 96"/>
                <a:gd name="T3" fmla="*/ 60 h 222"/>
                <a:gd name="T4" fmla="*/ 96 w 96"/>
                <a:gd name="T5" fmla="*/ 0 h 222"/>
                <a:gd name="T6" fmla="*/ 90 w 96"/>
                <a:gd name="T7" fmla="*/ 162 h 222"/>
                <a:gd name="T8" fmla="*/ 0 w 96"/>
                <a:gd name="T9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2">
                  <a:moveTo>
                    <a:pt x="0" y="222"/>
                  </a:moveTo>
                  <a:lnTo>
                    <a:pt x="0" y="60"/>
                  </a:lnTo>
                  <a:lnTo>
                    <a:pt x="96" y="0"/>
                  </a:lnTo>
                  <a:lnTo>
                    <a:pt x="90" y="16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0" name="Freeform 988"/>
            <p:cNvSpPr>
              <a:spLocks/>
            </p:cNvSpPr>
            <p:nvPr/>
          </p:nvSpPr>
          <p:spPr bwMode="auto">
            <a:xfrm>
              <a:off x="3999" y="2253"/>
              <a:ext cx="90" cy="186"/>
            </a:xfrm>
            <a:custGeom>
              <a:avLst/>
              <a:gdLst>
                <a:gd name="T0" fmla="*/ 0 w 90"/>
                <a:gd name="T1" fmla="*/ 168 h 186"/>
                <a:gd name="T2" fmla="*/ 6 w 90"/>
                <a:gd name="T3" fmla="*/ 0 h 186"/>
                <a:gd name="T4" fmla="*/ 90 w 90"/>
                <a:gd name="T5" fmla="*/ 24 h 186"/>
                <a:gd name="T6" fmla="*/ 90 w 90"/>
                <a:gd name="T7" fmla="*/ 186 h 186"/>
                <a:gd name="T8" fmla="*/ 0 w 90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6">
                  <a:moveTo>
                    <a:pt x="0" y="168"/>
                  </a:moveTo>
                  <a:lnTo>
                    <a:pt x="6" y="0"/>
                  </a:lnTo>
                  <a:lnTo>
                    <a:pt x="90" y="24"/>
                  </a:lnTo>
                  <a:lnTo>
                    <a:pt x="90" y="18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1" name="Freeform 989"/>
            <p:cNvSpPr>
              <a:spLocks/>
            </p:cNvSpPr>
            <p:nvPr/>
          </p:nvSpPr>
          <p:spPr bwMode="auto">
            <a:xfrm>
              <a:off x="4005" y="2193"/>
              <a:ext cx="180" cy="84"/>
            </a:xfrm>
            <a:custGeom>
              <a:avLst/>
              <a:gdLst>
                <a:gd name="T0" fmla="*/ 84 w 180"/>
                <a:gd name="T1" fmla="*/ 84 h 84"/>
                <a:gd name="T2" fmla="*/ 180 w 180"/>
                <a:gd name="T3" fmla="*/ 24 h 84"/>
                <a:gd name="T4" fmla="*/ 90 w 180"/>
                <a:gd name="T5" fmla="*/ 0 h 84"/>
                <a:gd name="T6" fmla="*/ 0 w 180"/>
                <a:gd name="T7" fmla="*/ 60 h 84"/>
                <a:gd name="T8" fmla="*/ 84 w 18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84">
                  <a:moveTo>
                    <a:pt x="84" y="84"/>
                  </a:moveTo>
                  <a:lnTo>
                    <a:pt x="180" y="24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2" name="Freeform 990"/>
            <p:cNvSpPr>
              <a:spLocks/>
            </p:cNvSpPr>
            <p:nvPr/>
          </p:nvSpPr>
          <p:spPr bwMode="auto">
            <a:xfrm>
              <a:off x="4173" y="2151"/>
              <a:ext cx="102" cy="312"/>
            </a:xfrm>
            <a:custGeom>
              <a:avLst/>
              <a:gdLst>
                <a:gd name="T0" fmla="*/ 0 w 102"/>
                <a:gd name="T1" fmla="*/ 312 h 312"/>
                <a:gd name="T2" fmla="*/ 12 w 102"/>
                <a:gd name="T3" fmla="*/ 60 h 312"/>
                <a:gd name="T4" fmla="*/ 102 w 102"/>
                <a:gd name="T5" fmla="*/ 0 h 312"/>
                <a:gd name="T6" fmla="*/ 90 w 102"/>
                <a:gd name="T7" fmla="*/ 246 h 312"/>
                <a:gd name="T8" fmla="*/ 0 w 102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0" y="312"/>
                  </a:moveTo>
                  <a:lnTo>
                    <a:pt x="12" y="60"/>
                  </a:lnTo>
                  <a:lnTo>
                    <a:pt x="102" y="0"/>
                  </a:lnTo>
                  <a:lnTo>
                    <a:pt x="90" y="246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3" name="Freeform 991"/>
            <p:cNvSpPr>
              <a:spLocks/>
            </p:cNvSpPr>
            <p:nvPr/>
          </p:nvSpPr>
          <p:spPr bwMode="auto">
            <a:xfrm>
              <a:off x="4089" y="2193"/>
              <a:ext cx="96" cy="270"/>
            </a:xfrm>
            <a:custGeom>
              <a:avLst/>
              <a:gdLst>
                <a:gd name="T0" fmla="*/ 0 w 96"/>
                <a:gd name="T1" fmla="*/ 246 h 270"/>
                <a:gd name="T2" fmla="*/ 6 w 96"/>
                <a:gd name="T3" fmla="*/ 0 h 270"/>
                <a:gd name="T4" fmla="*/ 96 w 96"/>
                <a:gd name="T5" fmla="*/ 18 h 270"/>
                <a:gd name="T6" fmla="*/ 84 w 96"/>
                <a:gd name="T7" fmla="*/ 270 h 270"/>
                <a:gd name="T8" fmla="*/ 0 w 96"/>
                <a:gd name="T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70">
                  <a:moveTo>
                    <a:pt x="0" y="246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27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4" name="Freeform 992"/>
            <p:cNvSpPr>
              <a:spLocks/>
            </p:cNvSpPr>
            <p:nvPr/>
          </p:nvSpPr>
          <p:spPr bwMode="auto">
            <a:xfrm>
              <a:off x="4095" y="2133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5" name="Freeform 993"/>
            <p:cNvSpPr>
              <a:spLocks/>
            </p:cNvSpPr>
            <p:nvPr/>
          </p:nvSpPr>
          <p:spPr bwMode="auto">
            <a:xfrm>
              <a:off x="4263" y="2085"/>
              <a:ext cx="102" cy="396"/>
            </a:xfrm>
            <a:custGeom>
              <a:avLst/>
              <a:gdLst>
                <a:gd name="T0" fmla="*/ 0 w 102"/>
                <a:gd name="T1" fmla="*/ 396 h 396"/>
                <a:gd name="T2" fmla="*/ 18 w 102"/>
                <a:gd name="T3" fmla="*/ 60 h 396"/>
                <a:gd name="T4" fmla="*/ 102 w 102"/>
                <a:gd name="T5" fmla="*/ 0 h 396"/>
                <a:gd name="T6" fmla="*/ 90 w 102"/>
                <a:gd name="T7" fmla="*/ 330 h 396"/>
                <a:gd name="T8" fmla="*/ 0 w 102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96">
                  <a:moveTo>
                    <a:pt x="0" y="396"/>
                  </a:moveTo>
                  <a:lnTo>
                    <a:pt x="18" y="60"/>
                  </a:lnTo>
                  <a:lnTo>
                    <a:pt x="102" y="0"/>
                  </a:lnTo>
                  <a:lnTo>
                    <a:pt x="90" y="330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6" name="Freeform 994"/>
            <p:cNvSpPr>
              <a:spLocks/>
            </p:cNvSpPr>
            <p:nvPr/>
          </p:nvSpPr>
          <p:spPr bwMode="auto">
            <a:xfrm>
              <a:off x="4173" y="2127"/>
              <a:ext cx="108" cy="354"/>
            </a:xfrm>
            <a:custGeom>
              <a:avLst/>
              <a:gdLst>
                <a:gd name="T0" fmla="*/ 0 w 108"/>
                <a:gd name="T1" fmla="*/ 336 h 354"/>
                <a:gd name="T2" fmla="*/ 12 w 108"/>
                <a:gd name="T3" fmla="*/ 0 h 354"/>
                <a:gd name="T4" fmla="*/ 108 w 108"/>
                <a:gd name="T5" fmla="*/ 18 h 354"/>
                <a:gd name="T6" fmla="*/ 90 w 108"/>
                <a:gd name="T7" fmla="*/ 354 h 354"/>
                <a:gd name="T8" fmla="*/ 0 w 108"/>
                <a:gd name="T9" fmla="*/ 33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54">
                  <a:moveTo>
                    <a:pt x="0" y="336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354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7" name="Freeform 995"/>
            <p:cNvSpPr>
              <a:spLocks/>
            </p:cNvSpPr>
            <p:nvPr/>
          </p:nvSpPr>
          <p:spPr bwMode="auto">
            <a:xfrm>
              <a:off x="4185" y="2067"/>
              <a:ext cx="180" cy="78"/>
            </a:xfrm>
            <a:custGeom>
              <a:avLst/>
              <a:gdLst>
                <a:gd name="T0" fmla="*/ 96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6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6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8" name="Freeform 996"/>
            <p:cNvSpPr>
              <a:spLocks/>
            </p:cNvSpPr>
            <p:nvPr/>
          </p:nvSpPr>
          <p:spPr bwMode="auto">
            <a:xfrm>
              <a:off x="4353" y="2019"/>
              <a:ext cx="108" cy="480"/>
            </a:xfrm>
            <a:custGeom>
              <a:avLst/>
              <a:gdLst>
                <a:gd name="T0" fmla="*/ 0 w 108"/>
                <a:gd name="T1" fmla="*/ 480 h 480"/>
                <a:gd name="T2" fmla="*/ 18 w 108"/>
                <a:gd name="T3" fmla="*/ 60 h 480"/>
                <a:gd name="T4" fmla="*/ 108 w 108"/>
                <a:gd name="T5" fmla="*/ 0 h 480"/>
                <a:gd name="T6" fmla="*/ 90 w 108"/>
                <a:gd name="T7" fmla="*/ 420 h 480"/>
                <a:gd name="T8" fmla="*/ 0 w 108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0">
                  <a:moveTo>
                    <a:pt x="0" y="480"/>
                  </a:moveTo>
                  <a:lnTo>
                    <a:pt x="18" y="60"/>
                  </a:lnTo>
                  <a:lnTo>
                    <a:pt x="108" y="0"/>
                  </a:lnTo>
                  <a:lnTo>
                    <a:pt x="90" y="42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9" name="Freeform 997"/>
            <p:cNvSpPr>
              <a:spLocks/>
            </p:cNvSpPr>
            <p:nvPr/>
          </p:nvSpPr>
          <p:spPr bwMode="auto">
            <a:xfrm>
              <a:off x="4263" y="2061"/>
              <a:ext cx="108" cy="438"/>
            </a:xfrm>
            <a:custGeom>
              <a:avLst/>
              <a:gdLst>
                <a:gd name="T0" fmla="*/ 0 w 108"/>
                <a:gd name="T1" fmla="*/ 420 h 438"/>
                <a:gd name="T2" fmla="*/ 18 w 108"/>
                <a:gd name="T3" fmla="*/ 0 h 438"/>
                <a:gd name="T4" fmla="*/ 108 w 108"/>
                <a:gd name="T5" fmla="*/ 18 h 438"/>
                <a:gd name="T6" fmla="*/ 90 w 108"/>
                <a:gd name="T7" fmla="*/ 438 h 438"/>
                <a:gd name="T8" fmla="*/ 0 w 108"/>
                <a:gd name="T9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38">
                  <a:moveTo>
                    <a:pt x="0" y="420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438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0" name="Freeform 998"/>
            <p:cNvSpPr>
              <a:spLocks/>
            </p:cNvSpPr>
            <p:nvPr/>
          </p:nvSpPr>
          <p:spPr bwMode="auto">
            <a:xfrm>
              <a:off x="4281" y="2001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1" name="Freeform 999"/>
            <p:cNvSpPr>
              <a:spLocks/>
            </p:cNvSpPr>
            <p:nvPr/>
          </p:nvSpPr>
          <p:spPr bwMode="auto">
            <a:xfrm>
              <a:off x="2973" y="1815"/>
              <a:ext cx="102" cy="456"/>
            </a:xfrm>
            <a:custGeom>
              <a:avLst/>
              <a:gdLst>
                <a:gd name="T0" fmla="*/ 0 w 102"/>
                <a:gd name="T1" fmla="*/ 456 h 456"/>
                <a:gd name="T2" fmla="*/ 0 w 102"/>
                <a:gd name="T3" fmla="*/ 54 h 456"/>
                <a:gd name="T4" fmla="*/ 102 w 102"/>
                <a:gd name="T5" fmla="*/ 0 h 456"/>
                <a:gd name="T6" fmla="*/ 102 w 102"/>
                <a:gd name="T7" fmla="*/ 402 h 456"/>
                <a:gd name="T8" fmla="*/ 0 w 102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56">
                  <a:moveTo>
                    <a:pt x="0" y="456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402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2" name="Freeform 1000"/>
            <p:cNvSpPr>
              <a:spLocks/>
            </p:cNvSpPr>
            <p:nvPr/>
          </p:nvSpPr>
          <p:spPr bwMode="auto">
            <a:xfrm>
              <a:off x="2889" y="1851"/>
              <a:ext cx="84" cy="420"/>
            </a:xfrm>
            <a:custGeom>
              <a:avLst/>
              <a:gdLst>
                <a:gd name="T0" fmla="*/ 0 w 84"/>
                <a:gd name="T1" fmla="*/ 402 h 420"/>
                <a:gd name="T2" fmla="*/ 0 w 84"/>
                <a:gd name="T3" fmla="*/ 0 h 420"/>
                <a:gd name="T4" fmla="*/ 84 w 84"/>
                <a:gd name="T5" fmla="*/ 18 h 420"/>
                <a:gd name="T6" fmla="*/ 84 w 84"/>
                <a:gd name="T7" fmla="*/ 420 h 420"/>
                <a:gd name="T8" fmla="*/ 0 w 84"/>
                <a:gd name="T9" fmla="*/ 40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20">
                  <a:moveTo>
                    <a:pt x="0" y="40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3" name="Freeform 1001"/>
            <p:cNvSpPr>
              <a:spLocks/>
            </p:cNvSpPr>
            <p:nvPr/>
          </p:nvSpPr>
          <p:spPr bwMode="auto">
            <a:xfrm>
              <a:off x="2889" y="1797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8 h 72"/>
                <a:gd name="T4" fmla="*/ 102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4" name="Freeform 1002"/>
            <p:cNvSpPr>
              <a:spLocks/>
            </p:cNvSpPr>
            <p:nvPr/>
          </p:nvSpPr>
          <p:spPr bwMode="auto">
            <a:xfrm>
              <a:off x="3051" y="1749"/>
              <a:ext cx="102" cy="546"/>
            </a:xfrm>
            <a:custGeom>
              <a:avLst/>
              <a:gdLst>
                <a:gd name="T0" fmla="*/ 0 w 102"/>
                <a:gd name="T1" fmla="*/ 546 h 546"/>
                <a:gd name="T2" fmla="*/ 0 w 102"/>
                <a:gd name="T3" fmla="*/ 54 h 546"/>
                <a:gd name="T4" fmla="*/ 102 w 102"/>
                <a:gd name="T5" fmla="*/ 0 h 546"/>
                <a:gd name="T6" fmla="*/ 102 w 102"/>
                <a:gd name="T7" fmla="*/ 486 h 546"/>
                <a:gd name="T8" fmla="*/ 0 w 102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46">
                  <a:moveTo>
                    <a:pt x="0" y="546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486"/>
                  </a:lnTo>
                  <a:lnTo>
                    <a:pt x="0" y="5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5" name="Freeform 1003"/>
            <p:cNvSpPr>
              <a:spLocks/>
            </p:cNvSpPr>
            <p:nvPr/>
          </p:nvSpPr>
          <p:spPr bwMode="auto">
            <a:xfrm>
              <a:off x="2973" y="1785"/>
              <a:ext cx="78" cy="510"/>
            </a:xfrm>
            <a:custGeom>
              <a:avLst/>
              <a:gdLst>
                <a:gd name="T0" fmla="*/ 0 w 78"/>
                <a:gd name="T1" fmla="*/ 486 h 510"/>
                <a:gd name="T2" fmla="*/ 0 w 78"/>
                <a:gd name="T3" fmla="*/ 0 h 510"/>
                <a:gd name="T4" fmla="*/ 78 w 78"/>
                <a:gd name="T5" fmla="*/ 18 h 510"/>
                <a:gd name="T6" fmla="*/ 78 w 78"/>
                <a:gd name="T7" fmla="*/ 510 h 510"/>
                <a:gd name="T8" fmla="*/ 0 w 78"/>
                <a:gd name="T9" fmla="*/ 48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0">
                  <a:moveTo>
                    <a:pt x="0" y="486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78" y="510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6" name="Freeform 1004"/>
            <p:cNvSpPr>
              <a:spLocks/>
            </p:cNvSpPr>
            <p:nvPr/>
          </p:nvSpPr>
          <p:spPr bwMode="auto">
            <a:xfrm>
              <a:off x="2973" y="1731"/>
              <a:ext cx="180" cy="72"/>
            </a:xfrm>
            <a:custGeom>
              <a:avLst/>
              <a:gdLst>
                <a:gd name="T0" fmla="*/ 78 w 180"/>
                <a:gd name="T1" fmla="*/ 72 h 72"/>
                <a:gd name="T2" fmla="*/ 180 w 180"/>
                <a:gd name="T3" fmla="*/ 18 h 72"/>
                <a:gd name="T4" fmla="*/ 102 w 180"/>
                <a:gd name="T5" fmla="*/ 0 h 72"/>
                <a:gd name="T6" fmla="*/ 0 w 180"/>
                <a:gd name="T7" fmla="*/ 54 h 72"/>
                <a:gd name="T8" fmla="*/ 78 w 18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2">
                  <a:moveTo>
                    <a:pt x="78" y="72"/>
                  </a:moveTo>
                  <a:lnTo>
                    <a:pt x="180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78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7" name="Freeform 1005"/>
            <p:cNvSpPr>
              <a:spLocks/>
            </p:cNvSpPr>
            <p:nvPr/>
          </p:nvSpPr>
          <p:spPr bwMode="auto">
            <a:xfrm>
              <a:off x="3135" y="1683"/>
              <a:ext cx="102" cy="630"/>
            </a:xfrm>
            <a:custGeom>
              <a:avLst/>
              <a:gdLst>
                <a:gd name="T0" fmla="*/ 0 w 102"/>
                <a:gd name="T1" fmla="*/ 630 h 630"/>
                <a:gd name="T2" fmla="*/ 0 w 102"/>
                <a:gd name="T3" fmla="*/ 48 h 630"/>
                <a:gd name="T4" fmla="*/ 102 w 102"/>
                <a:gd name="T5" fmla="*/ 0 h 630"/>
                <a:gd name="T6" fmla="*/ 102 w 102"/>
                <a:gd name="T7" fmla="*/ 570 h 630"/>
                <a:gd name="T8" fmla="*/ 0 w 102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30">
                  <a:moveTo>
                    <a:pt x="0" y="630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102" y="570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8" name="Freeform 1006"/>
            <p:cNvSpPr>
              <a:spLocks/>
            </p:cNvSpPr>
            <p:nvPr/>
          </p:nvSpPr>
          <p:spPr bwMode="auto">
            <a:xfrm>
              <a:off x="3051" y="1719"/>
              <a:ext cx="84" cy="594"/>
            </a:xfrm>
            <a:custGeom>
              <a:avLst/>
              <a:gdLst>
                <a:gd name="T0" fmla="*/ 0 w 84"/>
                <a:gd name="T1" fmla="*/ 576 h 594"/>
                <a:gd name="T2" fmla="*/ 0 w 84"/>
                <a:gd name="T3" fmla="*/ 0 h 594"/>
                <a:gd name="T4" fmla="*/ 84 w 84"/>
                <a:gd name="T5" fmla="*/ 12 h 594"/>
                <a:gd name="T6" fmla="*/ 84 w 84"/>
                <a:gd name="T7" fmla="*/ 594 h 594"/>
                <a:gd name="T8" fmla="*/ 0 w 84"/>
                <a:gd name="T9" fmla="*/ 576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94">
                  <a:moveTo>
                    <a:pt x="0" y="576"/>
                  </a:moveTo>
                  <a:lnTo>
                    <a:pt x="0" y="0"/>
                  </a:lnTo>
                  <a:lnTo>
                    <a:pt x="84" y="12"/>
                  </a:lnTo>
                  <a:lnTo>
                    <a:pt x="84" y="594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9" name="Freeform 1007"/>
            <p:cNvSpPr>
              <a:spLocks/>
            </p:cNvSpPr>
            <p:nvPr/>
          </p:nvSpPr>
          <p:spPr bwMode="auto">
            <a:xfrm>
              <a:off x="3051" y="1665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54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0" name="Freeform 1008"/>
            <p:cNvSpPr>
              <a:spLocks/>
            </p:cNvSpPr>
            <p:nvPr/>
          </p:nvSpPr>
          <p:spPr bwMode="auto">
            <a:xfrm>
              <a:off x="3219" y="1617"/>
              <a:ext cx="102" cy="714"/>
            </a:xfrm>
            <a:custGeom>
              <a:avLst/>
              <a:gdLst>
                <a:gd name="T0" fmla="*/ 0 w 102"/>
                <a:gd name="T1" fmla="*/ 714 h 714"/>
                <a:gd name="T2" fmla="*/ 0 w 102"/>
                <a:gd name="T3" fmla="*/ 48 h 714"/>
                <a:gd name="T4" fmla="*/ 102 w 102"/>
                <a:gd name="T5" fmla="*/ 0 h 714"/>
                <a:gd name="T6" fmla="*/ 96 w 102"/>
                <a:gd name="T7" fmla="*/ 654 h 714"/>
                <a:gd name="T8" fmla="*/ 0 w 102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4">
                  <a:moveTo>
                    <a:pt x="0" y="714"/>
                  </a:moveTo>
                  <a:lnTo>
                    <a:pt x="0" y="48"/>
                  </a:lnTo>
                  <a:lnTo>
                    <a:pt x="102" y="0"/>
                  </a:lnTo>
                  <a:lnTo>
                    <a:pt x="96" y="654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1" name="Freeform 1009"/>
            <p:cNvSpPr>
              <a:spLocks/>
            </p:cNvSpPr>
            <p:nvPr/>
          </p:nvSpPr>
          <p:spPr bwMode="auto">
            <a:xfrm>
              <a:off x="3135" y="1647"/>
              <a:ext cx="84" cy="684"/>
            </a:xfrm>
            <a:custGeom>
              <a:avLst/>
              <a:gdLst>
                <a:gd name="T0" fmla="*/ 0 w 84"/>
                <a:gd name="T1" fmla="*/ 666 h 684"/>
                <a:gd name="T2" fmla="*/ 0 w 84"/>
                <a:gd name="T3" fmla="*/ 0 h 684"/>
                <a:gd name="T4" fmla="*/ 84 w 84"/>
                <a:gd name="T5" fmla="*/ 18 h 684"/>
                <a:gd name="T6" fmla="*/ 84 w 84"/>
                <a:gd name="T7" fmla="*/ 684 h 684"/>
                <a:gd name="T8" fmla="*/ 0 w 84"/>
                <a:gd name="T9" fmla="*/ 66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84">
                  <a:moveTo>
                    <a:pt x="0" y="66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84"/>
                  </a:lnTo>
                  <a:lnTo>
                    <a:pt x="0" y="6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2" name="Freeform 1010"/>
            <p:cNvSpPr>
              <a:spLocks/>
            </p:cNvSpPr>
            <p:nvPr/>
          </p:nvSpPr>
          <p:spPr bwMode="auto">
            <a:xfrm>
              <a:off x="3135" y="1599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3" name="Freeform 1011"/>
            <p:cNvSpPr>
              <a:spLocks/>
            </p:cNvSpPr>
            <p:nvPr/>
          </p:nvSpPr>
          <p:spPr bwMode="auto">
            <a:xfrm>
              <a:off x="3303" y="1545"/>
              <a:ext cx="108" cy="804"/>
            </a:xfrm>
            <a:custGeom>
              <a:avLst/>
              <a:gdLst>
                <a:gd name="T0" fmla="*/ 0 w 108"/>
                <a:gd name="T1" fmla="*/ 804 h 804"/>
                <a:gd name="T2" fmla="*/ 6 w 108"/>
                <a:gd name="T3" fmla="*/ 54 h 804"/>
                <a:gd name="T4" fmla="*/ 108 w 108"/>
                <a:gd name="T5" fmla="*/ 0 h 804"/>
                <a:gd name="T6" fmla="*/ 96 w 108"/>
                <a:gd name="T7" fmla="*/ 744 h 804"/>
                <a:gd name="T8" fmla="*/ 0 w 108"/>
                <a:gd name="T9" fmla="*/ 80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04">
                  <a:moveTo>
                    <a:pt x="0" y="804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96" y="74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4" name="Freeform 1012"/>
            <p:cNvSpPr>
              <a:spLocks/>
            </p:cNvSpPr>
            <p:nvPr/>
          </p:nvSpPr>
          <p:spPr bwMode="auto">
            <a:xfrm>
              <a:off x="3219" y="1581"/>
              <a:ext cx="90" cy="768"/>
            </a:xfrm>
            <a:custGeom>
              <a:avLst/>
              <a:gdLst>
                <a:gd name="T0" fmla="*/ 0 w 90"/>
                <a:gd name="T1" fmla="*/ 750 h 768"/>
                <a:gd name="T2" fmla="*/ 6 w 90"/>
                <a:gd name="T3" fmla="*/ 0 h 768"/>
                <a:gd name="T4" fmla="*/ 90 w 90"/>
                <a:gd name="T5" fmla="*/ 18 h 768"/>
                <a:gd name="T6" fmla="*/ 84 w 90"/>
                <a:gd name="T7" fmla="*/ 768 h 768"/>
                <a:gd name="T8" fmla="*/ 0 w 90"/>
                <a:gd name="T9" fmla="*/ 75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68">
                  <a:moveTo>
                    <a:pt x="0" y="750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768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5" name="Freeform 1013"/>
            <p:cNvSpPr>
              <a:spLocks/>
            </p:cNvSpPr>
            <p:nvPr/>
          </p:nvSpPr>
          <p:spPr bwMode="auto">
            <a:xfrm>
              <a:off x="3225" y="1533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2 h 66"/>
                <a:gd name="T4" fmla="*/ 96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2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6" name="Freeform 1014"/>
            <p:cNvSpPr>
              <a:spLocks/>
            </p:cNvSpPr>
            <p:nvPr/>
          </p:nvSpPr>
          <p:spPr bwMode="auto">
            <a:xfrm>
              <a:off x="3387" y="1479"/>
              <a:ext cx="108" cy="888"/>
            </a:xfrm>
            <a:custGeom>
              <a:avLst/>
              <a:gdLst>
                <a:gd name="T0" fmla="*/ 0 w 108"/>
                <a:gd name="T1" fmla="*/ 888 h 888"/>
                <a:gd name="T2" fmla="*/ 6 w 108"/>
                <a:gd name="T3" fmla="*/ 48 h 888"/>
                <a:gd name="T4" fmla="*/ 108 w 108"/>
                <a:gd name="T5" fmla="*/ 0 h 888"/>
                <a:gd name="T6" fmla="*/ 96 w 108"/>
                <a:gd name="T7" fmla="*/ 828 h 888"/>
                <a:gd name="T8" fmla="*/ 0 w 108"/>
                <a:gd name="T9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88">
                  <a:moveTo>
                    <a:pt x="0" y="888"/>
                  </a:moveTo>
                  <a:lnTo>
                    <a:pt x="6" y="48"/>
                  </a:lnTo>
                  <a:lnTo>
                    <a:pt x="108" y="0"/>
                  </a:lnTo>
                  <a:lnTo>
                    <a:pt x="96" y="828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7" name="Freeform 1015"/>
            <p:cNvSpPr>
              <a:spLocks/>
            </p:cNvSpPr>
            <p:nvPr/>
          </p:nvSpPr>
          <p:spPr bwMode="auto">
            <a:xfrm>
              <a:off x="3303" y="1509"/>
              <a:ext cx="90" cy="858"/>
            </a:xfrm>
            <a:custGeom>
              <a:avLst/>
              <a:gdLst>
                <a:gd name="T0" fmla="*/ 0 w 90"/>
                <a:gd name="T1" fmla="*/ 840 h 858"/>
                <a:gd name="T2" fmla="*/ 6 w 90"/>
                <a:gd name="T3" fmla="*/ 0 h 858"/>
                <a:gd name="T4" fmla="*/ 90 w 90"/>
                <a:gd name="T5" fmla="*/ 18 h 858"/>
                <a:gd name="T6" fmla="*/ 84 w 90"/>
                <a:gd name="T7" fmla="*/ 858 h 858"/>
                <a:gd name="T8" fmla="*/ 0 w 90"/>
                <a:gd name="T9" fmla="*/ 84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58">
                  <a:moveTo>
                    <a:pt x="0" y="840"/>
                  </a:moveTo>
                  <a:lnTo>
                    <a:pt x="6" y="0"/>
                  </a:lnTo>
                  <a:lnTo>
                    <a:pt x="90" y="18"/>
                  </a:lnTo>
                  <a:lnTo>
                    <a:pt x="84" y="858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8" name="Freeform 1016"/>
            <p:cNvSpPr>
              <a:spLocks/>
            </p:cNvSpPr>
            <p:nvPr/>
          </p:nvSpPr>
          <p:spPr bwMode="auto">
            <a:xfrm>
              <a:off x="3309" y="1461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8 h 66"/>
                <a:gd name="T4" fmla="*/ 102 w 186"/>
                <a:gd name="T5" fmla="*/ 0 h 66"/>
                <a:gd name="T6" fmla="*/ 0 w 186"/>
                <a:gd name="T7" fmla="*/ 48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9" name="Freeform 1017"/>
            <p:cNvSpPr>
              <a:spLocks/>
            </p:cNvSpPr>
            <p:nvPr/>
          </p:nvSpPr>
          <p:spPr bwMode="auto">
            <a:xfrm>
              <a:off x="3471" y="1407"/>
              <a:ext cx="114" cy="978"/>
            </a:xfrm>
            <a:custGeom>
              <a:avLst/>
              <a:gdLst>
                <a:gd name="T0" fmla="*/ 0 w 114"/>
                <a:gd name="T1" fmla="*/ 978 h 978"/>
                <a:gd name="T2" fmla="*/ 12 w 114"/>
                <a:gd name="T3" fmla="*/ 48 h 978"/>
                <a:gd name="T4" fmla="*/ 114 w 114"/>
                <a:gd name="T5" fmla="*/ 0 h 978"/>
                <a:gd name="T6" fmla="*/ 96 w 114"/>
                <a:gd name="T7" fmla="*/ 918 h 978"/>
                <a:gd name="T8" fmla="*/ 0 w 114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78">
                  <a:moveTo>
                    <a:pt x="0" y="978"/>
                  </a:moveTo>
                  <a:lnTo>
                    <a:pt x="12" y="48"/>
                  </a:lnTo>
                  <a:lnTo>
                    <a:pt x="114" y="0"/>
                  </a:lnTo>
                  <a:lnTo>
                    <a:pt x="96" y="918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0" name="Freeform 1018"/>
            <p:cNvSpPr>
              <a:spLocks/>
            </p:cNvSpPr>
            <p:nvPr/>
          </p:nvSpPr>
          <p:spPr bwMode="auto">
            <a:xfrm>
              <a:off x="3387" y="1443"/>
              <a:ext cx="96" cy="942"/>
            </a:xfrm>
            <a:custGeom>
              <a:avLst/>
              <a:gdLst>
                <a:gd name="T0" fmla="*/ 0 w 96"/>
                <a:gd name="T1" fmla="*/ 924 h 942"/>
                <a:gd name="T2" fmla="*/ 6 w 96"/>
                <a:gd name="T3" fmla="*/ 0 h 942"/>
                <a:gd name="T4" fmla="*/ 96 w 96"/>
                <a:gd name="T5" fmla="*/ 12 h 942"/>
                <a:gd name="T6" fmla="*/ 84 w 96"/>
                <a:gd name="T7" fmla="*/ 942 h 942"/>
                <a:gd name="T8" fmla="*/ 0 w 96"/>
                <a:gd name="T9" fmla="*/ 924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42">
                  <a:moveTo>
                    <a:pt x="0" y="924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942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1" name="Freeform 1019"/>
            <p:cNvSpPr>
              <a:spLocks/>
            </p:cNvSpPr>
            <p:nvPr/>
          </p:nvSpPr>
          <p:spPr bwMode="auto">
            <a:xfrm>
              <a:off x="3393" y="1389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2" name="Freeform 1020"/>
            <p:cNvSpPr>
              <a:spLocks/>
            </p:cNvSpPr>
            <p:nvPr/>
          </p:nvSpPr>
          <p:spPr bwMode="auto">
            <a:xfrm>
              <a:off x="3555" y="1335"/>
              <a:ext cx="114" cy="1074"/>
            </a:xfrm>
            <a:custGeom>
              <a:avLst/>
              <a:gdLst>
                <a:gd name="T0" fmla="*/ 0 w 114"/>
                <a:gd name="T1" fmla="*/ 1074 h 1074"/>
                <a:gd name="T2" fmla="*/ 18 w 114"/>
                <a:gd name="T3" fmla="*/ 48 h 1074"/>
                <a:gd name="T4" fmla="*/ 114 w 114"/>
                <a:gd name="T5" fmla="*/ 0 h 1074"/>
                <a:gd name="T6" fmla="*/ 96 w 114"/>
                <a:gd name="T7" fmla="*/ 1008 h 1074"/>
                <a:gd name="T8" fmla="*/ 0 w 114"/>
                <a:gd name="T9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74">
                  <a:moveTo>
                    <a:pt x="0" y="1074"/>
                  </a:moveTo>
                  <a:lnTo>
                    <a:pt x="18" y="48"/>
                  </a:lnTo>
                  <a:lnTo>
                    <a:pt x="114" y="0"/>
                  </a:lnTo>
                  <a:lnTo>
                    <a:pt x="96" y="1008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3" name="Freeform 1021"/>
            <p:cNvSpPr>
              <a:spLocks/>
            </p:cNvSpPr>
            <p:nvPr/>
          </p:nvSpPr>
          <p:spPr bwMode="auto">
            <a:xfrm>
              <a:off x="3471" y="1371"/>
              <a:ext cx="102" cy="1038"/>
            </a:xfrm>
            <a:custGeom>
              <a:avLst/>
              <a:gdLst>
                <a:gd name="T0" fmla="*/ 0 w 102"/>
                <a:gd name="T1" fmla="*/ 1014 h 1038"/>
                <a:gd name="T2" fmla="*/ 12 w 102"/>
                <a:gd name="T3" fmla="*/ 0 h 1038"/>
                <a:gd name="T4" fmla="*/ 102 w 102"/>
                <a:gd name="T5" fmla="*/ 12 h 1038"/>
                <a:gd name="T6" fmla="*/ 84 w 102"/>
                <a:gd name="T7" fmla="*/ 1038 h 1038"/>
                <a:gd name="T8" fmla="*/ 0 w 102"/>
                <a:gd name="T9" fmla="*/ 1014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38">
                  <a:moveTo>
                    <a:pt x="0" y="1014"/>
                  </a:moveTo>
                  <a:lnTo>
                    <a:pt x="12" y="0"/>
                  </a:lnTo>
                  <a:lnTo>
                    <a:pt x="102" y="12"/>
                  </a:lnTo>
                  <a:lnTo>
                    <a:pt x="84" y="1038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4" name="Freeform 1022"/>
            <p:cNvSpPr>
              <a:spLocks/>
            </p:cNvSpPr>
            <p:nvPr/>
          </p:nvSpPr>
          <p:spPr bwMode="auto">
            <a:xfrm>
              <a:off x="3483" y="1323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2 h 60"/>
                <a:gd name="T4" fmla="*/ 102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5" name="Freeform 1023"/>
            <p:cNvSpPr>
              <a:spLocks/>
            </p:cNvSpPr>
            <p:nvPr/>
          </p:nvSpPr>
          <p:spPr bwMode="auto">
            <a:xfrm>
              <a:off x="3639" y="1263"/>
              <a:ext cx="120" cy="1164"/>
            </a:xfrm>
            <a:custGeom>
              <a:avLst/>
              <a:gdLst>
                <a:gd name="T0" fmla="*/ 0 w 120"/>
                <a:gd name="T1" fmla="*/ 1164 h 1164"/>
                <a:gd name="T2" fmla="*/ 24 w 120"/>
                <a:gd name="T3" fmla="*/ 48 h 1164"/>
                <a:gd name="T4" fmla="*/ 120 w 120"/>
                <a:gd name="T5" fmla="*/ 0 h 1164"/>
                <a:gd name="T6" fmla="*/ 96 w 120"/>
                <a:gd name="T7" fmla="*/ 1098 h 1164"/>
                <a:gd name="T8" fmla="*/ 0 w 120"/>
                <a:gd name="T9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64">
                  <a:moveTo>
                    <a:pt x="0" y="1164"/>
                  </a:moveTo>
                  <a:lnTo>
                    <a:pt x="24" y="48"/>
                  </a:lnTo>
                  <a:lnTo>
                    <a:pt x="120" y="0"/>
                  </a:lnTo>
                  <a:lnTo>
                    <a:pt x="96" y="1098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4" name="Freeform 1024"/>
            <p:cNvSpPr>
              <a:spLocks/>
            </p:cNvSpPr>
            <p:nvPr/>
          </p:nvSpPr>
          <p:spPr bwMode="auto">
            <a:xfrm>
              <a:off x="3555" y="1299"/>
              <a:ext cx="108" cy="1128"/>
            </a:xfrm>
            <a:custGeom>
              <a:avLst/>
              <a:gdLst>
                <a:gd name="T0" fmla="*/ 0 w 108"/>
                <a:gd name="T1" fmla="*/ 1110 h 1128"/>
                <a:gd name="T2" fmla="*/ 18 w 108"/>
                <a:gd name="T3" fmla="*/ 0 h 1128"/>
                <a:gd name="T4" fmla="*/ 108 w 108"/>
                <a:gd name="T5" fmla="*/ 12 h 1128"/>
                <a:gd name="T6" fmla="*/ 84 w 108"/>
                <a:gd name="T7" fmla="*/ 1128 h 1128"/>
                <a:gd name="T8" fmla="*/ 0 w 108"/>
                <a:gd name="T9" fmla="*/ 111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28">
                  <a:moveTo>
                    <a:pt x="0" y="1110"/>
                  </a:moveTo>
                  <a:lnTo>
                    <a:pt x="18" y="0"/>
                  </a:lnTo>
                  <a:lnTo>
                    <a:pt x="108" y="12"/>
                  </a:lnTo>
                  <a:lnTo>
                    <a:pt x="84" y="1128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" name="Freeform 1025"/>
            <p:cNvSpPr>
              <a:spLocks/>
            </p:cNvSpPr>
            <p:nvPr/>
          </p:nvSpPr>
          <p:spPr bwMode="auto">
            <a:xfrm>
              <a:off x="3573" y="1251"/>
              <a:ext cx="186" cy="60"/>
            </a:xfrm>
            <a:custGeom>
              <a:avLst/>
              <a:gdLst>
                <a:gd name="T0" fmla="*/ 90 w 186"/>
                <a:gd name="T1" fmla="*/ 60 h 60"/>
                <a:gd name="T2" fmla="*/ 186 w 186"/>
                <a:gd name="T3" fmla="*/ 12 h 60"/>
                <a:gd name="T4" fmla="*/ 102 w 186"/>
                <a:gd name="T5" fmla="*/ 0 h 60"/>
                <a:gd name="T6" fmla="*/ 0 w 186"/>
                <a:gd name="T7" fmla="*/ 48 h 60"/>
                <a:gd name="T8" fmla="*/ 90 w 18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0">
                  <a:moveTo>
                    <a:pt x="90" y="60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" name="Freeform 1026"/>
            <p:cNvSpPr>
              <a:spLocks/>
            </p:cNvSpPr>
            <p:nvPr/>
          </p:nvSpPr>
          <p:spPr bwMode="auto">
            <a:xfrm>
              <a:off x="3729" y="1191"/>
              <a:ext cx="126" cy="1254"/>
            </a:xfrm>
            <a:custGeom>
              <a:avLst/>
              <a:gdLst>
                <a:gd name="T0" fmla="*/ 0 w 126"/>
                <a:gd name="T1" fmla="*/ 1254 h 1254"/>
                <a:gd name="T2" fmla="*/ 24 w 126"/>
                <a:gd name="T3" fmla="*/ 48 h 1254"/>
                <a:gd name="T4" fmla="*/ 126 w 126"/>
                <a:gd name="T5" fmla="*/ 0 h 1254"/>
                <a:gd name="T6" fmla="*/ 96 w 126"/>
                <a:gd name="T7" fmla="*/ 1194 h 1254"/>
                <a:gd name="T8" fmla="*/ 0 w 126"/>
                <a:gd name="T9" fmla="*/ 1254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54">
                  <a:moveTo>
                    <a:pt x="0" y="1254"/>
                  </a:moveTo>
                  <a:lnTo>
                    <a:pt x="24" y="48"/>
                  </a:lnTo>
                  <a:lnTo>
                    <a:pt x="126" y="0"/>
                  </a:lnTo>
                  <a:lnTo>
                    <a:pt x="96" y="1194"/>
                  </a:lnTo>
                  <a:lnTo>
                    <a:pt x="0" y="12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" name="Freeform 1027"/>
            <p:cNvSpPr>
              <a:spLocks/>
            </p:cNvSpPr>
            <p:nvPr/>
          </p:nvSpPr>
          <p:spPr bwMode="auto">
            <a:xfrm>
              <a:off x="3639" y="1227"/>
              <a:ext cx="114" cy="1218"/>
            </a:xfrm>
            <a:custGeom>
              <a:avLst/>
              <a:gdLst>
                <a:gd name="T0" fmla="*/ 0 w 114"/>
                <a:gd name="T1" fmla="*/ 1200 h 1218"/>
                <a:gd name="T2" fmla="*/ 24 w 114"/>
                <a:gd name="T3" fmla="*/ 0 h 1218"/>
                <a:gd name="T4" fmla="*/ 114 w 114"/>
                <a:gd name="T5" fmla="*/ 12 h 1218"/>
                <a:gd name="T6" fmla="*/ 90 w 114"/>
                <a:gd name="T7" fmla="*/ 1218 h 1218"/>
                <a:gd name="T8" fmla="*/ 0 w 114"/>
                <a:gd name="T9" fmla="*/ 1200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18">
                  <a:moveTo>
                    <a:pt x="0" y="1200"/>
                  </a:moveTo>
                  <a:lnTo>
                    <a:pt x="24" y="0"/>
                  </a:lnTo>
                  <a:lnTo>
                    <a:pt x="114" y="12"/>
                  </a:lnTo>
                  <a:lnTo>
                    <a:pt x="90" y="1218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Freeform 1028"/>
            <p:cNvSpPr>
              <a:spLocks/>
            </p:cNvSpPr>
            <p:nvPr/>
          </p:nvSpPr>
          <p:spPr bwMode="auto">
            <a:xfrm>
              <a:off x="3663" y="1179"/>
              <a:ext cx="192" cy="60"/>
            </a:xfrm>
            <a:custGeom>
              <a:avLst/>
              <a:gdLst>
                <a:gd name="T0" fmla="*/ 90 w 192"/>
                <a:gd name="T1" fmla="*/ 60 h 60"/>
                <a:gd name="T2" fmla="*/ 192 w 192"/>
                <a:gd name="T3" fmla="*/ 12 h 60"/>
                <a:gd name="T4" fmla="*/ 102 w 192"/>
                <a:gd name="T5" fmla="*/ 0 h 60"/>
                <a:gd name="T6" fmla="*/ 0 w 192"/>
                <a:gd name="T7" fmla="*/ 48 h 60"/>
                <a:gd name="T8" fmla="*/ 90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90" y="60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1029"/>
            <p:cNvSpPr>
              <a:spLocks/>
            </p:cNvSpPr>
            <p:nvPr/>
          </p:nvSpPr>
          <p:spPr bwMode="auto">
            <a:xfrm>
              <a:off x="3819" y="1119"/>
              <a:ext cx="126" cy="1344"/>
            </a:xfrm>
            <a:custGeom>
              <a:avLst/>
              <a:gdLst>
                <a:gd name="T0" fmla="*/ 0 w 126"/>
                <a:gd name="T1" fmla="*/ 1344 h 1344"/>
                <a:gd name="T2" fmla="*/ 30 w 126"/>
                <a:gd name="T3" fmla="*/ 48 h 1344"/>
                <a:gd name="T4" fmla="*/ 126 w 126"/>
                <a:gd name="T5" fmla="*/ 0 h 1344"/>
                <a:gd name="T6" fmla="*/ 90 w 126"/>
                <a:gd name="T7" fmla="*/ 1284 h 1344"/>
                <a:gd name="T8" fmla="*/ 0 w 126"/>
                <a:gd name="T9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44">
                  <a:moveTo>
                    <a:pt x="0" y="1344"/>
                  </a:moveTo>
                  <a:lnTo>
                    <a:pt x="30" y="48"/>
                  </a:lnTo>
                  <a:lnTo>
                    <a:pt x="126" y="0"/>
                  </a:lnTo>
                  <a:lnTo>
                    <a:pt x="90" y="1284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1030"/>
            <p:cNvSpPr>
              <a:spLocks/>
            </p:cNvSpPr>
            <p:nvPr/>
          </p:nvSpPr>
          <p:spPr bwMode="auto">
            <a:xfrm>
              <a:off x="3729" y="1149"/>
              <a:ext cx="120" cy="1314"/>
            </a:xfrm>
            <a:custGeom>
              <a:avLst/>
              <a:gdLst>
                <a:gd name="T0" fmla="*/ 0 w 120"/>
                <a:gd name="T1" fmla="*/ 1296 h 1314"/>
                <a:gd name="T2" fmla="*/ 30 w 120"/>
                <a:gd name="T3" fmla="*/ 0 h 1314"/>
                <a:gd name="T4" fmla="*/ 120 w 120"/>
                <a:gd name="T5" fmla="*/ 18 h 1314"/>
                <a:gd name="T6" fmla="*/ 90 w 120"/>
                <a:gd name="T7" fmla="*/ 1314 h 1314"/>
                <a:gd name="T8" fmla="*/ 0 w 120"/>
                <a:gd name="T9" fmla="*/ 1296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14">
                  <a:moveTo>
                    <a:pt x="0" y="1296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90" y="1314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2" name="Group 1232"/>
          <p:cNvGrpSpPr>
            <a:grpSpLocks/>
          </p:cNvGrpSpPr>
          <p:nvPr/>
        </p:nvGrpSpPr>
        <p:grpSpPr bwMode="auto">
          <a:xfrm>
            <a:off x="3719513" y="1747838"/>
            <a:ext cx="3219450" cy="2771775"/>
            <a:chOff x="2343" y="1101"/>
            <a:chExt cx="2028" cy="1746"/>
          </a:xfrm>
        </p:grpSpPr>
        <p:sp>
          <p:nvSpPr>
            <p:cNvPr id="6152" name="Freeform 1032"/>
            <p:cNvSpPr>
              <a:spLocks/>
            </p:cNvSpPr>
            <p:nvPr/>
          </p:nvSpPr>
          <p:spPr bwMode="auto">
            <a:xfrm>
              <a:off x="3759" y="1101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Freeform 1033"/>
            <p:cNvSpPr>
              <a:spLocks/>
            </p:cNvSpPr>
            <p:nvPr/>
          </p:nvSpPr>
          <p:spPr bwMode="auto">
            <a:xfrm>
              <a:off x="3819" y="2403"/>
              <a:ext cx="180" cy="84"/>
            </a:xfrm>
            <a:custGeom>
              <a:avLst/>
              <a:gdLst>
                <a:gd name="T0" fmla="*/ 84 w 180"/>
                <a:gd name="T1" fmla="*/ 84 h 84"/>
                <a:gd name="T2" fmla="*/ 180 w 180"/>
                <a:gd name="T3" fmla="*/ 18 h 84"/>
                <a:gd name="T4" fmla="*/ 90 w 180"/>
                <a:gd name="T5" fmla="*/ 0 h 84"/>
                <a:gd name="T6" fmla="*/ 0 w 180"/>
                <a:gd name="T7" fmla="*/ 60 h 84"/>
                <a:gd name="T8" fmla="*/ 84 w 18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84">
                  <a:moveTo>
                    <a:pt x="84" y="84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034"/>
            <p:cNvSpPr>
              <a:spLocks/>
            </p:cNvSpPr>
            <p:nvPr/>
          </p:nvSpPr>
          <p:spPr bwMode="auto">
            <a:xfrm>
              <a:off x="3993" y="2361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6 w 96"/>
                <a:gd name="T3" fmla="*/ 60 h 144"/>
                <a:gd name="T4" fmla="*/ 96 w 96"/>
                <a:gd name="T5" fmla="*/ 0 h 144"/>
                <a:gd name="T6" fmla="*/ 96 w 96"/>
                <a:gd name="T7" fmla="*/ 78 h 144"/>
                <a:gd name="T8" fmla="*/ 0 w 96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4">
                  <a:moveTo>
                    <a:pt x="0" y="144"/>
                  </a:moveTo>
                  <a:lnTo>
                    <a:pt x="6" y="60"/>
                  </a:lnTo>
                  <a:lnTo>
                    <a:pt x="96" y="0"/>
                  </a:lnTo>
                  <a:lnTo>
                    <a:pt x="96" y="78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1035"/>
            <p:cNvSpPr>
              <a:spLocks/>
            </p:cNvSpPr>
            <p:nvPr/>
          </p:nvSpPr>
          <p:spPr bwMode="auto">
            <a:xfrm>
              <a:off x="3903" y="2403"/>
              <a:ext cx="96" cy="102"/>
            </a:xfrm>
            <a:custGeom>
              <a:avLst/>
              <a:gdLst>
                <a:gd name="T0" fmla="*/ 0 w 96"/>
                <a:gd name="T1" fmla="*/ 84 h 102"/>
                <a:gd name="T2" fmla="*/ 6 w 96"/>
                <a:gd name="T3" fmla="*/ 0 h 102"/>
                <a:gd name="T4" fmla="*/ 96 w 96"/>
                <a:gd name="T5" fmla="*/ 18 h 102"/>
                <a:gd name="T6" fmla="*/ 90 w 96"/>
                <a:gd name="T7" fmla="*/ 102 h 102"/>
                <a:gd name="T8" fmla="*/ 0 w 96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2">
                  <a:moveTo>
                    <a:pt x="0" y="8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02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1036"/>
            <p:cNvSpPr>
              <a:spLocks/>
            </p:cNvSpPr>
            <p:nvPr/>
          </p:nvSpPr>
          <p:spPr bwMode="auto">
            <a:xfrm>
              <a:off x="3909" y="2337"/>
              <a:ext cx="180" cy="84"/>
            </a:xfrm>
            <a:custGeom>
              <a:avLst/>
              <a:gdLst>
                <a:gd name="T0" fmla="*/ 90 w 180"/>
                <a:gd name="T1" fmla="*/ 84 h 84"/>
                <a:gd name="T2" fmla="*/ 180 w 180"/>
                <a:gd name="T3" fmla="*/ 24 h 84"/>
                <a:gd name="T4" fmla="*/ 90 w 180"/>
                <a:gd name="T5" fmla="*/ 0 h 84"/>
                <a:gd name="T6" fmla="*/ 0 w 180"/>
                <a:gd name="T7" fmla="*/ 66 h 84"/>
                <a:gd name="T8" fmla="*/ 90 w 18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84">
                  <a:moveTo>
                    <a:pt x="90" y="84"/>
                  </a:moveTo>
                  <a:lnTo>
                    <a:pt x="180" y="24"/>
                  </a:lnTo>
                  <a:lnTo>
                    <a:pt x="9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1037"/>
            <p:cNvSpPr>
              <a:spLocks/>
            </p:cNvSpPr>
            <p:nvPr/>
          </p:nvSpPr>
          <p:spPr bwMode="auto">
            <a:xfrm>
              <a:off x="4083" y="2295"/>
              <a:ext cx="96" cy="228"/>
            </a:xfrm>
            <a:custGeom>
              <a:avLst/>
              <a:gdLst>
                <a:gd name="T0" fmla="*/ 0 w 96"/>
                <a:gd name="T1" fmla="*/ 228 h 228"/>
                <a:gd name="T2" fmla="*/ 6 w 96"/>
                <a:gd name="T3" fmla="*/ 60 h 228"/>
                <a:gd name="T4" fmla="*/ 96 w 96"/>
                <a:gd name="T5" fmla="*/ 0 h 228"/>
                <a:gd name="T6" fmla="*/ 90 w 96"/>
                <a:gd name="T7" fmla="*/ 168 h 228"/>
                <a:gd name="T8" fmla="*/ 0 w 96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8">
                  <a:moveTo>
                    <a:pt x="0" y="228"/>
                  </a:moveTo>
                  <a:lnTo>
                    <a:pt x="6" y="60"/>
                  </a:lnTo>
                  <a:lnTo>
                    <a:pt x="96" y="0"/>
                  </a:lnTo>
                  <a:lnTo>
                    <a:pt x="90" y="168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038"/>
            <p:cNvSpPr>
              <a:spLocks/>
            </p:cNvSpPr>
            <p:nvPr/>
          </p:nvSpPr>
          <p:spPr bwMode="auto">
            <a:xfrm>
              <a:off x="3993" y="2337"/>
              <a:ext cx="96" cy="186"/>
            </a:xfrm>
            <a:custGeom>
              <a:avLst/>
              <a:gdLst>
                <a:gd name="T0" fmla="*/ 0 w 96"/>
                <a:gd name="T1" fmla="*/ 168 h 186"/>
                <a:gd name="T2" fmla="*/ 6 w 96"/>
                <a:gd name="T3" fmla="*/ 0 h 186"/>
                <a:gd name="T4" fmla="*/ 96 w 96"/>
                <a:gd name="T5" fmla="*/ 18 h 186"/>
                <a:gd name="T6" fmla="*/ 90 w 96"/>
                <a:gd name="T7" fmla="*/ 186 h 186"/>
                <a:gd name="T8" fmla="*/ 0 w 96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86">
                  <a:moveTo>
                    <a:pt x="0" y="168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8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1039"/>
            <p:cNvSpPr>
              <a:spLocks/>
            </p:cNvSpPr>
            <p:nvPr/>
          </p:nvSpPr>
          <p:spPr bwMode="auto">
            <a:xfrm>
              <a:off x="3999" y="2277"/>
              <a:ext cx="180" cy="78"/>
            </a:xfrm>
            <a:custGeom>
              <a:avLst/>
              <a:gdLst>
                <a:gd name="T0" fmla="*/ 90 w 180"/>
                <a:gd name="T1" fmla="*/ 78 h 78"/>
                <a:gd name="T2" fmla="*/ 180 w 180"/>
                <a:gd name="T3" fmla="*/ 18 h 78"/>
                <a:gd name="T4" fmla="*/ 90 w 180"/>
                <a:gd name="T5" fmla="*/ 0 h 78"/>
                <a:gd name="T6" fmla="*/ 0 w 180"/>
                <a:gd name="T7" fmla="*/ 60 h 78"/>
                <a:gd name="T8" fmla="*/ 90 w 1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78">
                  <a:moveTo>
                    <a:pt x="90" y="78"/>
                  </a:moveTo>
                  <a:lnTo>
                    <a:pt x="180" y="18"/>
                  </a:lnTo>
                  <a:lnTo>
                    <a:pt x="90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040"/>
            <p:cNvSpPr>
              <a:spLocks/>
            </p:cNvSpPr>
            <p:nvPr/>
          </p:nvSpPr>
          <p:spPr bwMode="auto">
            <a:xfrm>
              <a:off x="4173" y="2229"/>
              <a:ext cx="102" cy="318"/>
            </a:xfrm>
            <a:custGeom>
              <a:avLst/>
              <a:gdLst>
                <a:gd name="T0" fmla="*/ 0 w 102"/>
                <a:gd name="T1" fmla="*/ 318 h 318"/>
                <a:gd name="T2" fmla="*/ 12 w 102"/>
                <a:gd name="T3" fmla="*/ 60 h 318"/>
                <a:gd name="T4" fmla="*/ 102 w 102"/>
                <a:gd name="T5" fmla="*/ 0 h 318"/>
                <a:gd name="T6" fmla="*/ 90 w 102"/>
                <a:gd name="T7" fmla="*/ 252 h 318"/>
                <a:gd name="T8" fmla="*/ 0 w 102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8">
                  <a:moveTo>
                    <a:pt x="0" y="318"/>
                  </a:moveTo>
                  <a:lnTo>
                    <a:pt x="12" y="60"/>
                  </a:lnTo>
                  <a:lnTo>
                    <a:pt x="102" y="0"/>
                  </a:lnTo>
                  <a:lnTo>
                    <a:pt x="90" y="252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041"/>
            <p:cNvSpPr>
              <a:spLocks/>
            </p:cNvSpPr>
            <p:nvPr/>
          </p:nvSpPr>
          <p:spPr bwMode="auto">
            <a:xfrm>
              <a:off x="4083" y="2271"/>
              <a:ext cx="102" cy="276"/>
            </a:xfrm>
            <a:custGeom>
              <a:avLst/>
              <a:gdLst>
                <a:gd name="T0" fmla="*/ 0 w 102"/>
                <a:gd name="T1" fmla="*/ 252 h 276"/>
                <a:gd name="T2" fmla="*/ 6 w 102"/>
                <a:gd name="T3" fmla="*/ 0 h 276"/>
                <a:gd name="T4" fmla="*/ 102 w 102"/>
                <a:gd name="T5" fmla="*/ 18 h 276"/>
                <a:gd name="T6" fmla="*/ 90 w 102"/>
                <a:gd name="T7" fmla="*/ 276 h 276"/>
                <a:gd name="T8" fmla="*/ 0 w 102"/>
                <a:gd name="T9" fmla="*/ 25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76">
                  <a:moveTo>
                    <a:pt x="0" y="252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276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1042"/>
            <p:cNvSpPr>
              <a:spLocks/>
            </p:cNvSpPr>
            <p:nvPr/>
          </p:nvSpPr>
          <p:spPr bwMode="auto">
            <a:xfrm>
              <a:off x="4089" y="2211"/>
              <a:ext cx="186" cy="78"/>
            </a:xfrm>
            <a:custGeom>
              <a:avLst/>
              <a:gdLst>
                <a:gd name="T0" fmla="*/ 96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96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6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1043"/>
            <p:cNvSpPr>
              <a:spLocks/>
            </p:cNvSpPr>
            <p:nvPr/>
          </p:nvSpPr>
          <p:spPr bwMode="auto">
            <a:xfrm>
              <a:off x="4263" y="2163"/>
              <a:ext cx="108" cy="402"/>
            </a:xfrm>
            <a:custGeom>
              <a:avLst/>
              <a:gdLst>
                <a:gd name="T0" fmla="*/ 0 w 108"/>
                <a:gd name="T1" fmla="*/ 402 h 402"/>
                <a:gd name="T2" fmla="*/ 18 w 108"/>
                <a:gd name="T3" fmla="*/ 60 h 402"/>
                <a:gd name="T4" fmla="*/ 108 w 108"/>
                <a:gd name="T5" fmla="*/ 0 h 402"/>
                <a:gd name="T6" fmla="*/ 90 w 108"/>
                <a:gd name="T7" fmla="*/ 336 h 402"/>
                <a:gd name="T8" fmla="*/ 0 w 108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2">
                  <a:moveTo>
                    <a:pt x="0" y="402"/>
                  </a:moveTo>
                  <a:lnTo>
                    <a:pt x="18" y="60"/>
                  </a:lnTo>
                  <a:lnTo>
                    <a:pt x="108" y="0"/>
                  </a:lnTo>
                  <a:lnTo>
                    <a:pt x="90" y="336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1044"/>
            <p:cNvSpPr>
              <a:spLocks/>
            </p:cNvSpPr>
            <p:nvPr/>
          </p:nvSpPr>
          <p:spPr bwMode="auto">
            <a:xfrm>
              <a:off x="4173" y="2205"/>
              <a:ext cx="108" cy="360"/>
            </a:xfrm>
            <a:custGeom>
              <a:avLst/>
              <a:gdLst>
                <a:gd name="T0" fmla="*/ 0 w 108"/>
                <a:gd name="T1" fmla="*/ 342 h 360"/>
                <a:gd name="T2" fmla="*/ 12 w 108"/>
                <a:gd name="T3" fmla="*/ 0 h 360"/>
                <a:gd name="T4" fmla="*/ 108 w 108"/>
                <a:gd name="T5" fmla="*/ 18 h 360"/>
                <a:gd name="T6" fmla="*/ 90 w 108"/>
                <a:gd name="T7" fmla="*/ 360 h 360"/>
                <a:gd name="T8" fmla="*/ 0 w 108"/>
                <a:gd name="T9" fmla="*/ 34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60">
                  <a:moveTo>
                    <a:pt x="0" y="342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36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1045"/>
            <p:cNvSpPr>
              <a:spLocks/>
            </p:cNvSpPr>
            <p:nvPr/>
          </p:nvSpPr>
          <p:spPr bwMode="auto">
            <a:xfrm>
              <a:off x="4185" y="2145"/>
              <a:ext cx="186" cy="78"/>
            </a:xfrm>
            <a:custGeom>
              <a:avLst/>
              <a:gdLst>
                <a:gd name="T0" fmla="*/ 96 w 186"/>
                <a:gd name="T1" fmla="*/ 78 h 78"/>
                <a:gd name="T2" fmla="*/ 186 w 186"/>
                <a:gd name="T3" fmla="*/ 18 h 78"/>
                <a:gd name="T4" fmla="*/ 96 w 186"/>
                <a:gd name="T5" fmla="*/ 0 h 78"/>
                <a:gd name="T6" fmla="*/ 0 w 186"/>
                <a:gd name="T7" fmla="*/ 60 h 78"/>
                <a:gd name="T8" fmla="*/ 96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96" y="78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1046"/>
            <p:cNvSpPr>
              <a:spLocks/>
            </p:cNvSpPr>
            <p:nvPr/>
          </p:nvSpPr>
          <p:spPr bwMode="auto">
            <a:xfrm>
              <a:off x="2865" y="1947"/>
              <a:ext cx="108" cy="384"/>
            </a:xfrm>
            <a:custGeom>
              <a:avLst/>
              <a:gdLst>
                <a:gd name="T0" fmla="*/ 6 w 108"/>
                <a:gd name="T1" fmla="*/ 384 h 384"/>
                <a:gd name="T2" fmla="*/ 0 w 108"/>
                <a:gd name="T3" fmla="*/ 60 h 384"/>
                <a:gd name="T4" fmla="*/ 108 w 108"/>
                <a:gd name="T5" fmla="*/ 0 h 384"/>
                <a:gd name="T6" fmla="*/ 108 w 108"/>
                <a:gd name="T7" fmla="*/ 324 h 384"/>
                <a:gd name="T8" fmla="*/ 6 w 108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84">
                  <a:moveTo>
                    <a:pt x="6" y="384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324"/>
                  </a:lnTo>
                  <a:lnTo>
                    <a:pt x="6" y="3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1047"/>
            <p:cNvSpPr>
              <a:spLocks/>
            </p:cNvSpPr>
            <p:nvPr/>
          </p:nvSpPr>
          <p:spPr bwMode="auto">
            <a:xfrm>
              <a:off x="2787" y="1989"/>
              <a:ext cx="84" cy="342"/>
            </a:xfrm>
            <a:custGeom>
              <a:avLst/>
              <a:gdLst>
                <a:gd name="T0" fmla="*/ 0 w 84"/>
                <a:gd name="T1" fmla="*/ 324 h 342"/>
                <a:gd name="T2" fmla="*/ 0 w 84"/>
                <a:gd name="T3" fmla="*/ 0 h 342"/>
                <a:gd name="T4" fmla="*/ 78 w 84"/>
                <a:gd name="T5" fmla="*/ 18 h 342"/>
                <a:gd name="T6" fmla="*/ 84 w 84"/>
                <a:gd name="T7" fmla="*/ 342 h 342"/>
                <a:gd name="T8" fmla="*/ 0 w 84"/>
                <a:gd name="T9" fmla="*/ 324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42">
                  <a:moveTo>
                    <a:pt x="0" y="324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84" y="342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1048"/>
            <p:cNvSpPr>
              <a:spLocks/>
            </p:cNvSpPr>
            <p:nvPr/>
          </p:nvSpPr>
          <p:spPr bwMode="auto">
            <a:xfrm>
              <a:off x="2787" y="1929"/>
              <a:ext cx="186" cy="78"/>
            </a:xfrm>
            <a:custGeom>
              <a:avLst/>
              <a:gdLst>
                <a:gd name="T0" fmla="*/ 78 w 186"/>
                <a:gd name="T1" fmla="*/ 78 h 78"/>
                <a:gd name="T2" fmla="*/ 186 w 186"/>
                <a:gd name="T3" fmla="*/ 18 h 78"/>
                <a:gd name="T4" fmla="*/ 102 w 186"/>
                <a:gd name="T5" fmla="*/ 0 h 78"/>
                <a:gd name="T6" fmla="*/ 0 w 186"/>
                <a:gd name="T7" fmla="*/ 60 h 78"/>
                <a:gd name="T8" fmla="*/ 78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78" y="78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78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1049"/>
            <p:cNvSpPr>
              <a:spLocks/>
            </p:cNvSpPr>
            <p:nvPr/>
          </p:nvSpPr>
          <p:spPr bwMode="auto">
            <a:xfrm>
              <a:off x="2949" y="1881"/>
              <a:ext cx="102" cy="474"/>
            </a:xfrm>
            <a:custGeom>
              <a:avLst/>
              <a:gdLst>
                <a:gd name="T0" fmla="*/ 0 w 102"/>
                <a:gd name="T1" fmla="*/ 474 h 474"/>
                <a:gd name="T2" fmla="*/ 0 w 102"/>
                <a:gd name="T3" fmla="*/ 60 h 474"/>
                <a:gd name="T4" fmla="*/ 102 w 102"/>
                <a:gd name="T5" fmla="*/ 0 h 474"/>
                <a:gd name="T6" fmla="*/ 102 w 102"/>
                <a:gd name="T7" fmla="*/ 414 h 474"/>
                <a:gd name="T8" fmla="*/ 0 w 102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74">
                  <a:moveTo>
                    <a:pt x="0" y="474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102" y="414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1050"/>
            <p:cNvSpPr>
              <a:spLocks/>
            </p:cNvSpPr>
            <p:nvPr/>
          </p:nvSpPr>
          <p:spPr bwMode="auto">
            <a:xfrm>
              <a:off x="2865" y="1923"/>
              <a:ext cx="84" cy="432"/>
            </a:xfrm>
            <a:custGeom>
              <a:avLst/>
              <a:gdLst>
                <a:gd name="T0" fmla="*/ 6 w 84"/>
                <a:gd name="T1" fmla="*/ 408 h 432"/>
                <a:gd name="T2" fmla="*/ 0 w 84"/>
                <a:gd name="T3" fmla="*/ 0 h 432"/>
                <a:gd name="T4" fmla="*/ 84 w 84"/>
                <a:gd name="T5" fmla="*/ 18 h 432"/>
                <a:gd name="T6" fmla="*/ 84 w 84"/>
                <a:gd name="T7" fmla="*/ 432 h 432"/>
                <a:gd name="T8" fmla="*/ 6 w 84"/>
                <a:gd name="T9" fmla="*/ 40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32">
                  <a:moveTo>
                    <a:pt x="6" y="40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432"/>
                  </a:lnTo>
                  <a:lnTo>
                    <a:pt x="6" y="4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1051"/>
            <p:cNvSpPr>
              <a:spLocks/>
            </p:cNvSpPr>
            <p:nvPr/>
          </p:nvSpPr>
          <p:spPr bwMode="auto">
            <a:xfrm>
              <a:off x="2865" y="1869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2 h 72"/>
                <a:gd name="T4" fmla="*/ 108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1052"/>
            <p:cNvSpPr>
              <a:spLocks/>
            </p:cNvSpPr>
            <p:nvPr/>
          </p:nvSpPr>
          <p:spPr bwMode="auto">
            <a:xfrm>
              <a:off x="3033" y="1815"/>
              <a:ext cx="102" cy="558"/>
            </a:xfrm>
            <a:custGeom>
              <a:avLst/>
              <a:gdLst>
                <a:gd name="T0" fmla="*/ 0 w 102"/>
                <a:gd name="T1" fmla="*/ 558 h 558"/>
                <a:gd name="T2" fmla="*/ 0 w 102"/>
                <a:gd name="T3" fmla="*/ 60 h 558"/>
                <a:gd name="T4" fmla="*/ 102 w 102"/>
                <a:gd name="T5" fmla="*/ 0 h 558"/>
                <a:gd name="T6" fmla="*/ 102 w 102"/>
                <a:gd name="T7" fmla="*/ 498 h 558"/>
                <a:gd name="T8" fmla="*/ 0 w 102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58">
                  <a:moveTo>
                    <a:pt x="0" y="558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102" y="498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1053"/>
            <p:cNvSpPr>
              <a:spLocks/>
            </p:cNvSpPr>
            <p:nvPr/>
          </p:nvSpPr>
          <p:spPr bwMode="auto">
            <a:xfrm>
              <a:off x="2949" y="1857"/>
              <a:ext cx="84" cy="516"/>
            </a:xfrm>
            <a:custGeom>
              <a:avLst/>
              <a:gdLst>
                <a:gd name="T0" fmla="*/ 0 w 84"/>
                <a:gd name="T1" fmla="*/ 498 h 516"/>
                <a:gd name="T2" fmla="*/ 0 w 84"/>
                <a:gd name="T3" fmla="*/ 0 h 516"/>
                <a:gd name="T4" fmla="*/ 84 w 84"/>
                <a:gd name="T5" fmla="*/ 18 h 516"/>
                <a:gd name="T6" fmla="*/ 84 w 84"/>
                <a:gd name="T7" fmla="*/ 516 h 516"/>
                <a:gd name="T8" fmla="*/ 0 w 84"/>
                <a:gd name="T9" fmla="*/ 498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16">
                  <a:moveTo>
                    <a:pt x="0" y="49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516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1054"/>
            <p:cNvSpPr>
              <a:spLocks/>
            </p:cNvSpPr>
            <p:nvPr/>
          </p:nvSpPr>
          <p:spPr bwMode="auto">
            <a:xfrm>
              <a:off x="2949" y="1803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2 h 72"/>
                <a:gd name="T4" fmla="*/ 102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1055"/>
            <p:cNvSpPr>
              <a:spLocks/>
            </p:cNvSpPr>
            <p:nvPr/>
          </p:nvSpPr>
          <p:spPr bwMode="auto">
            <a:xfrm>
              <a:off x="3117" y="1749"/>
              <a:ext cx="102" cy="642"/>
            </a:xfrm>
            <a:custGeom>
              <a:avLst/>
              <a:gdLst>
                <a:gd name="T0" fmla="*/ 0 w 102"/>
                <a:gd name="T1" fmla="*/ 642 h 642"/>
                <a:gd name="T2" fmla="*/ 0 w 102"/>
                <a:gd name="T3" fmla="*/ 54 h 642"/>
                <a:gd name="T4" fmla="*/ 102 w 102"/>
                <a:gd name="T5" fmla="*/ 0 h 642"/>
                <a:gd name="T6" fmla="*/ 102 w 102"/>
                <a:gd name="T7" fmla="*/ 582 h 642"/>
                <a:gd name="T8" fmla="*/ 0 w 102"/>
                <a:gd name="T9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42">
                  <a:moveTo>
                    <a:pt x="0" y="642"/>
                  </a:moveTo>
                  <a:lnTo>
                    <a:pt x="0" y="54"/>
                  </a:lnTo>
                  <a:lnTo>
                    <a:pt x="102" y="0"/>
                  </a:lnTo>
                  <a:lnTo>
                    <a:pt x="102" y="582"/>
                  </a:lnTo>
                  <a:lnTo>
                    <a:pt x="0" y="6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1056"/>
            <p:cNvSpPr>
              <a:spLocks/>
            </p:cNvSpPr>
            <p:nvPr/>
          </p:nvSpPr>
          <p:spPr bwMode="auto">
            <a:xfrm>
              <a:off x="3033" y="1785"/>
              <a:ext cx="84" cy="606"/>
            </a:xfrm>
            <a:custGeom>
              <a:avLst/>
              <a:gdLst>
                <a:gd name="T0" fmla="*/ 0 w 84"/>
                <a:gd name="T1" fmla="*/ 588 h 606"/>
                <a:gd name="T2" fmla="*/ 0 w 84"/>
                <a:gd name="T3" fmla="*/ 0 h 606"/>
                <a:gd name="T4" fmla="*/ 84 w 84"/>
                <a:gd name="T5" fmla="*/ 18 h 606"/>
                <a:gd name="T6" fmla="*/ 84 w 84"/>
                <a:gd name="T7" fmla="*/ 606 h 606"/>
                <a:gd name="T8" fmla="*/ 0 w 84"/>
                <a:gd name="T9" fmla="*/ 588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06">
                  <a:moveTo>
                    <a:pt x="0" y="58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0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1057"/>
            <p:cNvSpPr>
              <a:spLocks/>
            </p:cNvSpPr>
            <p:nvPr/>
          </p:nvSpPr>
          <p:spPr bwMode="auto">
            <a:xfrm>
              <a:off x="3033" y="1731"/>
              <a:ext cx="186" cy="72"/>
            </a:xfrm>
            <a:custGeom>
              <a:avLst/>
              <a:gdLst>
                <a:gd name="T0" fmla="*/ 84 w 186"/>
                <a:gd name="T1" fmla="*/ 72 h 72"/>
                <a:gd name="T2" fmla="*/ 186 w 186"/>
                <a:gd name="T3" fmla="*/ 18 h 72"/>
                <a:gd name="T4" fmla="*/ 102 w 186"/>
                <a:gd name="T5" fmla="*/ 0 h 72"/>
                <a:gd name="T6" fmla="*/ 0 w 186"/>
                <a:gd name="T7" fmla="*/ 54 h 72"/>
                <a:gd name="T8" fmla="*/ 84 w 186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2">
                  <a:moveTo>
                    <a:pt x="84" y="72"/>
                  </a:moveTo>
                  <a:lnTo>
                    <a:pt x="186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1058"/>
            <p:cNvSpPr>
              <a:spLocks/>
            </p:cNvSpPr>
            <p:nvPr/>
          </p:nvSpPr>
          <p:spPr bwMode="auto">
            <a:xfrm>
              <a:off x="3201" y="1683"/>
              <a:ext cx="108" cy="726"/>
            </a:xfrm>
            <a:custGeom>
              <a:avLst/>
              <a:gdLst>
                <a:gd name="T0" fmla="*/ 0 w 108"/>
                <a:gd name="T1" fmla="*/ 726 h 726"/>
                <a:gd name="T2" fmla="*/ 0 w 108"/>
                <a:gd name="T3" fmla="*/ 54 h 726"/>
                <a:gd name="T4" fmla="*/ 108 w 108"/>
                <a:gd name="T5" fmla="*/ 0 h 726"/>
                <a:gd name="T6" fmla="*/ 102 w 108"/>
                <a:gd name="T7" fmla="*/ 666 h 726"/>
                <a:gd name="T8" fmla="*/ 0 w 108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6">
                  <a:moveTo>
                    <a:pt x="0" y="726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2" y="666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1059"/>
            <p:cNvSpPr>
              <a:spLocks/>
            </p:cNvSpPr>
            <p:nvPr/>
          </p:nvSpPr>
          <p:spPr bwMode="auto">
            <a:xfrm>
              <a:off x="3117" y="1719"/>
              <a:ext cx="84" cy="690"/>
            </a:xfrm>
            <a:custGeom>
              <a:avLst/>
              <a:gdLst>
                <a:gd name="T0" fmla="*/ 0 w 84"/>
                <a:gd name="T1" fmla="*/ 672 h 690"/>
                <a:gd name="T2" fmla="*/ 0 w 84"/>
                <a:gd name="T3" fmla="*/ 0 h 690"/>
                <a:gd name="T4" fmla="*/ 84 w 84"/>
                <a:gd name="T5" fmla="*/ 18 h 690"/>
                <a:gd name="T6" fmla="*/ 84 w 84"/>
                <a:gd name="T7" fmla="*/ 690 h 690"/>
                <a:gd name="T8" fmla="*/ 0 w 84"/>
                <a:gd name="T9" fmla="*/ 672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90">
                  <a:moveTo>
                    <a:pt x="0" y="67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90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1060"/>
            <p:cNvSpPr>
              <a:spLocks/>
            </p:cNvSpPr>
            <p:nvPr/>
          </p:nvSpPr>
          <p:spPr bwMode="auto">
            <a:xfrm>
              <a:off x="3117" y="1665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1061"/>
            <p:cNvSpPr>
              <a:spLocks/>
            </p:cNvSpPr>
            <p:nvPr/>
          </p:nvSpPr>
          <p:spPr bwMode="auto">
            <a:xfrm>
              <a:off x="3285" y="1611"/>
              <a:ext cx="108" cy="816"/>
            </a:xfrm>
            <a:custGeom>
              <a:avLst/>
              <a:gdLst>
                <a:gd name="T0" fmla="*/ 0 w 108"/>
                <a:gd name="T1" fmla="*/ 816 h 816"/>
                <a:gd name="T2" fmla="*/ 6 w 108"/>
                <a:gd name="T3" fmla="*/ 54 h 816"/>
                <a:gd name="T4" fmla="*/ 108 w 108"/>
                <a:gd name="T5" fmla="*/ 0 h 816"/>
                <a:gd name="T6" fmla="*/ 102 w 108"/>
                <a:gd name="T7" fmla="*/ 756 h 816"/>
                <a:gd name="T8" fmla="*/ 0 w 108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6">
                  <a:moveTo>
                    <a:pt x="0" y="816"/>
                  </a:moveTo>
                  <a:lnTo>
                    <a:pt x="6" y="54"/>
                  </a:lnTo>
                  <a:lnTo>
                    <a:pt x="108" y="0"/>
                  </a:lnTo>
                  <a:lnTo>
                    <a:pt x="102" y="756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1062"/>
            <p:cNvSpPr>
              <a:spLocks/>
            </p:cNvSpPr>
            <p:nvPr/>
          </p:nvSpPr>
          <p:spPr bwMode="auto">
            <a:xfrm>
              <a:off x="3201" y="1653"/>
              <a:ext cx="90" cy="774"/>
            </a:xfrm>
            <a:custGeom>
              <a:avLst/>
              <a:gdLst>
                <a:gd name="T0" fmla="*/ 0 w 90"/>
                <a:gd name="T1" fmla="*/ 756 h 774"/>
                <a:gd name="T2" fmla="*/ 6 w 90"/>
                <a:gd name="T3" fmla="*/ 0 h 774"/>
                <a:gd name="T4" fmla="*/ 90 w 90"/>
                <a:gd name="T5" fmla="*/ 12 h 774"/>
                <a:gd name="T6" fmla="*/ 84 w 90"/>
                <a:gd name="T7" fmla="*/ 774 h 774"/>
                <a:gd name="T8" fmla="*/ 0 w 90"/>
                <a:gd name="T9" fmla="*/ 756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74">
                  <a:moveTo>
                    <a:pt x="0" y="756"/>
                  </a:moveTo>
                  <a:lnTo>
                    <a:pt x="6" y="0"/>
                  </a:lnTo>
                  <a:lnTo>
                    <a:pt x="90" y="12"/>
                  </a:lnTo>
                  <a:lnTo>
                    <a:pt x="84" y="774"/>
                  </a:lnTo>
                  <a:lnTo>
                    <a:pt x="0" y="7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1063"/>
            <p:cNvSpPr>
              <a:spLocks/>
            </p:cNvSpPr>
            <p:nvPr/>
          </p:nvSpPr>
          <p:spPr bwMode="auto">
            <a:xfrm>
              <a:off x="3207" y="1599"/>
              <a:ext cx="186" cy="66"/>
            </a:xfrm>
            <a:custGeom>
              <a:avLst/>
              <a:gdLst>
                <a:gd name="T0" fmla="*/ 84 w 186"/>
                <a:gd name="T1" fmla="*/ 66 h 66"/>
                <a:gd name="T2" fmla="*/ 186 w 186"/>
                <a:gd name="T3" fmla="*/ 12 h 66"/>
                <a:gd name="T4" fmla="*/ 102 w 186"/>
                <a:gd name="T5" fmla="*/ 0 h 66"/>
                <a:gd name="T6" fmla="*/ 0 w 186"/>
                <a:gd name="T7" fmla="*/ 54 h 66"/>
                <a:gd name="T8" fmla="*/ 84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84" y="66"/>
                  </a:moveTo>
                  <a:lnTo>
                    <a:pt x="186" y="12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1064"/>
            <p:cNvSpPr>
              <a:spLocks/>
            </p:cNvSpPr>
            <p:nvPr/>
          </p:nvSpPr>
          <p:spPr bwMode="auto">
            <a:xfrm>
              <a:off x="3369" y="1545"/>
              <a:ext cx="114" cy="906"/>
            </a:xfrm>
            <a:custGeom>
              <a:avLst/>
              <a:gdLst>
                <a:gd name="T0" fmla="*/ 0 w 114"/>
                <a:gd name="T1" fmla="*/ 906 h 906"/>
                <a:gd name="T2" fmla="*/ 12 w 114"/>
                <a:gd name="T3" fmla="*/ 54 h 906"/>
                <a:gd name="T4" fmla="*/ 114 w 114"/>
                <a:gd name="T5" fmla="*/ 0 h 906"/>
                <a:gd name="T6" fmla="*/ 102 w 114"/>
                <a:gd name="T7" fmla="*/ 840 h 906"/>
                <a:gd name="T8" fmla="*/ 0 w 114"/>
                <a:gd name="T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06">
                  <a:moveTo>
                    <a:pt x="0" y="906"/>
                  </a:moveTo>
                  <a:lnTo>
                    <a:pt x="12" y="54"/>
                  </a:lnTo>
                  <a:lnTo>
                    <a:pt x="114" y="0"/>
                  </a:lnTo>
                  <a:lnTo>
                    <a:pt x="102" y="840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1065"/>
            <p:cNvSpPr>
              <a:spLocks/>
            </p:cNvSpPr>
            <p:nvPr/>
          </p:nvSpPr>
          <p:spPr bwMode="auto">
            <a:xfrm>
              <a:off x="3285" y="1581"/>
              <a:ext cx="96" cy="870"/>
            </a:xfrm>
            <a:custGeom>
              <a:avLst/>
              <a:gdLst>
                <a:gd name="T0" fmla="*/ 0 w 96"/>
                <a:gd name="T1" fmla="*/ 846 h 870"/>
                <a:gd name="T2" fmla="*/ 6 w 96"/>
                <a:gd name="T3" fmla="*/ 0 h 870"/>
                <a:gd name="T4" fmla="*/ 96 w 96"/>
                <a:gd name="T5" fmla="*/ 18 h 870"/>
                <a:gd name="T6" fmla="*/ 84 w 96"/>
                <a:gd name="T7" fmla="*/ 870 h 870"/>
                <a:gd name="T8" fmla="*/ 0 w 96"/>
                <a:gd name="T9" fmla="*/ 846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70">
                  <a:moveTo>
                    <a:pt x="0" y="846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84" y="87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1066"/>
            <p:cNvSpPr>
              <a:spLocks/>
            </p:cNvSpPr>
            <p:nvPr/>
          </p:nvSpPr>
          <p:spPr bwMode="auto">
            <a:xfrm>
              <a:off x="3291" y="1527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Freeform 1067"/>
            <p:cNvSpPr>
              <a:spLocks/>
            </p:cNvSpPr>
            <p:nvPr/>
          </p:nvSpPr>
          <p:spPr bwMode="auto">
            <a:xfrm>
              <a:off x="3459" y="1473"/>
              <a:ext cx="114" cy="996"/>
            </a:xfrm>
            <a:custGeom>
              <a:avLst/>
              <a:gdLst>
                <a:gd name="T0" fmla="*/ 0 w 114"/>
                <a:gd name="T1" fmla="*/ 996 h 996"/>
                <a:gd name="T2" fmla="*/ 12 w 114"/>
                <a:gd name="T3" fmla="*/ 54 h 996"/>
                <a:gd name="T4" fmla="*/ 114 w 114"/>
                <a:gd name="T5" fmla="*/ 0 h 996"/>
                <a:gd name="T6" fmla="*/ 96 w 114"/>
                <a:gd name="T7" fmla="*/ 936 h 996"/>
                <a:gd name="T8" fmla="*/ 0 w 114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96">
                  <a:moveTo>
                    <a:pt x="0" y="996"/>
                  </a:moveTo>
                  <a:lnTo>
                    <a:pt x="12" y="54"/>
                  </a:lnTo>
                  <a:lnTo>
                    <a:pt x="114" y="0"/>
                  </a:lnTo>
                  <a:lnTo>
                    <a:pt x="96" y="936"/>
                  </a:lnTo>
                  <a:lnTo>
                    <a:pt x="0" y="9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068"/>
            <p:cNvSpPr>
              <a:spLocks/>
            </p:cNvSpPr>
            <p:nvPr/>
          </p:nvSpPr>
          <p:spPr bwMode="auto">
            <a:xfrm>
              <a:off x="3369" y="1509"/>
              <a:ext cx="102" cy="960"/>
            </a:xfrm>
            <a:custGeom>
              <a:avLst/>
              <a:gdLst>
                <a:gd name="T0" fmla="*/ 0 w 102"/>
                <a:gd name="T1" fmla="*/ 942 h 960"/>
                <a:gd name="T2" fmla="*/ 12 w 102"/>
                <a:gd name="T3" fmla="*/ 0 h 960"/>
                <a:gd name="T4" fmla="*/ 102 w 102"/>
                <a:gd name="T5" fmla="*/ 18 h 960"/>
                <a:gd name="T6" fmla="*/ 90 w 102"/>
                <a:gd name="T7" fmla="*/ 960 h 960"/>
                <a:gd name="T8" fmla="*/ 0 w 102"/>
                <a:gd name="T9" fmla="*/ 942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60">
                  <a:moveTo>
                    <a:pt x="0" y="94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960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069"/>
            <p:cNvSpPr>
              <a:spLocks/>
            </p:cNvSpPr>
            <p:nvPr/>
          </p:nvSpPr>
          <p:spPr bwMode="auto">
            <a:xfrm>
              <a:off x="3381" y="1455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1070"/>
            <p:cNvSpPr>
              <a:spLocks/>
            </p:cNvSpPr>
            <p:nvPr/>
          </p:nvSpPr>
          <p:spPr bwMode="auto">
            <a:xfrm>
              <a:off x="3543" y="1401"/>
              <a:ext cx="120" cy="1086"/>
            </a:xfrm>
            <a:custGeom>
              <a:avLst/>
              <a:gdLst>
                <a:gd name="T0" fmla="*/ 0 w 120"/>
                <a:gd name="T1" fmla="*/ 1086 h 1086"/>
                <a:gd name="T2" fmla="*/ 18 w 120"/>
                <a:gd name="T3" fmla="*/ 54 h 1086"/>
                <a:gd name="T4" fmla="*/ 120 w 120"/>
                <a:gd name="T5" fmla="*/ 0 h 1086"/>
                <a:gd name="T6" fmla="*/ 96 w 120"/>
                <a:gd name="T7" fmla="*/ 1026 h 1086"/>
                <a:gd name="T8" fmla="*/ 0 w 120"/>
                <a:gd name="T9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86">
                  <a:moveTo>
                    <a:pt x="0" y="1086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96" y="1026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1071"/>
            <p:cNvSpPr>
              <a:spLocks/>
            </p:cNvSpPr>
            <p:nvPr/>
          </p:nvSpPr>
          <p:spPr bwMode="auto">
            <a:xfrm>
              <a:off x="3459" y="1437"/>
              <a:ext cx="102" cy="1050"/>
            </a:xfrm>
            <a:custGeom>
              <a:avLst/>
              <a:gdLst>
                <a:gd name="T0" fmla="*/ 0 w 102"/>
                <a:gd name="T1" fmla="*/ 1032 h 1050"/>
                <a:gd name="T2" fmla="*/ 12 w 102"/>
                <a:gd name="T3" fmla="*/ 0 h 1050"/>
                <a:gd name="T4" fmla="*/ 102 w 102"/>
                <a:gd name="T5" fmla="*/ 18 h 1050"/>
                <a:gd name="T6" fmla="*/ 84 w 102"/>
                <a:gd name="T7" fmla="*/ 1050 h 1050"/>
                <a:gd name="T8" fmla="*/ 0 w 102"/>
                <a:gd name="T9" fmla="*/ 1032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50">
                  <a:moveTo>
                    <a:pt x="0" y="103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84" y="1050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1072"/>
            <p:cNvSpPr>
              <a:spLocks/>
            </p:cNvSpPr>
            <p:nvPr/>
          </p:nvSpPr>
          <p:spPr bwMode="auto">
            <a:xfrm>
              <a:off x="3471" y="1383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1073"/>
            <p:cNvSpPr>
              <a:spLocks/>
            </p:cNvSpPr>
            <p:nvPr/>
          </p:nvSpPr>
          <p:spPr bwMode="auto">
            <a:xfrm>
              <a:off x="3633" y="1329"/>
              <a:ext cx="120" cy="1182"/>
            </a:xfrm>
            <a:custGeom>
              <a:avLst/>
              <a:gdLst>
                <a:gd name="T0" fmla="*/ 0 w 120"/>
                <a:gd name="T1" fmla="*/ 1182 h 1182"/>
                <a:gd name="T2" fmla="*/ 18 w 120"/>
                <a:gd name="T3" fmla="*/ 48 h 1182"/>
                <a:gd name="T4" fmla="*/ 120 w 120"/>
                <a:gd name="T5" fmla="*/ 0 h 1182"/>
                <a:gd name="T6" fmla="*/ 96 w 120"/>
                <a:gd name="T7" fmla="*/ 1116 h 1182"/>
                <a:gd name="T8" fmla="*/ 0 w 120"/>
                <a:gd name="T9" fmla="*/ 118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82">
                  <a:moveTo>
                    <a:pt x="0" y="1182"/>
                  </a:moveTo>
                  <a:lnTo>
                    <a:pt x="18" y="48"/>
                  </a:lnTo>
                  <a:lnTo>
                    <a:pt x="120" y="0"/>
                  </a:lnTo>
                  <a:lnTo>
                    <a:pt x="96" y="1116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1074"/>
            <p:cNvSpPr>
              <a:spLocks/>
            </p:cNvSpPr>
            <p:nvPr/>
          </p:nvSpPr>
          <p:spPr bwMode="auto">
            <a:xfrm>
              <a:off x="3543" y="1365"/>
              <a:ext cx="108" cy="1146"/>
            </a:xfrm>
            <a:custGeom>
              <a:avLst/>
              <a:gdLst>
                <a:gd name="T0" fmla="*/ 0 w 108"/>
                <a:gd name="T1" fmla="*/ 1122 h 1146"/>
                <a:gd name="T2" fmla="*/ 18 w 108"/>
                <a:gd name="T3" fmla="*/ 0 h 1146"/>
                <a:gd name="T4" fmla="*/ 108 w 108"/>
                <a:gd name="T5" fmla="*/ 12 h 1146"/>
                <a:gd name="T6" fmla="*/ 90 w 108"/>
                <a:gd name="T7" fmla="*/ 1146 h 1146"/>
                <a:gd name="T8" fmla="*/ 0 w 108"/>
                <a:gd name="T9" fmla="*/ 11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46">
                  <a:moveTo>
                    <a:pt x="0" y="1122"/>
                  </a:moveTo>
                  <a:lnTo>
                    <a:pt x="18" y="0"/>
                  </a:lnTo>
                  <a:lnTo>
                    <a:pt x="108" y="12"/>
                  </a:lnTo>
                  <a:lnTo>
                    <a:pt x="90" y="1146"/>
                  </a:lnTo>
                  <a:lnTo>
                    <a:pt x="0" y="11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1075"/>
            <p:cNvSpPr>
              <a:spLocks/>
            </p:cNvSpPr>
            <p:nvPr/>
          </p:nvSpPr>
          <p:spPr bwMode="auto">
            <a:xfrm>
              <a:off x="3561" y="1311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1076"/>
            <p:cNvSpPr>
              <a:spLocks/>
            </p:cNvSpPr>
            <p:nvPr/>
          </p:nvSpPr>
          <p:spPr bwMode="auto">
            <a:xfrm>
              <a:off x="3717" y="1257"/>
              <a:ext cx="126" cy="1272"/>
            </a:xfrm>
            <a:custGeom>
              <a:avLst/>
              <a:gdLst>
                <a:gd name="T0" fmla="*/ 0 w 126"/>
                <a:gd name="T1" fmla="*/ 1272 h 1272"/>
                <a:gd name="T2" fmla="*/ 30 w 126"/>
                <a:gd name="T3" fmla="*/ 48 h 1272"/>
                <a:gd name="T4" fmla="*/ 126 w 126"/>
                <a:gd name="T5" fmla="*/ 0 h 1272"/>
                <a:gd name="T6" fmla="*/ 102 w 126"/>
                <a:gd name="T7" fmla="*/ 1206 h 1272"/>
                <a:gd name="T8" fmla="*/ 0 w 126"/>
                <a:gd name="T9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72">
                  <a:moveTo>
                    <a:pt x="0" y="1272"/>
                  </a:moveTo>
                  <a:lnTo>
                    <a:pt x="30" y="48"/>
                  </a:lnTo>
                  <a:lnTo>
                    <a:pt x="126" y="0"/>
                  </a:lnTo>
                  <a:lnTo>
                    <a:pt x="102" y="1206"/>
                  </a:lnTo>
                  <a:lnTo>
                    <a:pt x="0" y="127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1077"/>
            <p:cNvSpPr>
              <a:spLocks/>
            </p:cNvSpPr>
            <p:nvPr/>
          </p:nvSpPr>
          <p:spPr bwMode="auto">
            <a:xfrm>
              <a:off x="3633" y="1287"/>
              <a:ext cx="114" cy="1242"/>
            </a:xfrm>
            <a:custGeom>
              <a:avLst/>
              <a:gdLst>
                <a:gd name="T0" fmla="*/ 0 w 114"/>
                <a:gd name="T1" fmla="*/ 1224 h 1242"/>
                <a:gd name="T2" fmla="*/ 24 w 114"/>
                <a:gd name="T3" fmla="*/ 0 h 1242"/>
                <a:gd name="T4" fmla="*/ 114 w 114"/>
                <a:gd name="T5" fmla="*/ 18 h 1242"/>
                <a:gd name="T6" fmla="*/ 84 w 114"/>
                <a:gd name="T7" fmla="*/ 1242 h 1242"/>
                <a:gd name="T8" fmla="*/ 0 w 114"/>
                <a:gd name="T9" fmla="*/ 1224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2">
                  <a:moveTo>
                    <a:pt x="0" y="1224"/>
                  </a:moveTo>
                  <a:lnTo>
                    <a:pt x="24" y="0"/>
                  </a:lnTo>
                  <a:lnTo>
                    <a:pt x="114" y="18"/>
                  </a:lnTo>
                  <a:lnTo>
                    <a:pt x="84" y="1242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1078"/>
            <p:cNvSpPr>
              <a:spLocks/>
            </p:cNvSpPr>
            <p:nvPr/>
          </p:nvSpPr>
          <p:spPr bwMode="auto">
            <a:xfrm>
              <a:off x="3657" y="1239"/>
              <a:ext cx="186" cy="66"/>
            </a:xfrm>
            <a:custGeom>
              <a:avLst/>
              <a:gdLst>
                <a:gd name="T0" fmla="*/ 90 w 186"/>
                <a:gd name="T1" fmla="*/ 66 h 66"/>
                <a:gd name="T2" fmla="*/ 186 w 186"/>
                <a:gd name="T3" fmla="*/ 18 h 66"/>
                <a:gd name="T4" fmla="*/ 96 w 186"/>
                <a:gd name="T5" fmla="*/ 0 h 66"/>
                <a:gd name="T6" fmla="*/ 0 w 186"/>
                <a:gd name="T7" fmla="*/ 48 h 66"/>
                <a:gd name="T8" fmla="*/ 90 w 18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6">
                  <a:moveTo>
                    <a:pt x="90" y="66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1079"/>
            <p:cNvSpPr>
              <a:spLocks/>
            </p:cNvSpPr>
            <p:nvPr/>
          </p:nvSpPr>
          <p:spPr bwMode="auto">
            <a:xfrm>
              <a:off x="3807" y="1179"/>
              <a:ext cx="132" cy="1374"/>
            </a:xfrm>
            <a:custGeom>
              <a:avLst/>
              <a:gdLst>
                <a:gd name="T0" fmla="*/ 0 w 132"/>
                <a:gd name="T1" fmla="*/ 1374 h 1374"/>
                <a:gd name="T2" fmla="*/ 36 w 132"/>
                <a:gd name="T3" fmla="*/ 48 h 1374"/>
                <a:gd name="T4" fmla="*/ 132 w 132"/>
                <a:gd name="T5" fmla="*/ 0 h 1374"/>
                <a:gd name="T6" fmla="*/ 96 w 132"/>
                <a:gd name="T7" fmla="*/ 1308 h 1374"/>
                <a:gd name="T8" fmla="*/ 0 w 132"/>
                <a:gd name="T9" fmla="*/ 1374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74">
                  <a:moveTo>
                    <a:pt x="0" y="1374"/>
                  </a:moveTo>
                  <a:lnTo>
                    <a:pt x="36" y="48"/>
                  </a:lnTo>
                  <a:lnTo>
                    <a:pt x="132" y="0"/>
                  </a:lnTo>
                  <a:lnTo>
                    <a:pt x="96" y="1308"/>
                  </a:lnTo>
                  <a:lnTo>
                    <a:pt x="0" y="13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1080"/>
            <p:cNvSpPr>
              <a:spLocks/>
            </p:cNvSpPr>
            <p:nvPr/>
          </p:nvSpPr>
          <p:spPr bwMode="auto">
            <a:xfrm>
              <a:off x="3717" y="1215"/>
              <a:ext cx="126" cy="1338"/>
            </a:xfrm>
            <a:custGeom>
              <a:avLst/>
              <a:gdLst>
                <a:gd name="T0" fmla="*/ 0 w 126"/>
                <a:gd name="T1" fmla="*/ 1314 h 1338"/>
                <a:gd name="T2" fmla="*/ 30 w 126"/>
                <a:gd name="T3" fmla="*/ 0 h 1338"/>
                <a:gd name="T4" fmla="*/ 126 w 126"/>
                <a:gd name="T5" fmla="*/ 12 h 1338"/>
                <a:gd name="T6" fmla="*/ 90 w 126"/>
                <a:gd name="T7" fmla="*/ 1338 h 1338"/>
                <a:gd name="T8" fmla="*/ 0 w 126"/>
                <a:gd name="T9" fmla="*/ 1314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38">
                  <a:moveTo>
                    <a:pt x="0" y="1314"/>
                  </a:moveTo>
                  <a:lnTo>
                    <a:pt x="30" y="0"/>
                  </a:lnTo>
                  <a:lnTo>
                    <a:pt x="126" y="12"/>
                  </a:lnTo>
                  <a:lnTo>
                    <a:pt x="90" y="1338"/>
                  </a:lnTo>
                  <a:lnTo>
                    <a:pt x="0" y="13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1081"/>
            <p:cNvSpPr>
              <a:spLocks/>
            </p:cNvSpPr>
            <p:nvPr/>
          </p:nvSpPr>
          <p:spPr bwMode="auto">
            <a:xfrm>
              <a:off x="3747" y="1167"/>
              <a:ext cx="192" cy="60"/>
            </a:xfrm>
            <a:custGeom>
              <a:avLst/>
              <a:gdLst>
                <a:gd name="T0" fmla="*/ 96 w 192"/>
                <a:gd name="T1" fmla="*/ 60 h 60"/>
                <a:gd name="T2" fmla="*/ 192 w 192"/>
                <a:gd name="T3" fmla="*/ 12 h 60"/>
                <a:gd name="T4" fmla="*/ 102 w 192"/>
                <a:gd name="T5" fmla="*/ 0 h 60"/>
                <a:gd name="T6" fmla="*/ 0 w 192"/>
                <a:gd name="T7" fmla="*/ 48 h 60"/>
                <a:gd name="T8" fmla="*/ 96 w 192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0">
                  <a:moveTo>
                    <a:pt x="96" y="60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6" y="6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1082"/>
            <p:cNvSpPr>
              <a:spLocks/>
            </p:cNvSpPr>
            <p:nvPr/>
          </p:nvSpPr>
          <p:spPr bwMode="auto">
            <a:xfrm>
              <a:off x="3807" y="2487"/>
              <a:ext cx="186" cy="84"/>
            </a:xfrm>
            <a:custGeom>
              <a:avLst/>
              <a:gdLst>
                <a:gd name="T0" fmla="*/ 90 w 186"/>
                <a:gd name="T1" fmla="*/ 84 h 84"/>
                <a:gd name="T2" fmla="*/ 186 w 186"/>
                <a:gd name="T3" fmla="*/ 18 h 84"/>
                <a:gd name="T4" fmla="*/ 96 w 186"/>
                <a:gd name="T5" fmla="*/ 0 h 84"/>
                <a:gd name="T6" fmla="*/ 0 w 186"/>
                <a:gd name="T7" fmla="*/ 66 h 84"/>
                <a:gd name="T8" fmla="*/ 90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90" y="84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1083"/>
            <p:cNvSpPr>
              <a:spLocks/>
            </p:cNvSpPr>
            <p:nvPr/>
          </p:nvSpPr>
          <p:spPr bwMode="auto">
            <a:xfrm>
              <a:off x="3987" y="2439"/>
              <a:ext cx="102" cy="156"/>
            </a:xfrm>
            <a:custGeom>
              <a:avLst/>
              <a:gdLst>
                <a:gd name="T0" fmla="*/ 0 w 102"/>
                <a:gd name="T1" fmla="*/ 156 h 156"/>
                <a:gd name="T2" fmla="*/ 6 w 102"/>
                <a:gd name="T3" fmla="*/ 66 h 156"/>
                <a:gd name="T4" fmla="*/ 102 w 102"/>
                <a:gd name="T5" fmla="*/ 0 h 156"/>
                <a:gd name="T6" fmla="*/ 96 w 102"/>
                <a:gd name="T7" fmla="*/ 84 h 156"/>
                <a:gd name="T8" fmla="*/ 0 w 102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56">
                  <a:moveTo>
                    <a:pt x="0" y="156"/>
                  </a:moveTo>
                  <a:lnTo>
                    <a:pt x="6" y="66"/>
                  </a:lnTo>
                  <a:lnTo>
                    <a:pt x="102" y="0"/>
                  </a:lnTo>
                  <a:lnTo>
                    <a:pt x="96" y="8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4" name="Freeform 1084"/>
            <p:cNvSpPr>
              <a:spLocks/>
            </p:cNvSpPr>
            <p:nvPr/>
          </p:nvSpPr>
          <p:spPr bwMode="auto">
            <a:xfrm>
              <a:off x="3897" y="2487"/>
              <a:ext cx="96" cy="108"/>
            </a:xfrm>
            <a:custGeom>
              <a:avLst/>
              <a:gdLst>
                <a:gd name="T0" fmla="*/ 0 w 96"/>
                <a:gd name="T1" fmla="*/ 84 h 108"/>
                <a:gd name="T2" fmla="*/ 6 w 96"/>
                <a:gd name="T3" fmla="*/ 0 h 108"/>
                <a:gd name="T4" fmla="*/ 96 w 96"/>
                <a:gd name="T5" fmla="*/ 18 h 108"/>
                <a:gd name="T6" fmla="*/ 90 w 96"/>
                <a:gd name="T7" fmla="*/ 108 h 108"/>
                <a:gd name="T8" fmla="*/ 0 w 96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">
                  <a:moveTo>
                    <a:pt x="0" y="8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5" name="Freeform 1085"/>
            <p:cNvSpPr>
              <a:spLocks/>
            </p:cNvSpPr>
            <p:nvPr/>
          </p:nvSpPr>
          <p:spPr bwMode="auto">
            <a:xfrm>
              <a:off x="3903" y="2421"/>
              <a:ext cx="186" cy="84"/>
            </a:xfrm>
            <a:custGeom>
              <a:avLst/>
              <a:gdLst>
                <a:gd name="T0" fmla="*/ 90 w 186"/>
                <a:gd name="T1" fmla="*/ 84 h 84"/>
                <a:gd name="T2" fmla="*/ 186 w 186"/>
                <a:gd name="T3" fmla="*/ 18 h 84"/>
                <a:gd name="T4" fmla="*/ 96 w 186"/>
                <a:gd name="T5" fmla="*/ 0 h 84"/>
                <a:gd name="T6" fmla="*/ 0 w 186"/>
                <a:gd name="T7" fmla="*/ 66 h 84"/>
                <a:gd name="T8" fmla="*/ 90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90" y="84"/>
                  </a:moveTo>
                  <a:lnTo>
                    <a:pt x="186" y="18"/>
                  </a:lnTo>
                  <a:lnTo>
                    <a:pt x="96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1086"/>
            <p:cNvSpPr>
              <a:spLocks/>
            </p:cNvSpPr>
            <p:nvPr/>
          </p:nvSpPr>
          <p:spPr bwMode="auto">
            <a:xfrm>
              <a:off x="4083" y="2379"/>
              <a:ext cx="96" cy="234"/>
            </a:xfrm>
            <a:custGeom>
              <a:avLst/>
              <a:gdLst>
                <a:gd name="T0" fmla="*/ 0 w 96"/>
                <a:gd name="T1" fmla="*/ 234 h 234"/>
                <a:gd name="T2" fmla="*/ 6 w 96"/>
                <a:gd name="T3" fmla="*/ 60 h 234"/>
                <a:gd name="T4" fmla="*/ 96 w 96"/>
                <a:gd name="T5" fmla="*/ 0 h 234"/>
                <a:gd name="T6" fmla="*/ 90 w 96"/>
                <a:gd name="T7" fmla="*/ 168 h 234"/>
                <a:gd name="T8" fmla="*/ 0 w 96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34">
                  <a:moveTo>
                    <a:pt x="0" y="234"/>
                  </a:moveTo>
                  <a:lnTo>
                    <a:pt x="6" y="60"/>
                  </a:lnTo>
                  <a:lnTo>
                    <a:pt x="96" y="0"/>
                  </a:lnTo>
                  <a:lnTo>
                    <a:pt x="90" y="168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1087"/>
            <p:cNvSpPr>
              <a:spLocks/>
            </p:cNvSpPr>
            <p:nvPr/>
          </p:nvSpPr>
          <p:spPr bwMode="auto">
            <a:xfrm>
              <a:off x="3987" y="2421"/>
              <a:ext cx="102" cy="192"/>
            </a:xfrm>
            <a:custGeom>
              <a:avLst/>
              <a:gdLst>
                <a:gd name="T0" fmla="*/ 0 w 102"/>
                <a:gd name="T1" fmla="*/ 174 h 192"/>
                <a:gd name="T2" fmla="*/ 6 w 102"/>
                <a:gd name="T3" fmla="*/ 0 h 192"/>
                <a:gd name="T4" fmla="*/ 102 w 102"/>
                <a:gd name="T5" fmla="*/ 18 h 192"/>
                <a:gd name="T6" fmla="*/ 96 w 102"/>
                <a:gd name="T7" fmla="*/ 192 h 192"/>
                <a:gd name="T8" fmla="*/ 0 w 102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92">
                  <a:moveTo>
                    <a:pt x="0" y="174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1088"/>
            <p:cNvSpPr>
              <a:spLocks/>
            </p:cNvSpPr>
            <p:nvPr/>
          </p:nvSpPr>
          <p:spPr bwMode="auto">
            <a:xfrm>
              <a:off x="3993" y="2355"/>
              <a:ext cx="186" cy="84"/>
            </a:xfrm>
            <a:custGeom>
              <a:avLst/>
              <a:gdLst>
                <a:gd name="T0" fmla="*/ 96 w 186"/>
                <a:gd name="T1" fmla="*/ 84 h 84"/>
                <a:gd name="T2" fmla="*/ 186 w 186"/>
                <a:gd name="T3" fmla="*/ 24 h 84"/>
                <a:gd name="T4" fmla="*/ 96 w 186"/>
                <a:gd name="T5" fmla="*/ 0 h 84"/>
                <a:gd name="T6" fmla="*/ 0 w 186"/>
                <a:gd name="T7" fmla="*/ 66 h 84"/>
                <a:gd name="T8" fmla="*/ 96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96" y="84"/>
                  </a:moveTo>
                  <a:lnTo>
                    <a:pt x="186" y="24"/>
                  </a:lnTo>
                  <a:lnTo>
                    <a:pt x="96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1089"/>
            <p:cNvSpPr>
              <a:spLocks/>
            </p:cNvSpPr>
            <p:nvPr/>
          </p:nvSpPr>
          <p:spPr bwMode="auto">
            <a:xfrm>
              <a:off x="4173" y="2313"/>
              <a:ext cx="102" cy="324"/>
            </a:xfrm>
            <a:custGeom>
              <a:avLst/>
              <a:gdLst>
                <a:gd name="T0" fmla="*/ 0 w 102"/>
                <a:gd name="T1" fmla="*/ 324 h 324"/>
                <a:gd name="T2" fmla="*/ 12 w 102"/>
                <a:gd name="T3" fmla="*/ 60 h 324"/>
                <a:gd name="T4" fmla="*/ 102 w 102"/>
                <a:gd name="T5" fmla="*/ 0 h 324"/>
                <a:gd name="T6" fmla="*/ 90 w 102"/>
                <a:gd name="T7" fmla="*/ 252 h 324"/>
                <a:gd name="T8" fmla="*/ 0 w 102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24">
                  <a:moveTo>
                    <a:pt x="0" y="324"/>
                  </a:moveTo>
                  <a:lnTo>
                    <a:pt x="12" y="60"/>
                  </a:lnTo>
                  <a:lnTo>
                    <a:pt x="102" y="0"/>
                  </a:lnTo>
                  <a:lnTo>
                    <a:pt x="90" y="252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0" name="Freeform 1090"/>
            <p:cNvSpPr>
              <a:spLocks/>
            </p:cNvSpPr>
            <p:nvPr/>
          </p:nvSpPr>
          <p:spPr bwMode="auto">
            <a:xfrm>
              <a:off x="4083" y="2355"/>
              <a:ext cx="102" cy="282"/>
            </a:xfrm>
            <a:custGeom>
              <a:avLst/>
              <a:gdLst>
                <a:gd name="T0" fmla="*/ 0 w 102"/>
                <a:gd name="T1" fmla="*/ 258 h 282"/>
                <a:gd name="T2" fmla="*/ 6 w 102"/>
                <a:gd name="T3" fmla="*/ 0 h 282"/>
                <a:gd name="T4" fmla="*/ 102 w 102"/>
                <a:gd name="T5" fmla="*/ 18 h 282"/>
                <a:gd name="T6" fmla="*/ 90 w 102"/>
                <a:gd name="T7" fmla="*/ 282 h 282"/>
                <a:gd name="T8" fmla="*/ 0 w 102"/>
                <a:gd name="T9" fmla="*/ 25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82">
                  <a:moveTo>
                    <a:pt x="0" y="258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282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1" name="Freeform 1091"/>
            <p:cNvSpPr>
              <a:spLocks/>
            </p:cNvSpPr>
            <p:nvPr/>
          </p:nvSpPr>
          <p:spPr bwMode="auto">
            <a:xfrm>
              <a:off x="4089" y="2289"/>
              <a:ext cx="186" cy="84"/>
            </a:xfrm>
            <a:custGeom>
              <a:avLst/>
              <a:gdLst>
                <a:gd name="T0" fmla="*/ 96 w 186"/>
                <a:gd name="T1" fmla="*/ 84 h 84"/>
                <a:gd name="T2" fmla="*/ 186 w 186"/>
                <a:gd name="T3" fmla="*/ 24 h 84"/>
                <a:gd name="T4" fmla="*/ 96 w 186"/>
                <a:gd name="T5" fmla="*/ 0 h 84"/>
                <a:gd name="T6" fmla="*/ 0 w 186"/>
                <a:gd name="T7" fmla="*/ 66 h 84"/>
                <a:gd name="T8" fmla="*/ 96 w 18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84">
                  <a:moveTo>
                    <a:pt x="96" y="84"/>
                  </a:moveTo>
                  <a:lnTo>
                    <a:pt x="186" y="24"/>
                  </a:lnTo>
                  <a:lnTo>
                    <a:pt x="96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2" name="Freeform 1092"/>
            <p:cNvSpPr>
              <a:spLocks/>
            </p:cNvSpPr>
            <p:nvPr/>
          </p:nvSpPr>
          <p:spPr bwMode="auto">
            <a:xfrm>
              <a:off x="2757" y="2085"/>
              <a:ext cx="114" cy="312"/>
            </a:xfrm>
            <a:custGeom>
              <a:avLst/>
              <a:gdLst>
                <a:gd name="T0" fmla="*/ 6 w 114"/>
                <a:gd name="T1" fmla="*/ 312 h 312"/>
                <a:gd name="T2" fmla="*/ 0 w 114"/>
                <a:gd name="T3" fmla="*/ 60 h 312"/>
                <a:gd name="T4" fmla="*/ 108 w 114"/>
                <a:gd name="T5" fmla="*/ 0 h 312"/>
                <a:gd name="T6" fmla="*/ 114 w 114"/>
                <a:gd name="T7" fmla="*/ 246 h 312"/>
                <a:gd name="T8" fmla="*/ 6 w 114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12">
                  <a:moveTo>
                    <a:pt x="6" y="312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14" y="246"/>
                  </a:lnTo>
                  <a:lnTo>
                    <a:pt x="6" y="3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Freeform 1093"/>
            <p:cNvSpPr>
              <a:spLocks/>
            </p:cNvSpPr>
            <p:nvPr/>
          </p:nvSpPr>
          <p:spPr bwMode="auto">
            <a:xfrm>
              <a:off x="2679" y="2127"/>
              <a:ext cx="84" cy="270"/>
            </a:xfrm>
            <a:custGeom>
              <a:avLst/>
              <a:gdLst>
                <a:gd name="T0" fmla="*/ 0 w 84"/>
                <a:gd name="T1" fmla="*/ 246 h 270"/>
                <a:gd name="T2" fmla="*/ 0 w 84"/>
                <a:gd name="T3" fmla="*/ 0 h 270"/>
                <a:gd name="T4" fmla="*/ 78 w 84"/>
                <a:gd name="T5" fmla="*/ 18 h 270"/>
                <a:gd name="T6" fmla="*/ 84 w 84"/>
                <a:gd name="T7" fmla="*/ 270 h 270"/>
                <a:gd name="T8" fmla="*/ 0 w 84"/>
                <a:gd name="T9" fmla="*/ 24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70">
                  <a:moveTo>
                    <a:pt x="0" y="246"/>
                  </a:moveTo>
                  <a:lnTo>
                    <a:pt x="0" y="0"/>
                  </a:lnTo>
                  <a:lnTo>
                    <a:pt x="78" y="18"/>
                  </a:lnTo>
                  <a:lnTo>
                    <a:pt x="84" y="27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Freeform 1094"/>
            <p:cNvSpPr>
              <a:spLocks/>
            </p:cNvSpPr>
            <p:nvPr/>
          </p:nvSpPr>
          <p:spPr bwMode="auto">
            <a:xfrm>
              <a:off x="2679" y="2067"/>
              <a:ext cx="186" cy="78"/>
            </a:xfrm>
            <a:custGeom>
              <a:avLst/>
              <a:gdLst>
                <a:gd name="T0" fmla="*/ 78 w 186"/>
                <a:gd name="T1" fmla="*/ 78 h 78"/>
                <a:gd name="T2" fmla="*/ 186 w 186"/>
                <a:gd name="T3" fmla="*/ 18 h 78"/>
                <a:gd name="T4" fmla="*/ 108 w 186"/>
                <a:gd name="T5" fmla="*/ 0 h 78"/>
                <a:gd name="T6" fmla="*/ 0 w 186"/>
                <a:gd name="T7" fmla="*/ 60 h 78"/>
                <a:gd name="T8" fmla="*/ 78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78" y="78"/>
                  </a:moveTo>
                  <a:lnTo>
                    <a:pt x="186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78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Freeform 1095"/>
            <p:cNvSpPr>
              <a:spLocks/>
            </p:cNvSpPr>
            <p:nvPr/>
          </p:nvSpPr>
          <p:spPr bwMode="auto">
            <a:xfrm>
              <a:off x="2841" y="2025"/>
              <a:ext cx="108" cy="390"/>
            </a:xfrm>
            <a:custGeom>
              <a:avLst/>
              <a:gdLst>
                <a:gd name="T0" fmla="*/ 6 w 108"/>
                <a:gd name="T1" fmla="*/ 390 h 390"/>
                <a:gd name="T2" fmla="*/ 0 w 108"/>
                <a:gd name="T3" fmla="*/ 54 h 390"/>
                <a:gd name="T4" fmla="*/ 108 w 108"/>
                <a:gd name="T5" fmla="*/ 0 h 390"/>
                <a:gd name="T6" fmla="*/ 108 w 108"/>
                <a:gd name="T7" fmla="*/ 330 h 390"/>
                <a:gd name="T8" fmla="*/ 6 w 108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90">
                  <a:moveTo>
                    <a:pt x="6" y="390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330"/>
                  </a:lnTo>
                  <a:lnTo>
                    <a:pt x="6" y="3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Freeform 1096"/>
            <p:cNvSpPr>
              <a:spLocks/>
            </p:cNvSpPr>
            <p:nvPr/>
          </p:nvSpPr>
          <p:spPr bwMode="auto">
            <a:xfrm>
              <a:off x="2757" y="2061"/>
              <a:ext cx="90" cy="354"/>
            </a:xfrm>
            <a:custGeom>
              <a:avLst/>
              <a:gdLst>
                <a:gd name="T0" fmla="*/ 6 w 90"/>
                <a:gd name="T1" fmla="*/ 336 h 354"/>
                <a:gd name="T2" fmla="*/ 0 w 90"/>
                <a:gd name="T3" fmla="*/ 0 h 354"/>
                <a:gd name="T4" fmla="*/ 84 w 90"/>
                <a:gd name="T5" fmla="*/ 18 h 354"/>
                <a:gd name="T6" fmla="*/ 90 w 90"/>
                <a:gd name="T7" fmla="*/ 354 h 354"/>
                <a:gd name="T8" fmla="*/ 6 w 90"/>
                <a:gd name="T9" fmla="*/ 336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54">
                  <a:moveTo>
                    <a:pt x="6" y="33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354"/>
                  </a:lnTo>
                  <a:lnTo>
                    <a:pt x="6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7" name="Freeform 1097"/>
            <p:cNvSpPr>
              <a:spLocks/>
            </p:cNvSpPr>
            <p:nvPr/>
          </p:nvSpPr>
          <p:spPr bwMode="auto">
            <a:xfrm>
              <a:off x="2757" y="2007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8" name="Freeform 1098"/>
            <p:cNvSpPr>
              <a:spLocks/>
            </p:cNvSpPr>
            <p:nvPr/>
          </p:nvSpPr>
          <p:spPr bwMode="auto">
            <a:xfrm>
              <a:off x="2925" y="1959"/>
              <a:ext cx="108" cy="474"/>
            </a:xfrm>
            <a:custGeom>
              <a:avLst/>
              <a:gdLst>
                <a:gd name="T0" fmla="*/ 0 w 108"/>
                <a:gd name="T1" fmla="*/ 474 h 474"/>
                <a:gd name="T2" fmla="*/ 0 w 108"/>
                <a:gd name="T3" fmla="*/ 54 h 474"/>
                <a:gd name="T4" fmla="*/ 108 w 108"/>
                <a:gd name="T5" fmla="*/ 0 h 474"/>
                <a:gd name="T6" fmla="*/ 108 w 108"/>
                <a:gd name="T7" fmla="*/ 414 h 474"/>
                <a:gd name="T8" fmla="*/ 0 w 108"/>
                <a:gd name="T9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0" y="474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414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9" name="Freeform 1099"/>
            <p:cNvSpPr>
              <a:spLocks/>
            </p:cNvSpPr>
            <p:nvPr/>
          </p:nvSpPr>
          <p:spPr bwMode="auto">
            <a:xfrm>
              <a:off x="2841" y="1995"/>
              <a:ext cx="84" cy="438"/>
            </a:xfrm>
            <a:custGeom>
              <a:avLst/>
              <a:gdLst>
                <a:gd name="T0" fmla="*/ 6 w 84"/>
                <a:gd name="T1" fmla="*/ 420 h 438"/>
                <a:gd name="T2" fmla="*/ 0 w 84"/>
                <a:gd name="T3" fmla="*/ 0 h 438"/>
                <a:gd name="T4" fmla="*/ 84 w 84"/>
                <a:gd name="T5" fmla="*/ 18 h 438"/>
                <a:gd name="T6" fmla="*/ 84 w 84"/>
                <a:gd name="T7" fmla="*/ 438 h 438"/>
                <a:gd name="T8" fmla="*/ 6 w 84"/>
                <a:gd name="T9" fmla="*/ 42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38">
                  <a:moveTo>
                    <a:pt x="6" y="420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438"/>
                  </a:lnTo>
                  <a:lnTo>
                    <a:pt x="6" y="4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0" name="Freeform 1100"/>
            <p:cNvSpPr>
              <a:spLocks/>
            </p:cNvSpPr>
            <p:nvPr/>
          </p:nvSpPr>
          <p:spPr bwMode="auto">
            <a:xfrm>
              <a:off x="2841" y="1941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1" name="Freeform 1101"/>
            <p:cNvSpPr>
              <a:spLocks/>
            </p:cNvSpPr>
            <p:nvPr/>
          </p:nvSpPr>
          <p:spPr bwMode="auto">
            <a:xfrm>
              <a:off x="3009" y="1887"/>
              <a:ext cx="108" cy="564"/>
            </a:xfrm>
            <a:custGeom>
              <a:avLst/>
              <a:gdLst>
                <a:gd name="T0" fmla="*/ 0 w 108"/>
                <a:gd name="T1" fmla="*/ 564 h 564"/>
                <a:gd name="T2" fmla="*/ 0 w 108"/>
                <a:gd name="T3" fmla="*/ 60 h 564"/>
                <a:gd name="T4" fmla="*/ 108 w 108"/>
                <a:gd name="T5" fmla="*/ 0 h 564"/>
                <a:gd name="T6" fmla="*/ 108 w 108"/>
                <a:gd name="T7" fmla="*/ 504 h 564"/>
                <a:gd name="T8" fmla="*/ 0 w 108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64">
                  <a:moveTo>
                    <a:pt x="0" y="564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5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2" name="Freeform 1102"/>
            <p:cNvSpPr>
              <a:spLocks/>
            </p:cNvSpPr>
            <p:nvPr/>
          </p:nvSpPr>
          <p:spPr bwMode="auto">
            <a:xfrm>
              <a:off x="2925" y="1929"/>
              <a:ext cx="84" cy="522"/>
            </a:xfrm>
            <a:custGeom>
              <a:avLst/>
              <a:gdLst>
                <a:gd name="T0" fmla="*/ 0 w 84"/>
                <a:gd name="T1" fmla="*/ 504 h 522"/>
                <a:gd name="T2" fmla="*/ 0 w 84"/>
                <a:gd name="T3" fmla="*/ 0 h 522"/>
                <a:gd name="T4" fmla="*/ 84 w 84"/>
                <a:gd name="T5" fmla="*/ 18 h 522"/>
                <a:gd name="T6" fmla="*/ 84 w 84"/>
                <a:gd name="T7" fmla="*/ 522 h 522"/>
                <a:gd name="T8" fmla="*/ 0 w 84"/>
                <a:gd name="T9" fmla="*/ 50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22">
                  <a:moveTo>
                    <a:pt x="0" y="50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522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3" name="Freeform 1103"/>
            <p:cNvSpPr>
              <a:spLocks/>
            </p:cNvSpPr>
            <p:nvPr/>
          </p:nvSpPr>
          <p:spPr bwMode="auto">
            <a:xfrm>
              <a:off x="2925" y="1875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2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4" name="Freeform 1104"/>
            <p:cNvSpPr>
              <a:spLocks/>
            </p:cNvSpPr>
            <p:nvPr/>
          </p:nvSpPr>
          <p:spPr bwMode="auto">
            <a:xfrm>
              <a:off x="3099" y="1821"/>
              <a:ext cx="102" cy="654"/>
            </a:xfrm>
            <a:custGeom>
              <a:avLst/>
              <a:gdLst>
                <a:gd name="T0" fmla="*/ 0 w 102"/>
                <a:gd name="T1" fmla="*/ 654 h 654"/>
                <a:gd name="T2" fmla="*/ 0 w 102"/>
                <a:gd name="T3" fmla="*/ 60 h 654"/>
                <a:gd name="T4" fmla="*/ 102 w 102"/>
                <a:gd name="T5" fmla="*/ 0 h 654"/>
                <a:gd name="T6" fmla="*/ 102 w 102"/>
                <a:gd name="T7" fmla="*/ 588 h 654"/>
                <a:gd name="T8" fmla="*/ 0 w 102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54">
                  <a:moveTo>
                    <a:pt x="0" y="654"/>
                  </a:moveTo>
                  <a:lnTo>
                    <a:pt x="0" y="60"/>
                  </a:lnTo>
                  <a:lnTo>
                    <a:pt x="102" y="0"/>
                  </a:lnTo>
                  <a:lnTo>
                    <a:pt x="102" y="588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5" name="Freeform 1105"/>
            <p:cNvSpPr>
              <a:spLocks/>
            </p:cNvSpPr>
            <p:nvPr/>
          </p:nvSpPr>
          <p:spPr bwMode="auto">
            <a:xfrm>
              <a:off x="3009" y="1863"/>
              <a:ext cx="90" cy="612"/>
            </a:xfrm>
            <a:custGeom>
              <a:avLst/>
              <a:gdLst>
                <a:gd name="T0" fmla="*/ 0 w 90"/>
                <a:gd name="T1" fmla="*/ 588 h 612"/>
                <a:gd name="T2" fmla="*/ 0 w 90"/>
                <a:gd name="T3" fmla="*/ 0 h 612"/>
                <a:gd name="T4" fmla="*/ 90 w 90"/>
                <a:gd name="T5" fmla="*/ 18 h 612"/>
                <a:gd name="T6" fmla="*/ 90 w 90"/>
                <a:gd name="T7" fmla="*/ 612 h 612"/>
                <a:gd name="T8" fmla="*/ 0 w 90"/>
                <a:gd name="T9" fmla="*/ 588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0" y="58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12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6" name="Freeform 1106"/>
            <p:cNvSpPr>
              <a:spLocks/>
            </p:cNvSpPr>
            <p:nvPr/>
          </p:nvSpPr>
          <p:spPr bwMode="auto">
            <a:xfrm>
              <a:off x="3009" y="1803"/>
              <a:ext cx="192" cy="78"/>
            </a:xfrm>
            <a:custGeom>
              <a:avLst/>
              <a:gdLst>
                <a:gd name="T0" fmla="*/ 90 w 192"/>
                <a:gd name="T1" fmla="*/ 78 h 78"/>
                <a:gd name="T2" fmla="*/ 192 w 192"/>
                <a:gd name="T3" fmla="*/ 18 h 78"/>
                <a:gd name="T4" fmla="*/ 108 w 192"/>
                <a:gd name="T5" fmla="*/ 0 h 78"/>
                <a:gd name="T6" fmla="*/ 0 w 192"/>
                <a:gd name="T7" fmla="*/ 60 h 78"/>
                <a:gd name="T8" fmla="*/ 90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90" y="78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7" name="Freeform 1107"/>
            <p:cNvSpPr>
              <a:spLocks/>
            </p:cNvSpPr>
            <p:nvPr/>
          </p:nvSpPr>
          <p:spPr bwMode="auto">
            <a:xfrm>
              <a:off x="3183" y="1755"/>
              <a:ext cx="108" cy="738"/>
            </a:xfrm>
            <a:custGeom>
              <a:avLst/>
              <a:gdLst>
                <a:gd name="T0" fmla="*/ 0 w 108"/>
                <a:gd name="T1" fmla="*/ 738 h 738"/>
                <a:gd name="T2" fmla="*/ 0 w 108"/>
                <a:gd name="T3" fmla="*/ 54 h 738"/>
                <a:gd name="T4" fmla="*/ 108 w 108"/>
                <a:gd name="T5" fmla="*/ 0 h 738"/>
                <a:gd name="T6" fmla="*/ 102 w 108"/>
                <a:gd name="T7" fmla="*/ 672 h 738"/>
                <a:gd name="T8" fmla="*/ 0 w 108"/>
                <a:gd name="T9" fmla="*/ 738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38">
                  <a:moveTo>
                    <a:pt x="0" y="738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2" y="672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8" name="Freeform 1108"/>
            <p:cNvSpPr>
              <a:spLocks/>
            </p:cNvSpPr>
            <p:nvPr/>
          </p:nvSpPr>
          <p:spPr bwMode="auto">
            <a:xfrm>
              <a:off x="3099" y="1791"/>
              <a:ext cx="84" cy="702"/>
            </a:xfrm>
            <a:custGeom>
              <a:avLst/>
              <a:gdLst>
                <a:gd name="T0" fmla="*/ 0 w 84"/>
                <a:gd name="T1" fmla="*/ 684 h 702"/>
                <a:gd name="T2" fmla="*/ 0 w 84"/>
                <a:gd name="T3" fmla="*/ 0 h 702"/>
                <a:gd name="T4" fmla="*/ 84 w 84"/>
                <a:gd name="T5" fmla="*/ 18 h 702"/>
                <a:gd name="T6" fmla="*/ 84 w 84"/>
                <a:gd name="T7" fmla="*/ 702 h 702"/>
                <a:gd name="T8" fmla="*/ 0 w 84"/>
                <a:gd name="T9" fmla="*/ 684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702">
                  <a:moveTo>
                    <a:pt x="0" y="684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702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29" name="Freeform 1109"/>
            <p:cNvSpPr>
              <a:spLocks/>
            </p:cNvSpPr>
            <p:nvPr/>
          </p:nvSpPr>
          <p:spPr bwMode="auto">
            <a:xfrm>
              <a:off x="3099" y="1737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0" name="Freeform 1110"/>
            <p:cNvSpPr>
              <a:spLocks/>
            </p:cNvSpPr>
            <p:nvPr/>
          </p:nvSpPr>
          <p:spPr bwMode="auto">
            <a:xfrm>
              <a:off x="3267" y="1683"/>
              <a:ext cx="114" cy="828"/>
            </a:xfrm>
            <a:custGeom>
              <a:avLst/>
              <a:gdLst>
                <a:gd name="T0" fmla="*/ 0 w 114"/>
                <a:gd name="T1" fmla="*/ 828 h 828"/>
                <a:gd name="T2" fmla="*/ 6 w 114"/>
                <a:gd name="T3" fmla="*/ 54 h 828"/>
                <a:gd name="T4" fmla="*/ 114 w 114"/>
                <a:gd name="T5" fmla="*/ 0 h 828"/>
                <a:gd name="T6" fmla="*/ 102 w 114"/>
                <a:gd name="T7" fmla="*/ 768 h 828"/>
                <a:gd name="T8" fmla="*/ 0 w 114"/>
                <a:gd name="T9" fmla="*/ 82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28">
                  <a:moveTo>
                    <a:pt x="0" y="828"/>
                  </a:moveTo>
                  <a:lnTo>
                    <a:pt x="6" y="54"/>
                  </a:lnTo>
                  <a:lnTo>
                    <a:pt x="114" y="0"/>
                  </a:lnTo>
                  <a:lnTo>
                    <a:pt x="102" y="768"/>
                  </a:lnTo>
                  <a:lnTo>
                    <a:pt x="0" y="8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1" name="Freeform 1111"/>
            <p:cNvSpPr>
              <a:spLocks/>
            </p:cNvSpPr>
            <p:nvPr/>
          </p:nvSpPr>
          <p:spPr bwMode="auto">
            <a:xfrm>
              <a:off x="3183" y="1719"/>
              <a:ext cx="90" cy="792"/>
            </a:xfrm>
            <a:custGeom>
              <a:avLst/>
              <a:gdLst>
                <a:gd name="T0" fmla="*/ 0 w 90"/>
                <a:gd name="T1" fmla="*/ 774 h 792"/>
                <a:gd name="T2" fmla="*/ 0 w 90"/>
                <a:gd name="T3" fmla="*/ 0 h 792"/>
                <a:gd name="T4" fmla="*/ 90 w 90"/>
                <a:gd name="T5" fmla="*/ 18 h 792"/>
                <a:gd name="T6" fmla="*/ 84 w 90"/>
                <a:gd name="T7" fmla="*/ 792 h 792"/>
                <a:gd name="T8" fmla="*/ 0 w 90"/>
                <a:gd name="T9" fmla="*/ 774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92">
                  <a:moveTo>
                    <a:pt x="0" y="77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792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2" name="Freeform 1112"/>
            <p:cNvSpPr>
              <a:spLocks/>
            </p:cNvSpPr>
            <p:nvPr/>
          </p:nvSpPr>
          <p:spPr bwMode="auto">
            <a:xfrm>
              <a:off x="3183" y="1665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3" name="Freeform 1113"/>
            <p:cNvSpPr>
              <a:spLocks/>
            </p:cNvSpPr>
            <p:nvPr/>
          </p:nvSpPr>
          <p:spPr bwMode="auto">
            <a:xfrm>
              <a:off x="3357" y="1611"/>
              <a:ext cx="114" cy="924"/>
            </a:xfrm>
            <a:custGeom>
              <a:avLst/>
              <a:gdLst>
                <a:gd name="T0" fmla="*/ 0 w 114"/>
                <a:gd name="T1" fmla="*/ 924 h 924"/>
                <a:gd name="T2" fmla="*/ 6 w 114"/>
                <a:gd name="T3" fmla="*/ 54 h 924"/>
                <a:gd name="T4" fmla="*/ 114 w 114"/>
                <a:gd name="T5" fmla="*/ 0 h 924"/>
                <a:gd name="T6" fmla="*/ 102 w 114"/>
                <a:gd name="T7" fmla="*/ 858 h 924"/>
                <a:gd name="T8" fmla="*/ 0 w 114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24">
                  <a:moveTo>
                    <a:pt x="0" y="924"/>
                  </a:moveTo>
                  <a:lnTo>
                    <a:pt x="6" y="54"/>
                  </a:lnTo>
                  <a:lnTo>
                    <a:pt x="114" y="0"/>
                  </a:lnTo>
                  <a:lnTo>
                    <a:pt x="102" y="85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4" name="Freeform 1114"/>
            <p:cNvSpPr>
              <a:spLocks/>
            </p:cNvSpPr>
            <p:nvPr/>
          </p:nvSpPr>
          <p:spPr bwMode="auto">
            <a:xfrm>
              <a:off x="3267" y="1653"/>
              <a:ext cx="96" cy="882"/>
            </a:xfrm>
            <a:custGeom>
              <a:avLst/>
              <a:gdLst>
                <a:gd name="T0" fmla="*/ 0 w 96"/>
                <a:gd name="T1" fmla="*/ 858 h 882"/>
                <a:gd name="T2" fmla="*/ 6 w 96"/>
                <a:gd name="T3" fmla="*/ 0 h 882"/>
                <a:gd name="T4" fmla="*/ 96 w 96"/>
                <a:gd name="T5" fmla="*/ 12 h 882"/>
                <a:gd name="T6" fmla="*/ 90 w 96"/>
                <a:gd name="T7" fmla="*/ 882 h 882"/>
                <a:gd name="T8" fmla="*/ 0 w 96"/>
                <a:gd name="T9" fmla="*/ 858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82">
                  <a:moveTo>
                    <a:pt x="0" y="858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90" y="882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5" name="Freeform 1115"/>
            <p:cNvSpPr>
              <a:spLocks/>
            </p:cNvSpPr>
            <p:nvPr/>
          </p:nvSpPr>
          <p:spPr bwMode="auto">
            <a:xfrm>
              <a:off x="3273" y="1599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2 h 66"/>
                <a:gd name="T4" fmla="*/ 108 w 198"/>
                <a:gd name="T5" fmla="*/ 0 h 66"/>
                <a:gd name="T6" fmla="*/ 0 w 198"/>
                <a:gd name="T7" fmla="*/ 54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6" name="Freeform 1116"/>
            <p:cNvSpPr>
              <a:spLocks/>
            </p:cNvSpPr>
            <p:nvPr/>
          </p:nvSpPr>
          <p:spPr bwMode="auto">
            <a:xfrm>
              <a:off x="3441" y="1539"/>
              <a:ext cx="120" cy="1014"/>
            </a:xfrm>
            <a:custGeom>
              <a:avLst/>
              <a:gdLst>
                <a:gd name="T0" fmla="*/ 0 w 120"/>
                <a:gd name="T1" fmla="*/ 1014 h 1014"/>
                <a:gd name="T2" fmla="*/ 12 w 120"/>
                <a:gd name="T3" fmla="*/ 54 h 1014"/>
                <a:gd name="T4" fmla="*/ 120 w 120"/>
                <a:gd name="T5" fmla="*/ 0 h 1014"/>
                <a:gd name="T6" fmla="*/ 102 w 120"/>
                <a:gd name="T7" fmla="*/ 948 h 1014"/>
                <a:gd name="T8" fmla="*/ 0 w 120"/>
                <a:gd name="T9" fmla="*/ 1014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14">
                  <a:moveTo>
                    <a:pt x="0" y="1014"/>
                  </a:moveTo>
                  <a:lnTo>
                    <a:pt x="12" y="54"/>
                  </a:lnTo>
                  <a:lnTo>
                    <a:pt x="120" y="0"/>
                  </a:lnTo>
                  <a:lnTo>
                    <a:pt x="102" y="948"/>
                  </a:lnTo>
                  <a:lnTo>
                    <a:pt x="0" y="10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7" name="Freeform 1117"/>
            <p:cNvSpPr>
              <a:spLocks/>
            </p:cNvSpPr>
            <p:nvPr/>
          </p:nvSpPr>
          <p:spPr bwMode="auto">
            <a:xfrm>
              <a:off x="3357" y="1581"/>
              <a:ext cx="96" cy="972"/>
            </a:xfrm>
            <a:custGeom>
              <a:avLst/>
              <a:gdLst>
                <a:gd name="T0" fmla="*/ 0 w 96"/>
                <a:gd name="T1" fmla="*/ 954 h 972"/>
                <a:gd name="T2" fmla="*/ 6 w 96"/>
                <a:gd name="T3" fmla="*/ 0 h 972"/>
                <a:gd name="T4" fmla="*/ 96 w 96"/>
                <a:gd name="T5" fmla="*/ 12 h 972"/>
                <a:gd name="T6" fmla="*/ 84 w 96"/>
                <a:gd name="T7" fmla="*/ 972 h 972"/>
                <a:gd name="T8" fmla="*/ 0 w 96"/>
                <a:gd name="T9" fmla="*/ 954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72">
                  <a:moveTo>
                    <a:pt x="0" y="954"/>
                  </a:moveTo>
                  <a:lnTo>
                    <a:pt x="6" y="0"/>
                  </a:lnTo>
                  <a:lnTo>
                    <a:pt x="96" y="12"/>
                  </a:lnTo>
                  <a:lnTo>
                    <a:pt x="84" y="972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8" name="Freeform 1118"/>
            <p:cNvSpPr>
              <a:spLocks/>
            </p:cNvSpPr>
            <p:nvPr/>
          </p:nvSpPr>
          <p:spPr bwMode="auto">
            <a:xfrm>
              <a:off x="3363" y="1527"/>
              <a:ext cx="198" cy="66"/>
            </a:xfrm>
            <a:custGeom>
              <a:avLst/>
              <a:gdLst>
                <a:gd name="T0" fmla="*/ 90 w 198"/>
                <a:gd name="T1" fmla="*/ 66 h 66"/>
                <a:gd name="T2" fmla="*/ 198 w 198"/>
                <a:gd name="T3" fmla="*/ 12 h 66"/>
                <a:gd name="T4" fmla="*/ 108 w 198"/>
                <a:gd name="T5" fmla="*/ 0 h 66"/>
                <a:gd name="T6" fmla="*/ 0 w 198"/>
                <a:gd name="T7" fmla="*/ 54 h 66"/>
                <a:gd name="T8" fmla="*/ 90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0" y="66"/>
                  </a:moveTo>
                  <a:lnTo>
                    <a:pt x="198" y="12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39" name="Freeform 1119"/>
            <p:cNvSpPr>
              <a:spLocks/>
            </p:cNvSpPr>
            <p:nvPr/>
          </p:nvSpPr>
          <p:spPr bwMode="auto">
            <a:xfrm>
              <a:off x="3531" y="1467"/>
              <a:ext cx="120" cy="1110"/>
            </a:xfrm>
            <a:custGeom>
              <a:avLst/>
              <a:gdLst>
                <a:gd name="T0" fmla="*/ 0 w 120"/>
                <a:gd name="T1" fmla="*/ 1110 h 1110"/>
                <a:gd name="T2" fmla="*/ 18 w 120"/>
                <a:gd name="T3" fmla="*/ 54 h 1110"/>
                <a:gd name="T4" fmla="*/ 120 w 120"/>
                <a:gd name="T5" fmla="*/ 0 h 1110"/>
                <a:gd name="T6" fmla="*/ 102 w 120"/>
                <a:gd name="T7" fmla="*/ 1044 h 1110"/>
                <a:gd name="T8" fmla="*/ 0 w 120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10">
                  <a:moveTo>
                    <a:pt x="0" y="1110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1044"/>
                  </a:lnTo>
                  <a:lnTo>
                    <a:pt x="0" y="11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0" name="Freeform 1120"/>
            <p:cNvSpPr>
              <a:spLocks/>
            </p:cNvSpPr>
            <p:nvPr/>
          </p:nvSpPr>
          <p:spPr bwMode="auto">
            <a:xfrm>
              <a:off x="3441" y="1503"/>
              <a:ext cx="108" cy="1074"/>
            </a:xfrm>
            <a:custGeom>
              <a:avLst/>
              <a:gdLst>
                <a:gd name="T0" fmla="*/ 0 w 108"/>
                <a:gd name="T1" fmla="*/ 1050 h 1074"/>
                <a:gd name="T2" fmla="*/ 18 w 108"/>
                <a:gd name="T3" fmla="*/ 0 h 1074"/>
                <a:gd name="T4" fmla="*/ 108 w 108"/>
                <a:gd name="T5" fmla="*/ 18 h 1074"/>
                <a:gd name="T6" fmla="*/ 90 w 108"/>
                <a:gd name="T7" fmla="*/ 1074 h 1074"/>
                <a:gd name="T8" fmla="*/ 0 w 108"/>
                <a:gd name="T9" fmla="*/ 1050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74">
                  <a:moveTo>
                    <a:pt x="0" y="1050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1074"/>
                  </a:lnTo>
                  <a:lnTo>
                    <a:pt x="0" y="10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1" name="Freeform 1121"/>
            <p:cNvSpPr>
              <a:spLocks/>
            </p:cNvSpPr>
            <p:nvPr/>
          </p:nvSpPr>
          <p:spPr bwMode="auto">
            <a:xfrm>
              <a:off x="3459" y="1455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2 h 66"/>
                <a:gd name="T4" fmla="*/ 102 w 192"/>
                <a:gd name="T5" fmla="*/ 0 h 66"/>
                <a:gd name="T6" fmla="*/ 0 w 192"/>
                <a:gd name="T7" fmla="*/ 48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2" name="Freeform 1122"/>
            <p:cNvSpPr>
              <a:spLocks/>
            </p:cNvSpPr>
            <p:nvPr/>
          </p:nvSpPr>
          <p:spPr bwMode="auto">
            <a:xfrm>
              <a:off x="3621" y="1395"/>
              <a:ext cx="126" cy="1200"/>
            </a:xfrm>
            <a:custGeom>
              <a:avLst/>
              <a:gdLst>
                <a:gd name="T0" fmla="*/ 0 w 126"/>
                <a:gd name="T1" fmla="*/ 1200 h 1200"/>
                <a:gd name="T2" fmla="*/ 18 w 126"/>
                <a:gd name="T3" fmla="*/ 54 h 1200"/>
                <a:gd name="T4" fmla="*/ 126 w 126"/>
                <a:gd name="T5" fmla="*/ 0 h 1200"/>
                <a:gd name="T6" fmla="*/ 96 w 126"/>
                <a:gd name="T7" fmla="*/ 1134 h 1200"/>
                <a:gd name="T8" fmla="*/ 0 w 126"/>
                <a:gd name="T9" fmla="*/ 12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00">
                  <a:moveTo>
                    <a:pt x="0" y="1200"/>
                  </a:moveTo>
                  <a:lnTo>
                    <a:pt x="18" y="54"/>
                  </a:lnTo>
                  <a:lnTo>
                    <a:pt x="126" y="0"/>
                  </a:lnTo>
                  <a:lnTo>
                    <a:pt x="96" y="1134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3" name="Freeform 1123"/>
            <p:cNvSpPr>
              <a:spLocks/>
            </p:cNvSpPr>
            <p:nvPr/>
          </p:nvSpPr>
          <p:spPr bwMode="auto">
            <a:xfrm>
              <a:off x="3531" y="1431"/>
              <a:ext cx="108" cy="1164"/>
            </a:xfrm>
            <a:custGeom>
              <a:avLst/>
              <a:gdLst>
                <a:gd name="T0" fmla="*/ 0 w 108"/>
                <a:gd name="T1" fmla="*/ 1146 h 1164"/>
                <a:gd name="T2" fmla="*/ 18 w 108"/>
                <a:gd name="T3" fmla="*/ 0 h 1164"/>
                <a:gd name="T4" fmla="*/ 108 w 108"/>
                <a:gd name="T5" fmla="*/ 18 h 1164"/>
                <a:gd name="T6" fmla="*/ 90 w 108"/>
                <a:gd name="T7" fmla="*/ 1164 h 1164"/>
                <a:gd name="T8" fmla="*/ 0 w 108"/>
                <a:gd name="T9" fmla="*/ 1146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64">
                  <a:moveTo>
                    <a:pt x="0" y="1146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0" y="1164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4" name="Freeform 1124"/>
            <p:cNvSpPr>
              <a:spLocks/>
            </p:cNvSpPr>
            <p:nvPr/>
          </p:nvSpPr>
          <p:spPr bwMode="auto">
            <a:xfrm>
              <a:off x="3549" y="1377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5" name="Freeform 1125"/>
            <p:cNvSpPr>
              <a:spLocks/>
            </p:cNvSpPr>
            <p:nvPr/>
          </p:nvSpPr>
          <p:spPr bwMode="auto">
            <a:xfrm>
              <a:off x="3711" y="1323"/>
              <a:ext cx="126" cy="1296"/>
            </a:xfrm>
            <a:custGeom>
              <a:avLst/>
              <a:gdLst>
                <a:gd name="T0" fmla="*/ 0 w 126"/>
                <a:gd name="T1" fmla="*/ 1296 h 1296"/>
                <a:gd name="T2" fmla="*/ 24 w 126"/>
                <a:gd name="T3" fmla="*/ 48 h 1296"/>
                <a:gd name="T4" fmla="*/ 126 w 126"/>
                <a:gd name="T5" fmla="*/ 0 h 1296"/>
                <a:gd name="T6" fmla="*/ 96 w 126"/>
                <a:gd name="T7" fmla="*/ 1230 h 1296"/>
                <a:gd name="T8" fmla="*/ 0 w 126"/>
                <a:gd name="T9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96">
                  <a:moveTo>
                    <a:pt x="0" y="1296"/>
                  </a:moveTo>
                  <a:lnTo>
                    <a:pt x="24" y="48"/>
                  </a:lnTo>
                  <a:lnTo>
                    <a:pt x="126" y="0"/>
                  </a:lnTo>
                  <a:lnTo>
                    <a:pt x="96" y="1230"/>
                  </a:lnTo>
                  <a:lnTo>
                    <a:pt x="0" y="12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6" name="Freeform 1126"/>
            <p:cNvSpPr>
              <a:spLocks/>
            </p:cNvSpPr>
            <p:nvPr/>
          </p:nvSpPr>
          <p:spPr bwMode="auto">
            <a:xfrm>
              <a:off x="3621" y="1359"/>
              <a:ext cx="114" cy="1260"/>
            </a:xfrm>
            <a:custGeom>
              <a:avLst/>
              <a:gdLst>
                <a:gd name="T0" fmla="*/ 0 w 114"/>
                <a:gd name="T1" fmla="*/ 1236 h 1260"/>
                <a:gd name="T2" fmla="*/ 24 w 114"/>
                <a:gd name="T3" fmla="*/ 0 h 1260"/>
                <a:gd name="T4" fmla="*/ 114 w 114"/>
                <a:gd name="T5" fmla="*/ 12 h 1260"/>
                <a:gd name="T6" fmla="*/ 90 w 114"/>
                <a:gd name="T7" fmla="*/ 1260 h 1260"/>
                <a:gd name="T8" fmla="*/ 0 w 114"/>
                <a:gd name="T9" fmla="*/ 1236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60">
                  <a:moveTo>
                    <a:pt x="0" y="1236"/>
                  </a:moveTo>
                  <a:lnTo>
                    <a:pt x="24" y="0"/>
                  </a:lnTo>
                  <a:lnTo>
                    <a:pt x="114" y="12"/>
                  </a:lnTo>
                  <a:lnTo>
                    <a:pt x="90" y="1260"/>
                  </a:lnTo>
                  <a:lnTo>
                    <a:pt x="0" y="12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" name="Freeform 1127"/>
            <p:cNvSpPr>
              <a:spLocks/>
            </p:cNvSpPr>
            <p:nvPr/>
          </p:nvSpPr>
          <p:spPr bwMode="auto">
            <a:xfrm>
              <a:off x="3645" y="1305"/>
              <a:ext cx="192" cy="66"/>
            </a:xfrm>
            <a:custGeom>
              <a:avLst/>
              <a:gdLst>
                <a:gd name="T0" fmla="*/ 90 w 192"/>
                <a:gd name="T1" fmla="*/ 66 h 66"/>
                <a:gd name="T2" fmla="*/ 192 w 192"/>
                <a:gd name="T3" fmla="*/ 18 h 66"/>
                <a:gd name="T4" fmla="*/ 102 w 192"/>
                <a:gd name="T5" fmla="*/ 0 h 66"/>
                <a:gd name="T6" fmla="*/ 0 w 192"/>
                <a:gd name="T7" fmla="*/ 54 h 66"/>
                <a:gd name="T8" fmla="*/ 90 w 19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6">
                  <a:moveTo>
                    <a:pt x="90" y="66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8" name="Freeform 1128"/>
            <p:cNvSpPr>
              <a:spLocks/>
            </p:cNvSpPr>
            <p:nvPr/>
          </p:nvSpPr>
          <p:spPr bwMode="auto">
            <a:xfrm>
              <a:off x="3801" y="1245"/>
              <a:ext cx="132" cy="1392"/>
            </a:xfrm>
            <a:custGeom>
              <a:avLst/>
              <a:gdLst>
                <a:gd name="T0" fmla="*/ 0 w 132"/>
                <a:gd name="T1" fmla="*/ 1392 h 1392"/>
                <a:gd name="T2" fmla="*/ 30 w 132"/>
                <a:gd name="T3" fmla="*/ 54 h 1392"/>
                <a:gd name="T4" fmla="*/ 132 w 132"/>
                <a:gd name="T5" fmla="*/ 0 h 1392"/>
                <a:gd name="T6" fmla="*/ 96 w 132"/>
                <a:gd name="T7" fmla="*/ 1326 h 1392"/>
                <a:gd name="T8" fmla="*/ 0 w 132"/>
                <a:gd name="T9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92">
                  <a:moveTo>
                    <a:pt x="0" y="1392"/>
                  </a:moveTo>
                  <a:lnTo>
                    <a:pt x="30" y="54"/>
                  </a:lnTo>
                  <a:lnTo>
                    <a:pt x="132" y="0"/>
                  </a:lnTo>
                  <a:lnTo>
                    <a:pt x="96" y="1326"/>
                  </a:lnTo>
                  <a:lnTo>
                    <a:pt x="0" y="13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" name="Freeform 1129"/>
            <p:cNvSpPr>
              <a:spLocks/>
            </p:cNvSpPr>
            <p:nvPr/>
          </p:nvSpPr>
          <p:spPr bwMode="auto">
            <a:xfrm>
              <a:off x="3711" y="1281"/>
              <a:ext cx="120" cy="1356"/>
            </a:xfrm>
            <a:custGeom>
              <a:avLst/>
              <a:gdLst>
                <a:gd name="T0" fmla="*/ 0 w 120"/>
                <a:gd name="T1" fmla="*/ 1338 h 1356"/>
                <a:gd name="T2" fmla="*/ 30 w 120"/>
                <a:gd name="T3" fmla="*/ 0 h 1356"/>
                <a:gd name="T4" fmla="*/ 120 w 120"/>
                <a:gd name="T5" fmla="*/ 18 h 1356"/>
                <a:gd name="T6" fmla="*/ 90 w 120"/>
                <a:gd name="T7" fmla="*/ 1356 h 1356"/>
                <a:gd name="T8" fmla="*/ 0 w 120"/>
                <a:gd name="T9" fmla="*/ 1338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56">
                  <a:moveTo>
                    <a:pt x="0" y="1338"/>
                  </a:moveTo>
                  <a:lnTo>
                    <a:pt x="30" y="0"/>
                  </a:lnTo>
                  <a:lnTo>
                    <a:pt x="120" y="18"/>
                  </a:lnTo>
                  <a:lnTo>
                    <a:pt x="90" y="1356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0" name="Freeform 1130"/>
            <p:cNvSpPr>
              <a:spLocks/>
            </p:cNvSpPr>
            <p:nvPr/>
          </p:nvSpPr>
          <p:spPr bwMode="auto">
            <a:xfrm>
              <a:off x="3741" y="1227"/>
              <a:ext cx="192" cy="72"/>
            </a:xfrm>
            <a:custGeom>
              <a:avLst/>
              <a:gdLst>
                <a:gd name="T0" fmla="*/ 90 w 192"/>
                <a:gd name="T1" fmla="*/ 72 h 72"/>
                <a:gd name="T2" fmla="*/ 192 w 192"/>
                <a:gd name="T3" fmla="*/ 18 h 72"/>
                <a:gd name="T4" fmla="*/ 102 w 192"/>
                <a:gd name="T5" fmla="*/ 0 h 72"/>
                <a:gd name="T6" fmla="*/ 0 w 192"/>
                <a:gd name="T7" fmla="*/ 54 h 72"/>
                <a:gd name="T8" fmla="*/ 90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90" y="72"/>
                  </a:moveTo>
                  <a:lnTo>
                    <a:pt x="192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1" name="Freeform 1131"/>
            <p:cNvSpPr>
              <a:spLocks/>
            </p:cNvSpPr>
            <p:nvPr/>
          </p:nvSpPr>
          <p:spPr bwMode="auto">
            <a:xfrm>
              <a:off x="3801" y="2571"/>
              <a:ext cx="186" cy="90"/>
            </a:xfrm>
            <a:custGeom>
              <a:avLst/>
              <a:gdLst>
                <a:gd name="T0" fmla="*/ 90 w 186"/>
                <a:gd name="T1" fmla="*/ 90 h 90"/>
                <a:gd name="T2" fmla="*/ 186 w 186"/>
                <a:gd name="T3" fmla="*/ 24 h 90"/>
                <a:gd name="T4" fmla="*/ 96 w 186"/>
                <a:gd name="T5" fmla="*/ 0 h 90"/>
                <a:gd name="T6" fmla="*/ 0 w 186"/>
                <a:gd name="T7" fmla="*/ 66 h 90"/>
                <a:gd name="T8" fmla="*/ 90 w 18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0">
                  <a:moveTo>
                    <a:pt x="90" y="90"/>
                  </a:moveTo>
                  <a:lnTo>
                    <a:pt x="186" y="24"/>
                  </a:lnTo>
                  <a:lnTo>
                    <a:pt x="96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2" name="Freeform 1132"/>
            <p:cNvSpPr>
              <a:spLocks/>
            </p:cNvSpPr>
            <p:nvPr/>
          </p:nvSpPr>
          <p:spPr bwMode="auto">
            <a:xfrm>
              <a:off x="3987" y="2529"/>
              <a:ext cx="96" cy="156"/>
            </a:xfrm>
            <a:custGeom>
              <a:avLst/>
              <a:gdLst>
                <a:gd name="T0" fmla="*/ 0 w 96"/>
                <a:gd name="T1" fmla="*/ 156 h 156"/>
                <a:gd name="T2" fmla="*/ 0 w 96"/>
                <a:gd name="T3" fmla="*/ 66 h 156"/>
                <a:gd name="T4" fmla="*/ 96 w 96"/>
                <a:gd name="T5" fmla="*/ 0 h 156"/>
                <a:gd name="T6" fmla="*/ 96 w 96"/>
                <a:gd name="T7" fmla="*/ 84 h 156"/>
                <a:gd name="T8" fmla="*/ 0 w 96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56">
                  <a:moveTo>
                    <a:pt x="0" y="156"/>
                  </a:moveTo>
                  <a:lnTo>
                    <a:pt x="0" y="66"/>
                  </a:lnTo>
                  <a:lnTo>
                    <a:pt x="96" y="0"/>
                  </a:lnTo>
                  <a:lnTo>
                    <a:pt x="96" y="8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3" name="Freeform 1133"/>
            <p:cNvSpPr>
              <a:spLocks/>
            </p:cNvSpPr>
            <p:nvPr/>
          </p:nvSpPr>
          <p:spPr bwMode="auto">
            <a:xfrm>
              <a:off x="3891" y="2577"/>
              <a:ext cx="96" cy="108"/>
            </a:xfrm>
            <a:custGeom>
              <a:avLst/>
              <a:gdLst>
                <a:gd name="T0" fmla="*/ 0 w 96"/>
                <a:gd name="T1" fmla="*/ 84 h 108"/>
                <a:gd name="T2" fmla="*/ 6 w 96"/>
                <a:gd name="T3" fmla="*/ 0 h 108"/>
                <a:gd name="T4" fmla="*/ 96 w 96"/>
                <a:gd name="T5" fmla="*/ 18 h 108"/>
                <a:gd name="T6" fmla="*/ 96 w 96"/>
                <a:gd name="T7" fmla="*/ 108 h 108"/>
                <a:gd name="T8" fmla="*/ 0 w 96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">
                  <a:moveTo>
                    <a:pt x="0" y="8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6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4" name="Freeform 1134"/>
            <p:cNvSpPr>
              <a:spLocks/>
            </p:cNvSpPr>
            <p:nvPr/>
          </p:nvSpPr>
          <p:spPr bwMode="auto">
            <a:xfrm>
              <a:off x="3897" y="2505"/>
              <a:ext cx="186" cy="90"/>
            </a:xfrm>
            <a:custGeom>
              <a:avLst/>
              <a:gdLst>
                <a:gd name="T0" fmla="*/ 90 w 186"/>
                <a:gd name="T1" fmla="*/ 90 h 90"/>
                <a:gd name="T2" fmla="*/ 186 w 186"/>
                <a:gd name="T3" fmla="*/ 24 h 90"/>
                <a:gd name="T4" fmla="*/ 96 w 186"/>
                <a:gd name="T5" fmla="*/ 0 h 90"/>
                <a:gd name="T6" fmla="*/ 0 w 186"/>
                <a:gd name="T7" fmla="*/ 72 h 90"/>
                <a:gd name="T8" fmla="*/ 90 w 18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0">
                  <a:moveTo>
                    <a:pt x="90" y="90"/>
                  </a:moveTo>
                  <a:lnTo>
                    <a:pt x="186" y="24"/>
                  </a:lnTo>
                  <a:lnTo>
                    <a:pt x="9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5" name="Freeform 1135"/>
            <p:cNvSpPr>
              <a:spLocks/>
            </p:cNvSpPr>
            <p:nvPr/>
          </p:nvSpPr>
          <p:spPr bwMode="auto">
            <a:xfrm>
              <a:off x="4077" y="2463"/>
              <a:ext cx="102" cy="240"/>
            </a:xfrm>
            <a:custGeom>
              <a:avLst/>
              <a:gdLst>
                <a:gd name="T0" fmla="*/ 0 w 102"/>
                <a:gd name="T1" fmla="*/ 240 h 240"/>
                <a:gd name="T2" fmla="*/ 6 w 102"/>
                <a:gd name="T3" fmla="*/ 66 h 240"/>
                <a:gd name="T4" fmla="*/ 102 w 102"/>
                <a:gd name="T5" fmla="*/ 0 h 240"/>
                <a:gd name="T6" fmla="*/ 96 w 102"/>
                <a:gd name="T7" fmla="*/ 174 h 240"/>
                <a:gd name="T8" fmla="*/ 0 w 102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40">
                  <a:moveTo>
                    <a:pt x="0" y="240"/>
                  </a:moveTo>
                  <a:lnTo>
                    <a:pt x="6" y="66"/>
                  </a:lnTo>
                  <a:lnTo>
                    <a:pt x="102" y="0"/>
                  </a:lnTo>
                  <a:lnTo>
                    <a:pt x="96" y="17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6" name="Freeform 1136"/>
            <p:cNvSpPr>
              <a:spLocks/>
            </p:cNvSpPr>
            <p:nvPr/>
          </p:nvSpPr>
          <p:spPr bwMode="auto">
            <a:xfrm>
              <a:off x="3987" y="2511"/>
              <a:ext cx="96" cy="192"/>
            </a:xfrm>
            <a:custGeom>
              <a:avLst/>
              <a:gdLst>
                <a:gd name="T0" fmla="*/ 0 w 96"/>
                <a:gd name="T1" fmla="*/ 174 h 192"/>
                <a:gd name="T2" fmla="*/ 6 w 96"/>
                <a:gd name="T3" fmla="*/ 0 h 192"/>
                <a:gd name="T4" fmla="*/ 96 w 96"/>
                <a:gd name="T5" fmla="*/ 18 h 192"/>
                <a:gd name="T6" fmla="*/ 90 w 96"/>
                <a:gd name="T7" fmla="*/ 192 h 192"/>
                <a:gd name="T8" fmla="*/ 0 w 96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0" y="17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192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7" name="Freeform 1137"/>
            <p:cNvSpPr>
              <a:spLocks/>
            </p:cNvSpPr>
            <p:nvPr/>
          </p:nvSpPr>
          <p:spPr bwMode="auto">
            <a:xfrm>
              <a:off x="3993" y="2439"/>
              <a:ext cx="186" cy="90"/>
            </a:xfrm>
            <a:custGeom>
              <a:avLst/>
              <a:gdLst>
                <a:gd name="T0" fmla="*/ 90 w 186"/>
                <a:gd name="T1" fmla="*/ 90 h 90"/>
                <a:gd name="T2" fmla="*/ 186 w 186"/>
                <a:gd name="T3" fmla="*/ 24 h 90"/>
                <a:gd name="T4" fmla="*/ 96 w 186"/>
                <a:gd name="T5" fmla="*/ 0 h 90"/>
                <a:gd name="T6" fmla="*/ 0 w 186"/>
                <a:gd name="T7" fmla="*/ 72 h 90"/>
                <a:gd name="T8" fmla="*/ 90 w 18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0">
                  <a:moveTo>
                    <a:pt x="90" y="90"/>
                  </a:moveTo>
                  <a:lnTo>
                    <a:pt x="186" y="24"/>
                  </a:lnTo>
                  <a:lnTo>
                    <a:pt x="9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8" name="Freeform 1138"/>
            <p:cNvSpPr>
              <a:spLocks/>
            </p:cNvSpPr>
            <p:nvPr/>
          </p:nvSpPr>
          <p:spPr bwMode="auto">
            <a:xfrm>
              <a:off x="2649" y="2229"/>
              <a:ext cx="114" cy="228"/>
            </a:xfrm>
            <a:custGeom>
              <a:avLst/>
              <a:gdLst>
                <a:gd name="T0" fmla="*/ 6 w 114"/>
                <a:gd name="T1" fmla="*/ 228 h 228"/>
                <a:gd name="T2" fmla="*/ 0 w 114"/>
                <a:gd name="T3" fmla="*/ 60 h 228"/>
                <a:gd name="T4" fmla="*/ 114 w 114"/>
                <a:gd name="T5" fmla="*/ 0 h 228"/>
                <a:gd name="T6" fmla="*/ 114 w 114"/>
                <a:gd name="T7" fmla="*/ 168 h 228"/>
                <a:gd name="T8" fmla="*/ 6 w 114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28">
                  <a:moveTo>
                    <a:pt x="6" y="228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168"/>
                  </a:lnTo>
                  <a:lnTo>
                    <a:pt x="6" y="2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59" name="Freeform 1139"/>
            <p:cNvSpPr>
              <a:spLocks/>
            </p:cNvSpPr>
            <p:nvPr/>
          </p:nvSpPr>
          <p:spPr bwMode="auto">
            <a:xfrm>
              <a:off x="2565" y="2271"/>
              <a:ext cx="90" cy="186"/>
            </a:xfrm>
            <a:custGeom>
              <a:avLst/>
              <a:gdLst>
                <a:gd name="T0" fmla="*/ 6 w 90"/>
                <a:gd name="T1" fmla="*/ 168 h 186"/>
                <a:gd name="T2" fmla="*/ 0 w 90"/>
                <a:gd name="T3" fmla="*/ 0 h 186"/>
                <a:gd name="T4" fmla="*/ 84 w 90"/>
                <a:gd name="T5" fmla="*/ 18 h 186"/>
                <a:gd name="T6" fmla="*/ 90 w 90"/>
                <a:gd name="T7" fmla="*/ 186 h 186"/>
                <a:gd name="T8" fmla="*/ 6 w 90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6">
                  <a:moveTo>
                    <a:pt x="6" y="16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186"/>
                  </a:lnTo>
                  <a:lnTo>
                    <a:pt x="6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0" name="Freeform 1140"/>
            <p:cNvSpPr>
              <a:spLocks/>
            </p:cNvSpPr>
            <p:nvPr/>
          </p:nvSpPr>
          <p:spPr bwMode="auto">
            <a:xfrm>
              <a:off x="2565" y="2211"/>
              <a:ext cx="198" cy="78"/>
            </a:xfrm>
            <a:custGeom>
              <a:avLst/>
              <a:gdLst>
                <a:gd name="T0" fmla="*/ 84 w 198"/>
                <a:gd name="T1" fmla="*/ 78 h 78"/>
                <a:gd name="T2" fmla="*/ 198 w 198"/>
                <a:gd name="T3" fmla="*/ 18 h 78"/>
                <a:gd name="T4" fmla="*/ 114 w 198"/>
                <a:gd name="T5" fmla="*/ 0 h 78"/>
                <a:gd name="T6" fmla="*/ 0 w 198"/>
                <a:gd name="T7" fmla="*/ 60 h 78"/>
                <a:gd name="T8" fmla="*/ 84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84" y="78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1" name="Freeform 1141"/>
            <p:cNvSpPr>
              <a:spLocks/>
            </p:cNvSpPr>
            <p:nvPr/>
          </p:nvSpPr>
          <p:spPr bwMode="auto">
            <a:xfrm>
              <a:off x="2733" y="2163"/>
              <a:ext cx="114" cy="312"/>
            </a:xfrm>
            <a:custGeom>
              <a:avLst/>
              <a:gdLst>
                <a:gd name="T0" fmla="*/ 0 w 114"/>
                <a:gd name="T1" fmla="*/ 312 h 312"/>
                <a:gd name="T2" fmla="*/ 0 w 114"/>
                <a:gd name="T3" fmla="*/ 60 h 312"/>
                <a:gd name="T4" fmla="*/ 108 w 114"/>
                <a:gd name="T5" fmla="*/ 0 h 312"/>
                <a:gd name="T6" fmla="*/ 114 w 114"/>
                <a:gd name="T7" fmla="*/ 252 h 312"/>
                <a:gd name="T8" fmla="*/ 0 w 114"/>
                <a:gd name="T9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12">
                  <a:moveTo>
                    <a:pt x="0" y="312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14" y="25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2" name="Freeform 1142"/>
            <p:cNvSpPr>
              <a:spLocks/>
            </p:cNvSpPr>
            <p:nvPr/>
          </p:nvSpPr>
          <p:spPr bwMode="auto">
            <a:xfrm>
              <a:off x="2649" y="2205"/>
              <a:ext cx="84" cy="270"/>
            </a:xfrm>
            <a:custGeom>
              <a:avLst/>
              <a:gdLst>
                <a:gd name="T0" fmla="*/ 6 w 84"/>
                <a:gd name="T1" fmla="*/ 252 h 270"/>
                <a:gd name="T2" fmla="*/ 0 w 84"/>
                <a:gd name="T3" fmla="*/ 0 h 270"/>
                <a:gd name="T4" fmla="*/ 84 w 84"/>
                <a:gd name="T5" fmla="*/ 18 h 270"/>
                <a:gd name="T6" fmla="*/ 84 w 84"/>
                <a:gd name="T7" fmla="*/ 270 h 270"/>
                <a:gd name="T8" fmla="*/ 6 w 84"/>
                <a:gd name="T9" fmla="*/ 252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70">
                  <a:moveTo>
                    <a:pt x="6" y="25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270"/>
                  </a:lnTo>
                  <a:lnTo>
                    <a:pt x="6" y="2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3" name="Freeform 1143"/>
            <p:cNvSpPr>
              <a:spLocks/>
            </p:cNvSpPr>
            <p:nvPr/>
          </p:nvSpPr>
          <p:spPr bwMode="auto">
            <a:xfrm>
              <a:off x="2649" y="2145"/>
              <a:ext cx="192" cy="78"/>
            </a:xfrm>
            <a:custGeom>
              <a:avLst/>
              <a:gdLst>
                <a:gd name="T0" fmla="*/ 84 w 192"/>
                <a:gd name="T1" fmla="*/ 78 h 78"/>
                <a:gd name="T2" fmla="*/ 192 w 192"/>
                <a:gd name="T3" fmla="*/ 18 h 78"/>
                <a:gd name="T4" fmla="*/ 108 w 192"/>
                <a:gd name="T5" fmla="*/ 0 h 78"/>
                <a:gd name="T6" fmla="*/ 0 w 192"/>
                <a:gd name="T7" fmla="*/ 60 h 78"/>
                <a:gd name="T8" fmla="*/ 84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84" y="78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4" name="Freeform 1144"/>
            <p:cNvSpPr>
              <a:spLocks/>
            </p:cNvSpPr>
            <p:nvPr/>
          </p:nvSpPr>
          <p:spPr bwMode="auto">
            <a:xfrm>
              <a:off x="2817" y="2097"/>
              <a:ext cx="108" cy="402"/>
            </a:xfrm>
            <a:custGeom>
              <a:avLst/>
              <a:gdLst>
                <a:gd name="T0" fmla="*/ 0 w 108"/>
                <a:gd name="T1" fmla="*/ 402 h 402"/>
                <a:gd name="T2" fmla="*/ 0 w 108"/>
                <a:gd name="T3" fmla="*/ 60 h 402"/>
                <a:gd name="T4" fmla="*/ 108 w 108"/>
                <a:gd name="T5" fmla="*/ 0 h 402"/>
                <a:gd name="T6" fmla="*/ 108 w 108"/>
                <a:gd name="T7" fmla="*/ 336 h 402"/>
                <a:gd name="T8" fmla="*/ 0 w 108"/>
                <a:gd name="T9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02">
                  <a:moveTo>
                    <a:pt x="0" y="402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336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5" name="Freeform 1145"/>
            <p:cNvSpPr>
              <a:spLocks/>
            </p:cNvSpPr>
            <p:nvPr/>
          </p:nvSpPr>
          <p:spPr bwMode="auto">
            <a:xfrm>
              <a:off x="2733" y="2139"/>
              <a:ext cx="84" cy="360"/>
            </a:xfrm>
            <a:custGeom>
              <a:avLst/>
              <a:gdLst>
                <a:gd name="T0" fmla="*/ 0 w 84"/>
                <a:gd name="T1" fmla="*/ 336 h 360"/>
                <a:gd name="T2" fmla="*/ 0 w 84"/>
                <a:gd name="T3" fmla="*/ 0 h 360"/>
                <a:gd name="T4" fmla="*/ 84 w 84"/>
                <a:gd name="T5" fmla="*/ 18 h 360"/>
                <a:gd name="T6" fmla="*/ 84 w 84"/>
                <a:gd name="T7" fmla="*/ 360 h 360"/>
                <a:gd name="T8" fmla="*/ 0 w 84"/>
                <a:gd name="T9" fmla="*/ 3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0">
                  <a:moveTo>
                    <a:pt x="0" y="33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36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6" name="Freeform 1146"/>
            <p:cNvSpPr>
              <a:spLocks/>
            </p:cNvSpPr>
            <p:nvPr/>
          </p:nvSpPr>
          <p:spPr bwMode="auto">
            <a:xfrm>
              <a:off x="2733" y="2079"/>
              <a:ext cx="192" cy="78"/>
            </a:xfrm>
            <a:custGeom>
              <a:avLst/>
              <a:gdLst>
                <a:gd name="T0" fmla="*/ 84 w 192"/>
                <a:gd name="T1" fmla="*/ 78 h 78"/>
                <a:gd name="T2" fmla="*/ 192 w 192"/>
                <a:gd name="T3" fmla="*/ 18 h 78"/>
                <a:gd name="T4" fmla="*/ 108 w 192"/>
                <a:gd name="T5" fmla="*/ 0 h 78"/>
                <a:gd name="T6" fmla="*/ 0 w 192"/>
                <a:gd name="T7" fmla="*/ 60 h 78"/>
                <a:gd name="T8" fmla="*/ 84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84" y="78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7" name="Freeform 1147"/>
            <p:cNvSpPr>
              <a:spLocks/>
            </p:cNvSpPr>
            <p:nvPr/>
          </p:nvSpPr>
          <p:spPr bwMode="auto">
            <a:xfrm>
              <a:off x="2901" y="2031"/>
              <a:ext cx="108" cy="486"/>
            </a:xfrm>
            <a:custGeom>
              <a:avLst/>
              <a:gdLst>
                <a:gd name="T0" fmla="*/ 6 w 108"/>
                <a:gd name="T1" fmla="*/ 486 h 486"/>
                <a:gd name="T2" fmla="*/ 0 w 108"/>
                <a:gd name="T3" fmla="*/ 60 h 486"/>
                <a:gd name="T4" fmla="*/ 108 w 108"/>
                <a:gd name="T5" fmla="*/ 0 h 486"/>
                <a:gd name="T6" fmla="*/ 108 w 108"/>
                <a:gd name="T7" fmla="*/ 420 h 486"/>
                <a:gd name="T8" fmla="*/ 6 w 108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86">
                  <a:moveTo>
                    <a:pt x="6" y="486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420"/>
                  </a:lnTo>
                  <a:lnTo>
                    <a:pt x="6" y="4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8" name="Freeform 1148"/>
            <p:cNvSpPr>
              <a:spLocks/>
            </p:cNvSpPr>
            <p:nvPr/>
          </p:nvSpPr>
          <p:spPr bwMode="auto">
            <a:xfrm>
              <a:off x="2817" y="2073"/>
              <a:ext cx="90" cy="444"/>
            </a:xfrm>
            <a:custGeom>
              <a:avLst/>
              <a:gdLst>
                <a:gd name="T0" fmla="*/ 0 w 90"/>
                <a:gd name="T1" fmla="*/ 426 h 444"/>
                <a:gd name="T2" fmla="*/ 0 w 90"/>
                <a:gd name="T3" fmla="*/ 0 h 444"/>
                <a:gd name="T4" fmla="*/ 84 w 90"/>
                <a:gd name="T5" fmla="*/ 18 h 444"/>
                <a:gd name="T6" fmla="*/ 90 w 90"/>
                <a:gd name="T7" fmla="*/ 444 h 444"/>
                <a:gd name="T8" fmla="*/ 0 w 90"/>
                <a:gd name="T9" fmla="*/ 426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44">
                  <a:moveTo>
                    <a:pt x="0" y="42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44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69" name="Freeform 1149"/>
            <p:cNvSpPr>
              <a:spLocks/>
            </p:cNvSpPr>
            <p:nvPr/>
          </p:nvSpPr>
          <p:spPr bwMode="auto">
            <a:xfrm>
              <a:off x="2817" y="2013"/>
              <a:ext cx="192" cy="78"/>
            </a:xfrm>
            <a:custGeom>
              <a:avLst/>
              <a:gdLst>
                <a:gd name="T0" fmla="*/ 84 w 192"/>
                <a:gd name="T1" fmla="*/ 78 h 78"/>
                <a:gd name="T2" fmla="*/ 192 w 192"/>
                <a:gd name="T3" fmla="*/ 18 h 78"/>
                <a:gd name="T4" fmla="*/ 108 w 192"/>
                <a:gd name="T5" fmla="*/ 0 h 78"/>
                <a:gd name="T6" fmla="*/ 0 w 192"/>
                <a:gd name="T7" fmla="*/ 60 h 78"/>
                <a:gd name="T8" fmla="*/ 84 w 19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8">
                  <a:moveTo>
                    <a:pt x="84" y="78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0" name="Freeform 1150"/>
            <p:cNvSpPr>
              <a:spLocks/>
            </p:cNvSpPr>
            <p:nvPr/>
          </p:nvSpPr>
          <p:spPr bwMode="auto">
            <a:xfrm>
              <a:off x="2991" y="1965"/>
              <a:ext cx="108" cy="576"/>
            </a:xfrm>
            <a:custGeom>
              <a:avLst/>
              <a:gdLst>
                <a:gd name="T0" fmla="*/ 0 w 108"/>
                <a:gd name="T1" fmla="*/ 576 h 576"/>
                <a:gd name="T2" fmla="*/ 0 w 108"/>
                <a:gd name="T3" fmla="*/ 60 h 576"/>
                <a:gd name="T4" fmla="*/ 108 w 108"/>
                <a:gd name="T5" fmla="*/ 0 h 576"/>
                <a:gd name="T6" fmla="*/ 108 w 108"/>
                <a:gd name="T7" fmla="*/ 510 h 576"/>
                <a:gd name="T8" fmla="*/ 0 w 108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76">
                  <a:moveTo>
                    <a:pt x="0" y="576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510"/>
                  </a:lnTo>
                  <a:lnTo>
                    <a:pt x="0" y="5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1" name="Freeform 1151"/>
            <p:cNvSpPr>
              <a:spLocks/>
            </p:cNvSpPr>
            <p:nvPr/>
          </p:nvSpPr>
          <p:spPr bwMode="auto">
            <a:xfrm>
              <a:off x="2901" y="2007"/>
              <a:ext cx="90" cy="534"/>
            </a:xfrm>
            <a:custGeom>
              <a:avLst/>
              <a:gdLst>
                <a:gd name="T0" fmla="*/ 6 w 90"/>
                <a:gd name="T1" fmla="*/ 510 h 534"/>
                <a:gd name="T2" fmla="*/ 0 w 90"/>
                <a:gd name="T3" fmla="*/ 0 h 534"/>
                <a:gd name="T4" fmla="*/ 90 w 90"/>
                <a:gd name="T5" fmla="*/ 18 h 534"/>
                <a:gd name="T6" fmla="*/ 90 w 90"/>
                <a:gd name="T7" fmla="*/ 534 h 534"/>
                <a:gd name="T8" fmla="*/ 6 w 90"/>
                <a:gd name="T9" fmla="*/ 51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34">
                  <a:moveTo>
                    <a:pt x="6" y="51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34"/>
                  </a:lnTo>
                  <a:lnTo>
                    <a:pt x="6" y="5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2" name="Freeform 1152"/>
            <p:cNvSpPr>
              <a:spLocks/>
            </p:cNvSpPr>
            <p:nvPr/>
          </p:nvSpPr>
          <p:spPr bwMode="auto">
            <a:xfrm>
              <a:off x="2901" y="1947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3" name="Freeform 1153"/>
            <p:cNvSpPr>
              <a:spLocks/>
            </p:cNvSpPr>
            <p:nvPr/>
          </p:nvSpPr>
          <p:spPr bwMode="auto">
            <a:xfrm>
              <a:off x="3075" y="1899"/>
              <a:ext cx="108" cy="660"/>
            </a:xfrm>
            <a:custGeom>
              <a:avLst/>
              <a:gdLst>
                <a:gd name="T0" fmla="*/ 0 w 108"/>
                <a:gd name="T1" fmla="*/ 660 h 660"/>
                <a:gd name="T2" fmla="*/ 0 w 108"/>
                <a:gd name="T3" fmla="*/ 54 h 660"/>
                <a:gd name="T4" fmla="*/ 108 w 108"/>
                <a:gd name="T5" fmla="*/ 0 h 660"/>
                <a:gd name="T6" fmla="*/ 108 w 108"/>
                <a:gd name="T7" fmla="*/ 594 h 660"/>
                <a:gd name="T8" fmla="*/ 0 w 108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60">
                  <a:moveTo>
                    <a:pt x="0" y="660"/>
                  </a:moveTo>
                  <a:lnTo>
                    <a:pt x="0" y="54"/>
                  </a:lnTo>
                  <a:lnTo>
                    <a:pt x="108" y="0"/>
                  </a:lnTo>
                  <a:lnTo>
                    <a:pt x="108" y="594"/>
                  </a:lnTo>
                  <a:lnTo>
                    <a:pt x="0" y="6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4" name="Freeform 1154"/>
            <p:cNvSpPr>
              <a:spLocks/>
            </p:cNvSpPr>
            <p:nvPr/>
          </p:nvSpPr>
          <p:spPr bwMode="auto">
            <a:xfrm>
              <a:off x="2991" y="1935"/>
              <a:ext cx="84" cy="624"/>
            </a:xfrm>
            <a:custGeom>
              <a:avLst/>
              <a:gdLst>
                <a:gd name="T0" fmla="*/ 0 w 84"/>
                <a:gd name="T1" fmla="*/ 606 h 624"/>
                <a:gd name="T2" fmla="*/ 0 w 84"/>
                <a:gd name="T3" fmla="*/ 0 h 624"/>
                <a:gd name="T4" fmla="*/ 84 w 84"/>
                <a:gd name="T5" fmla="*/ 18 h 624"/>
                <a:gd name="T6" fmla="*/ 84 w 84"/>
                <a:gd name="T7" fmla="*/ 624 h 624"/>
                <a:gd name="T8" fmla="*/ 0 w 84"/>
                <a:gd name="T9" fmla="*/ 606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24">
                  <a:moveTo>
                    <a:pt x="0" y="606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84" y="624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5" name="Freeform 1155"/>
            <p:cNvSpPr>
              <a:spLocks/>
            </p:cNvSpPr>
            <p:nvPr/>
          </p:nvSpPr>
          <p:spPr bwMode="auto">
            <a:xfrm>
              <a:off x="2991" y="1881"/>
              <a:ext cx="192" cy="72"/>
            </a:xfrm>
            <a:custGeom>
              <a:avLst/>
              <a:gdLst>
                <a:gd name="T0" fmla="*/ 84 w 192"/>
                <a:gd name="T1" fmla="*/ 72 h 72"/>
                <a:gd name="T2" fmla="*/ 192 w 192"/>
                <a:gd name="T3" fmla="*/ 18 h 72"/>
                <a:gd name="T4" fmla="*/ 108 w 192"/>
                <a:gd name="T5" fmla="*/ 0 h 72"/>
                <a:gd name="T6" fmla="*/ 0 w 192"/>
                <a:gd name="T7" fmla="*/ 54 h 72"/>
                <a:gd name="T8" fmla="*/ 84 w 19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2">
                  <a:moveTo>
                    <a:pt x="84" y="72"/>
                  </a:moveTo>
                  <a:lnTo>
                    <a:pt x="192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84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6" name="Freeform 1156"/>
            <p:cNvSpPr>
              <a:spLocks/>
            </p:cNvSpPr>
            <p:nvPr/>
          </p:nvSpPr>
          <p:spPr bwMode="auto">
            <a:xfrm>
              <a:off x="3165" y="1827"/>
              <a:ext cx="108" cy="750"/>
            </a:xfrm>
            <a:custGeom>
              <a:avLst/>
              <a:gdLst>
                <a:gd name="T0" fmla="*/ 0 w 108"/>
                <a:gd name="T1" fmla="*/ 750 h 750"/>
                <a:gd name="T2" fmla="*/ 0 w 108"/>
                <a:gd name="T3" fmla="*/ 60 h 750"/>
                <a:gd name="T4" fmla="*/ 108 w 108"/>
                <a:gd name="T5" fmla="*/ 0 h 750"/>
                <a:gd name="T6" fmla="*/ 102 w 108"/>
                <a:gd name="T7" fmla="*/ 684 h 750"/>
                <a:gd name="T8" fmla="*/ 0 w 108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50">
                  <a:moveTo>
                    <a:pt x="0" y="750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2" y="684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7" name="Freeform 1157"/>
            <p:cNvSpPr>
              <a:spLocks/>
            </p:cNvSpPr>
            <p:nvPr/>
          </p:nvSpPr>
          <p:spPr bwMode="auto">
            <a:xfrm>
              <a:off x="3075" y="1869"/>
              <a:ext cx="90" cy="708"/>
            </a:xfrm>
            <a:custGeom>
              <a:avLst/>
              <a:gdLst>
                <a:gd name="T0" fmla="*/ 0 w 90"/>
                <a:gd name="T1" fmla="*/ 690 h 708"/>
                <a:gd name="T2" fmla="*/ 0 w 90"/>
                <a:gd name="T3" fmla="*/ 0 h 708"/>
                <a:gd name="T4" fmla="*/ 90 w 90"/>
                <a:gd name="T5" fmla="*/ 18 h 708"/>
                <a:gd name="T6" fmla="*/ 90 w 90"/>
                <a:gd name="T7" fmla="*/ 708 h 708"/>
                <a:gd name="T8" fmla="*/ 0 w 90"/>
                <a:gd name="T9" fmla="*/ 69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08">
                  <a:moveTo>
                    <a:pt x="0" y="69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708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8" name="Freeform 1158"/>
            <p:cNvSpPr>
              <a:spLocks/>
            </p:cNvSpPr>
            <p:nvPr/>
          </p:nvSpPr>
          <p:spPr bwMode="auto">
            <a:xfrm>
              <a:off x="3075" y="1809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9" name="Freeform 1159"/>
            <p:cNvSpPr>
              <a:spLocks/>
            </p:cNvSpPr>
            <p:nvPr/>
          </p:nvSpPr>
          <p:spPr bwMode="auto">
            <a:xfrm>
              <a:off x="3249" y="1755"/>
              <a:ext cx="114" cy="846"/>
            </a:xfrm>
            <a:custGeom>
              <a:avLst/>
              <a:gdLst>
                <a:gd name="T0" fmla="*/ 0 w 114"/>
                <a:gd name="T1" fmla="*/ 846 h 846"/>
                <a:gd name="T2" fmla="*/ 6 w 114"/>
                <a:gd name="T3" fmla="*/ 60 h 846"/>
                <a:gd name="T4" fmla="*/ 114 w 114"/>
                <a:gd name="T5" fmla="*/ 0 h 846"/>
                <a:gd name="T6" fmla="*/ 108 w 114"/>
                <a:gd name="T7" fmla="*/ 780 h 846"/>
                <a:gd name="T8" fmla="*/ 0 w 114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46">
                  <a:moveTo>
                    <a:pt x="0" y="846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780"/>
                  </a:lnTo>
                  <a:lnTo>
                    <a:pt x="0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0" name="Freeform 1160"/>
            <p:cNvSpPr>
              <a:spLocks/>
            </p:cNvSpPr>
            <p:nvPr/>
          </p:nvSpPr>
          <p:spPr bwMode="auto">
            <a:xfrm>
              <a:off x="3165" y="1797"/>
              <a:ext cx="90" cy="804"/>
            </a:xfrm>
            <a:custGeom>
              <a:avLst/>
              <a:gdLst>
                <a:gd name="T0" fmla="*/ 0 w 90"/>
                <a:gd name="T1" fmla="*/ 780 h 804"/>
                <a:gd name="T2" fmla="*/ 0 w 90"/>
                <a:gd name="T3" fmla="*/ 0 h 804"/>
                <a:gd name="T4" fmla="*/ 90 w 90"/>
                <a:gd name="T5" fmla="*/ 18 h 804"/>
                <a:gd name="T6" fmla="*/ 84 w 90"/>
                <a:gd name="T7" fmla="*/ 804 h 804"/>
                <a:gd name="T8" fmla="*/ 0 w 90"/>
                <a:gd name="T9" fmla="*/ 78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04">
                  <a:moveTo>
                    <a:pt x="0" y="78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804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1" name="Freeform 1161"/>
            <p:cNvSpPr>
              <a:spLocks/>
            </p:cNvSpPr>
            <p:nvPr/>
          </p:nvSpPr>
          <p:spPr bwMode="auto">
            <a:xfrm>
              <a:off x="3165" y="1737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2" name="Freeform 1162"/>
            <p:cNvSpPr>
              <a:spLocks/>
            </p:cNvSpPr>
            <p:nvPr/>
          </p:nvSpPr>
          <p:spPr bwMode="auto">
            <a:xfrm>
              <a:off x="3339" y="1683"/>
              <a:ext cx="114" cy="942"/>
            </a:xfrm>
            <a:custGeom>
              <a:avLst/>
              <a:gdLst>
                <a:gd name="T0" fmla="*/ 0 w 114"/>
                <a:gd name="T1" fmla="*/ 942 h 942"/>
                <a:gd name="T2" fmla="*/ 6 w 114"/>
                <a:gd name="T3" fmla="*/ 60 h 942"/>
                <a:gd name="T4" fmla="*/ 114 w 114"/>
                <a:gd name="T5" fmla="*/ 0 h 942"/>
                <a:gd name="T6" fmla="*/ 102 w 114"/>
                <a:gd name="T7" fmla="*/ 870 h 942"/>
                <a:gd name="T8" fmla="*/ 0 w 114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942">
                  <a:moveTo>
                    <a:pt x="0" y="942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2" y="870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3" name="Freeform 1163"/>
            <p:cNvSpPr>
              <a:spLocks/>
            </p:cNvSpPr>
            <p:nvPr/>
          </p:nvSpPr>
          <p:spPr bwMode="auto">
            <a:xfrm>
              <a:off x="3249" y="1725"/>
              <a:ext cx="96" cy="900"/>
            </a:xfrm>
            <a:custGeom>
              <a:avLst/>
              <a:gdLst>
                <a:gd name="T0" fmla="*/ 0 w 96"/>
                <a:gd name="T1" fmla="*/ 876 h 900"/>
                <a:gd name="T2" fmla="*/ 6 w 96"/>
                <a:gd name="T3" fmla="*/ 0 h 900"/>
                <a:gd name="T4" fmla="*/ 96 w 96"/>
                <a:gd name="T5" fmla="*/ 18 h 900"/>
                <a:gd name="T6" fmla="*/ 90 w 96"/>
                <a:gd name="T7" fmla="*/ 900 h 900"/>
                <a:gd name="T8" fmla="*/ 0 w 96"/>
                <a:gd name="T9" fmla="*/ 876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00">
                  <a:moveTo>
                    <a:pt x="0" y="876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900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4" name="Freeform 1164"/>
            <p:cNvSpPr>
              <a:spLocks/>
            </p:cNvSpPr>
            <p:nvPr/>
          </p:nvSpPr>
          <p:spPr bwMode="auto">
            <a:xfrm>
              <a:off x="3255" y="1665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5" name="Freeform 1165"/>
            <p:cNvSpPr>
              <a:spLocks/>
            </p:cNvSpPr>
            <p:nvPr/>
          </p:nvSpPr>
          <p:spPr bwMode="auto">
            <a:xfrm>
              <a:off x="3429" y="1611"/>
              <a:ext cx="120" cy="1032"/>
            </a:xfrm>
            <a:custGeom>
              <a:avLst/>
              <a:gdLst>
                <a:gd name="T0" fmla="*/ 0 w 120"/>
                <a:gd name="T1" fmla="*/ 1032 h 1032"/>
                <a:gd name="T2" fmla="*/ 12 w 120"/>
                <a:gd name="T3" fmla="*/ 60 h 1032"/>
                <a:gd name="T4" fmla="*/ 120 w 120"/>
                <a:gd name="T5" fmla="*/ 0 h 1032"/>
                <a:gd name="T6" fmla="*/ 102 w 120"/>
                <a:gd name="T7" fmla="*/ 966 h 1032"/>
                <a:gd name="T8" fmla="*/ 0 w 120"/>
                <a:gd name="T9" fmla="*/ 1032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32">
                  <a:moveTo>
                    <a:pt x="0" y="1032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2" y="966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6" name="Freeform 1166"/>
            <p:cNvSpPr>
              <a:spLocks/>
            </p:cNvSpPr>
            <p:nvPr/>
          </p:nvSpPr>
          <p:spPr bwMode="auto">
            <a:xfrm>
              <a:off x="3339" y="1653"/>
              <a:ext cx="102" cy="990"/>
            </a:xfrm>
            <a:custGeom>
              <a:avLst/>
              <a:gdLst>
                <a:gd name="T0" fmla="*/ 0 w 102"/>
                <a:gd name="T1" fmla="*/ 972 h 990"/>
                <a:gd name="T2" fmla="*/ 12 w 102"/>
                <a:gd name="T3" fmla="*/ 0 h 990"/>
                <a:gd name="T4" fmla="*/ 102 w 102"/>
                <a:gd name="T5" fmla="*/ 18 h 990"/>
                <a:gd name="T6" fmla="*/ 90 w 102"/>
                <a:gd name="T7" fmla="*/ 990 h 990"/>
                <a:gd name="T8" fmla="*/ 0 w 102"/>
                <a:gd name="T9" fmla="*/ 97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90">
                  <a:moveTo>
                    <a:pt x="0" y="972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990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7" name="Freeform 1167"/>
            <p:cNvSpPr>
              <a:spLocks/>
            </p:cNvSpPr>
            <p:nvPr/>
          </p:nvSpPr>
          <p:spPr bwMode="auto">
            <a:xfrm>
              <a:off x="3351" y="1593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2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8" name="Freeform 1168"/>
            <p:cNvSpPr>
              <a:spLocks/>
            </p:cNvSpPr>
            <p:nvPr/>
          </p:nvSpPr>
          <p:spPr bwMode="auto">
            <a:xfrm>
              <a:off x="3519" y="1539"/>
              <a:ext cx="120" cy="1128"/>
            </a:xfrm>
            <a:custGeom>
              <a:avLst/>
              <a:gdLst>
                <a:gd name="T0" fmla="*/ 0 w 120"/>
                <a:gd name="T1" fmla="*/ 1128 h 1128"/>
                <a:gd name="T2" fmla="*/ 18 w 120"/>
                <a:gd name="T3" fmla="*/ 54 h 1128"/>
                <a:gd name="T4" fmla="*/ 120 w 120"/>
                <a:gd name="T5" fmla="*/ 0 h 1128"/>
                <a:gd name="T6" fmla="*/ 102 w 120"/>
                <a:gd name="T7" fmla="*/ 1056 h 1128"/>
                <a:gd name="T8" fmla="*/ 0 w 120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28">
                  <a:moveTo>
                    <a:pt x="0" y="1128"/>
                  </a:moveTo>
                  <a:lnTo>
                    <a:pt x="18" y="54"/>
                  </a:lnTo>
                  <a:lnTo>
                    <a:pt x="120" y="0"/>
                  </a:lnTo>
                  <a:lnTo>
                    <a:pt x="102" y="1056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89" name="Freeform 1169"/>
            <p:cNvSpPr>
              <a:spLocks/>
            </p:cNvSpPr>
            <p:nvPr/>
          </p:nvSpPr>
          <p:spPr bwMode="auto">
            <a:xfrm>
              <a:off x="3429" y="1575"/>
              <a:ext cx="108" cy="1092"/>
            </a:xfrm>
            <a:custGeom>
              <a:avLst/>
              <a:gdLst>
                <a:gd name="T0" fmla="*/ 0 w 108"/>
                <a:gd name="T1" fmla="*/ 1068 h 1092"/>
                <a:gd name="T2" fmla="*/ 12 w 108"/>
                <a:gd name="T3" fmla="*/ 0 h 1092"/>
                <a:gd name="T4" fmla="*/ 108 w 108"/>
                <a:gd name="T5" fmla="*/ 18 h 1092"/>
                <a:gd name="T6" fmla="*/ 90 w 108"/>
                <a:gd name="T7" fmla="*/ 1092 h 1092"/>
                <a:gd name="T8" fmla="*/ 0 w 108"/>
                <a:gd name="T9" fmla="*/ 1068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92">
                  <a:moveTo>
                    <a:pt x="0" y="106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1092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0" name="Freeform 1170"/>
            <p:cNvSpPr>
              <a:spLocks/>
            </p:cNvSpPr>
            <p:nvPr/>
          </p:nvSpPr>
          <p:spPr bwMode="auto">
            <a:xfrm>
              <a:off x="3441" y="1521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1" name="Freeform 1171"/>
            <p:cNvSpPr>
              <a:spLocks/>
            </p:cNvSpPr>
            <p:nvPr/>
          </p:nvSpPr>
          <p:spPr bwMode="auto">
            <a:xfrm>
              <a:off x="3609" y="1467"/>
              <a:ext cx="126" cy="1218"/>
            </a:xfrm>
            <a:custGeom>
              <a:avLst/>
              <a:gdLst>
                <a:gd name="T0" fmla="*/ 0 w 126"/>
                <a:gd name="T1" fmla="*/ 1218 h 1218"/>
                <a:gd name="T2" fmla="*/ 24 w 126"/>
                <a:gd name="T3" fmla="*/ 54 h 1218"/>
                <a:gd name="T4" fmla="*/ 126 w 126"/>
                <a:gd name="T5" fmla="*/ 0 h 1218"/>
                <a:gd name="T6" fmla="*/ 102 w 126"/>
                <a:gd name="T7" fmla="*/ 1152 h 1218"/>
                <a:gd name="T8" fmla="*/ 0 w 126"/>
                <a:gd name="T9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18">
                  <a:moveTo>
                    <a:pt x="0" y="1218"/>
                  </a:moveTo>
                  <a:lnTo>
                    <a:pt x="24" y="54"/>
                  </a:lnTo>
                  <a:lnTo>
                    <a:pt x="126" y="0"/>
                  </a:lnTo>
                  <a:lnTo>
                    <a:pt x="102" y="1152"/>
                  </a:lnTo>
                  <a:lnTo>
                    <a:pt x="0" y="12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2" name="Freeform 1172"/>
            <p:cNvSpPr>
              <a:spLocks/>
            </p:cNvSpPr>
            <p:nvPr/>
          </p:nvSpPr>
          <p:spPr bwMode="auto">
            <a:xfrm>
              <a:off x="3519" y="1503"/>
              <a:ext cx="114" cy="1182"/>
            </a:xfrm>
            <a:custGeom>
              <a:avLst/>
              <a:gdLst>
                <a:gd name="T0" fmla="*/ 0 w 114"/>
                <a:gd name="T1" fmla="*/ 1164 h 1182"/>
                <a:gd name="T2" fmla="*/ 18 w 114"/>
                <a:gd name="T3" fmla="*/ 0 h 1182"/>
                <a:gd name="T4" fmla="*/ 114 w 114"/>
                <a:gd name="T5" fmla="*/ 18 h 1182"/>
                <a:gd name="T6" fmla="*/ 90 w 114"/>
                <a:gd name="T7" fmla="*/ 1182 h 1182"/>
                <a:gd name="T8" fmla="*/ 0 w 114"/>
                <a:gd name="T9" fmla="*/ 1164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2">
                  <a:moveTo>
                    <a:pt x="0" y="1164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1182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3" name="Freeform 1173"/>
            <p:cNvSpPr>
              <a:spLocks/>
            </p:cNvSpPr>
            <p:nvPr/>
          </p:nvSpPr>
          <p:spPr bwMode="auto">
            <a:xfrm>
              <a:off x="3537" y="1449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4" name="Freeform 1174"/>
            <p:cNvSpPr>
              <a:spLocks/>
            </p:cNvSpPr>
            <p:nvPr/>
          </p:nvSpPr>
          <p:spPr bwMode="auto">
            <a:xfrm>
              <a:off x="3699" y="1389"/>
              <a:ext cx="132" cy="1320"/>
            </a:xfrm>
            <a:custGeom>
              <a:avLst/>
              <a:gdLst>
                <a:gd name="T0" fmla="*/ 0 w 132"/>
                <a:gd name="T1" fmla="*/ 1320 h 1320"/>
                <a:gd name="T2" fmla="*/ 30 w 132"/>
                <a:gd name="T3" fmla="*/ 54 h 1320"/>
                <a:gd name="T4" fmla="*/ 132 w 132"/>
                <a:gd name="T5" fmla="*/ 0 h 1320"/>
                <a:gd name="T6" fmla="*/ 102 w 132"/>
                <a:gd name="T7" fmla="*/ 1248 h 1320"/>
                <a:gd name="T8" fmla="*/ 0 w 132"/>
                <a:gd name="T9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0">
                  <a:moveTo>
                    <a:pt x="0" y="1320"/>
                  </a:moveTo>
                  <a:lnTo>
                    <a:pt x="30" y="54"/>
                  </a:lnTo>
                  <a:lnTo>
                    <a:pt x="132" y="0"/>
                  </a:lnTo>
                  <a:lnTo>
                    <a:pt x="102" y="1248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5" name="Freeform 1175"/>
            <p:cNvSpPr>
              <a:spLocks/>
            </p:cNvSpPr>
            <p:nvPr/>
          </p:nvSpPr>
          <p:spPr bwMode="auto">
            <a:xfrm>
              <a:off x="3609" y="1425"/>
              <a:ext cx="120" cy="1284"/>
            </a:xfrm>
            <a:custGeom>
              <a:avLst/>
              <a:gdLst>
                <a:gd name="T0" fmla="*/ 0 w 120"/>
                <a:gd name="T1" fmla="*/ 1260 h 1284"/>
                <a:gd name="T2" fmla="*/ 24 w 120"/>
                <a:gd name="T3" fmla="*/ 0 h 1284"/>
                <a:gd name="T4" fmla="*/ 120 w 120"/>
                <a:gd name="T5" fmla="*/ 18 h 1284"/>
                <a:gd name="T6" fmla="*/ 90 w 120"/>
                <a:gd name="T7" fmla="*/ 1284 h 1284"/>
                <a:gd name="T8" fmla="*/ 0 w 120"/>
                <a:gd name="T9" fmla="*/ 1260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84">
                  <a:moveTo>
                    <a:pt x="0" y="1260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0" y="1284"/>
                  </a:lnTo>
                  <a:lnTo>
                    <a:pt x="0" y="12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6" name="Freeform 1176"/>
            <p:cNvSpPr>
              <a:spLocks/>
            </p:cNvSpPr>
            <p:nvPr/>
          </p:nvSpPr>
          <p:spPr bwMode="auto">
            <a:xfrm>
              <a:off x="3633" y="1371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2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2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7" name="Freeform 1177"/>
            <p:cNvSpPr>
              <a:spLocks/>
            </p:cNvSpPr>
            <p:nvPr/>
          </p:nvSpPr>
          <p:spPr bwMode="auto">
            <a:xfrm>
              <a:off x="3795" y="1311"/>
              <a:ext cx="132" cy="1422"/>
            </a:xfrm>
            <a:custGeom>
              <a:avLst/>
              <a:gdLst>
                <a:gd name="T0" fmla="*/ 0 w 132"/>
                <a:gd name="T1" fmla="*/ 1422 h 1422"/>
                <a:gd name="T2" fmla="*/ 30 w 132"/>
                <a:gd name="T3" fmla="*/ 54 h 1422"/>
                <a:gd name="T4" fmla="*/ 132 w 132"/>
                <a:gd name="T5" fmla="*/ 0 h 1422"/>
                <a:gd name="T6" fmla="*/ 96 w 132"/>
                <a:gd name="T7" fmla="*/ 1350 h 1422"/>
                <a:gd name="T8" fmla="*/ 0 w 132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22">
                  <a:moveTo>
                    <a:pt x="0" y="1422"/>
                  </a:moveTo>
                  <a:lnTo>
                    <a:pt x="30" y="54"/>
                  </a:lnTo>
                  <a:lnTo>
                    <a:pt x="132" y="0"/>
                  </a:lnTo>
                  <a:lnTo>
                    <a:pt x="96" y="1350"/>
                  </a:lnTo>
                  <a:lnTo>
                    <a:pt x="0" y="14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8" name="Freeform 1178"/>
            <p:cNvSpPr>
              <a:spLocks/>
            </p:cNvSpPr>
            <p:nvPr/>
          </p:nvSpPr>
          <p:spPr bwMode="auto">
            <a:xfrm>
              <a:off x="3699" y="1347"/>
              <a:ext cx="126" cy="1386"/>
            </a:xfrm>
            <a:custGeom>
              <a:avLst/>
              <a:gdLst>
                <a:gd name="T0" fmla="*/ 0 w 126"/>
                <a:gd name="T1" fmla="*/ 1362 h 1386"/>
                <a:gd name="T2" fmla="*/ 30 w 126"/>
                <a:gd name="T3" fmla="*/ 0 h 1386"/>
                <a:gd name="T4" fmla="*/ 126 w 126"/>
                <a:gd name="T5" fmla="*/ 18 h 1386"/>
                <a:gd name="T6" fmla="*/ 96 w 126"/>
                <a:gd name="T7" fmla="*/ 1386 h 1386"/>
                <a:gd name="T8" fmla="*/ 0 w 126"/>
                <a:gd name="T9" fmla="*/ 1362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86">
                  <a:moveTo>
                    <a:pt x="0" y="1362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6" y="1386"/>
                  </a:lnTo>
                  <a:lnTo>
                    <a:pt x="0" y="13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99" name="Freeform 1179"/>
            <p:cNvSpPr>
              <a:spLocks/>
            </p:cNvSpPr>
            <p:nvPr/>
          </p:nvSpPr>
          <p:spPr bwMode="auto">
            <a:xfrm>
              <a:off x="3729" y="1299"/>
              <a:ext cx="198" cy="66"/>
            </a:xfrm>
            <a:custGeom>
              <a:avLst/>
              <a:gdLst>
                <a:gd name="T0" fmla="*/ 96 w 198"/>
                <a:gd name="T1" fmla="*/ 66 h 66"/>
                <a:gd name="T2" fmla="*/ 198 w 198"/>
                <a:gd name="T3" fmla="*/ 12 h 66"/>
                <a:gd name="T4" fmla="*/ 102 w 198"/>
                <a:gd name="T5" fmla="*/ 0 h 66"/>
                <a:gd name="T6" fmla="*/ 0 w 198"/>
                <a:gd name="T7" fmla="*/ 48 h 66"/>
                <a:gd name="T8" fmla="*/ 96 w 198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6">
                  <a:moveTo>
                    <a:pt x="96" y="66"/>
                  </a:moveTo>
                  <a:lnTo>
                    <a:pt x="198" y="12"/>
                  </a:lnTo>
                  <a:lnTo>
                    <a:pt x="102" y="0"/>
                  </a:lnTo>
                  <a:lnTo>
                    <a:pt x="0" y="48"/>
                  </a:lnTo>
                  <a:lnTo>
                    <a:pt x="96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0" name="Freeform 1180"/>
            <p:cNvSpPr>
              <a:spLocks/>
            </p:cNvSpPr>
            <p:nvPr/>
          </p:nvSpPr>
          <p:spPr bwMode="auto">
            <a:xfrm>
              <a:off x="3795" y="2661"/>
              <a:ext cx="192" cy="90"/>
            </a:xfrm>
            <a:custGeom>
              <a:avLst/>
              <a:gdLst>
                <a:gd name="T0" fmla="*/ 90 w 192"/>
                <a:gd name="T1" fmla="*/ 90 h 90"/>
                <a:gd name="T2" fmla="*/ 192 w 192"/>
                <a:gd name="T3" fmla="*/ 24 h 90"/>
                <a:gd name="T4" fmla="*/ 96 w 192"/>
                <a:gd name="T5" fmla="*/ 0 h 90"/>
                <a:gd name="T6" fmla="*/ 0 w 192"/>
                <a:gd name="T7" fmla="*/ 72 h 90"/>
                <a:gd name="T8" fmla="*/ 90 w 19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0">
                  <a:moveTo>
                    <a:pt x="90" y="90"/>
                  </a:moveTo>
                  <a:lnTo>
                    <a:pt x="192" y="24"/>
                  </a:lnTo>
                  <a:lnTo>
                    <a:pt x="9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1" name="Freeform 1181"/>
            <p:cNvSpPr>
              <a:spLocks/>
            </p:cNvSpPr>
            <p:nvPr/>
          </p:nvSpPr>
          <p:spPr bwMode="auto">
            <a:xfrm>
              <a:off x="3981" y="2619"/>
              <a:ext cx="102" cy="156"/>
            </a:xfrm>
            <a:custGeom>
              <a:avLst/>
              <a:gdLst>
                <a:gd name="T0" fmla="*/ 0 w 102"/>
                <a:gd name="T1" fmla="*/ 156 h 156"/>
                <a:gd name="T2" fmla="*/ 0 w 102"/>
                <a:gd name="T3" fmla="*/ 66 h 156"/>
                <a:gd name="T4" fmla="*/ 102 w 102"/>
                <a:gd name="T5" fmla="*/ 0 h 156"/>
                <a:gd name="T6" fmla="*/ 96 w 102"/>
                <a:gd name="T7" fmla="*/ 84 h 156"/>
                <a:gd name="T8" fmla="*/ 0 w 102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56">
                  <a:moveTo>
                    <a:pt x="0" y="156"/>
                  </a:moveTo>
                  <a:lnTo>
                    <a:pt x="0" y="66"/>
                  </a:lnTo>
                  <a:lnTo>
                    <a:pt x="102" y="0"/>
                  </a:lnTo>
                  <a:lnTo>
                    <a:pt x="96" y="8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2" name="Freeform 1182"/>
            <p:cNvSpPr>
              <a:spLocks/>
            </p:cNvSpPr>
            <p:nvPr/>
          </p:nvSpPr>
          <p:spPr bwMode="auto">
            <a:xfrm>
              <a:off x="3885" y="2667"/>
              <a:ext cx="96" cy="108"/>
            </a:xfrm>
            <a:custGeom>
              <a:avLst/>
              <a:gdLst>
                <a:gd name="T0" fmla="*/ 0 w 96"/>
                <a:gd name="T1" fmla="*/ 84 h 108"/>
                <a:gd name="T2" fmla="*/ 6 w 96"/>
                <a:gd name="T3" fmla="*/ 0 h 108"/>
                <a:gd name="T4" fmla="*/ 96 w 96"/>
                <a:gd name="T5" fmla="*/ 18 h 108"/>
                <a:gd name="T6" fmla="*/ 96 w 96"/>
                <a:gd name="T7" fmla="*/ 108 h 108"/>
                <a:gd name="T8" fmla="*/ 0 w 96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08">
                  <a:moveTo>
                    <a:pt x="0" y="84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6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3" name="Freeform 1183"/>
            <p:cNvSpPr>
              <a:spLocks/>
            </p:cNvSpPr>
            <p:nvPr/>
          </p:nvSpPr>
          <p:spPr bwMode="auto">
            <a:xfrm>
              <a:off x="3891" y="2595"/>
              <a:ext cx="192" cy="90"/>
            </a:xfrm>
            <a:custGeom>
              <a:avLst/>
              <a:gdLst>
                <a:gd name="T0" fmla="*/ 90 w 192"/>
                <a:gd name="T1" fmla="*/ 90 h 90"/>
                <a:gd name="T2" fmla="*/ 192 w 192"/>
                <a:gd name="T3" fmla="*/ 24 h 90"/>
                <a:gd name="T4" fmla="*/ 96 w 192"/>
                <a:gd name="T5" fmla="*/ 0 h 90"/>
                <a:gd name="T6" fmla="*/ 0 w 192"/>
                <a:gd name="T7" fmla="*/ 72 h 90"/>
                <a:gd name="T8" fmla="*/ 90 w 19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90">
                  <a:moveTo>
                    <a:pt x="90" y="90"/>
                  </a:moveTo>
                  <a:lnTo>
                    <a:pt x="192" y="24"/>
                  </a:lnTo>
                  <a:lnTo>
                    <a:pt x="96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4" name="Freeform 1184"/>
            <p:cNvSpPr>
              <a:spLocks/>
            </p:cNvSpPr>
            <p:nvPr/>
          </p:nvSpPr>
          <p:spPr bwMode="auto">
            <a:xfrm>
              <a:off x="2541" y="2373"/>
              <a:ext cx="114" cy="150"/>
            </a:xfrm>
            <a:custGeom>
              <a:avLst/>
              <a:gdLst>
                <a:gd name="T0" fmla="*/ 0 w 114"/>
                <a:gd name="T1" fmla="*/ 150 h 150"/>
                <a:gd name="T2" fmla="*/ 0 w 114"/>
                <a:gd name="T3" fmla="*/ 66 h 150"/>
                <a:gd name="T4" fmla="*/ 108 w 114"/>
                <a:gd name="T5" fmla="*/ 0 h 150"/>
                <a:gd name="T6" fmla="*/ 114 w 114"/>
                <a:gd name="T7" fmla="*/ 84 h 150"/>
                <a:gd name="T8" fmla="*/ 0 w 11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0">
                  <a:moveTo>
                    <a:pt x="0" y="150"/>
                  </a:moveTo>
                  <a:lnTo>
                    <a:pt x="0" y="66"/>
                  </a:lnTo>
                  <a:lnTo>
                    <a:pt x="108" y="0"/>
                  </a:lnTo>
                  <a:lnTo>
                    <a:pt x="114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5" name="Freeform 1185"/>
            <p:cNvSpPr>
              <a:spLocks/>
            </p:cNvSpPr>
            <p:nvPr/>
          </p:nvSpPr>
          <p:spPr bwMode="auto">
            <a:xfrm>
              <a:off x="2457" y="2415"/>
              <a:ext cx="84" cy="108"/>
            </a:xfrm>
            <a:custGeom>
              <a:avLst/>
              <a:gdLst>
                <a:gd name="T0" fmla="*/ 0 w 84"/>
                <a:gd name="T1" fmla="*/ 84 h 108"/>
                <a:gd name="T2" fmla="*/ 0 w 84"/>
                <a:gd name="T3" fmla="*/ 0 h 108"/>
                <a:gd name="T4" fmla="*/ 84 w 84"/>
                <a:gd name="T5" fmla="*/ 24 h 108"/>
                <a:gd name="T6" fmla="*/ 84 w 84"/>
                <a:gd name="T7" fmla="*/ 108 h 108"/>
                <a:gd name="T8" fmla="*/ 0 w 84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0" y="8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84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6" name="Freeform 1186"/>
            <p:cNvSpPr>
              <a:spLocks/>
            </p:cNvSpPr>
            <p:nvPr/>
          </p:nvSpPr>
          <p:spPr bwMode="auto">
            <a:xfrm>
              <a:off x="2457" y="2355"/>
              <a:ext cx="192" cy="84"/>
            </a:xfrm>
            <a:custGeom>
              <a:avLst/>
              <a:gdLst>
                <a:gd name="T0" fmla="*/ 84 w 192"/>
                <a:gd name="T1" fmla="*/ 84 h 84"/>
                <a:gd name="T2" fmla="*/ 192 w 192"/>
                <a:gd name="T3" fmla="*/ 18 h 84"/>
                <a:gd name="T4" fmla="*/ 114 w 192"/>
                <a:gd name="T5" fmla="*/ 0 h 84"/>
                <a:gd name="T6" fmla="*/ 0 w 192"/>
                <a:gd name="T7" fmla="*/ 60 h 84"/>
                <a:gd name="T8" fmla="*/ 84 w 19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">
                  <a:moveTo>
                    <a:pt x="84" y="84"/>
                  </a:moveTo>
                  <a:lnTo>
                    <a:pt x="192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7" name="Freeform 1187"/>
            <p:cNvSpPr>
              <a:spLocks/>
            </p:cNvSpPr>
            <p:nvPr/>
          </p:nvSpPr>
          <p:spPr bwMode="auto">
            <a:xfrm>
              <a:off x="2619" y="2307"/>
              <a:ext cx="114" cy="234"/>
            </a:xfrm>
            <a:custGeom>
              <a:avLst/>
              <a:gdLst>
                <a:gd name="T0" fmla="*/ 6 w 114"/>
                <a:gd name="T1" fmla="*/ 234 h 234"/>
                <a:gd name="T2" fmla="*/ 0 w 114"/>
                <a:gd name="T3" fmla="*/ 66 h 234"/>
                <a:gd name="T4" fmla="*/ 114 w 114"/>
                <a:gd name="T5" fmla="*/ 0 h 234"/>
                <a:gd name="T6" fmla="*/ 114 w 114"/>
                <a:gd name="T7" fmla="*/ 168 h 234"/>
                <a:gd name="T8" fmla="*/ 6 w 114"/>
                <a:gd name="T9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34">
                  <a:moveTo>
                    <a:pt x="6" y="234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168"/>
                  </a:lnTo>
                  <a:lnTo>
                    <a:pt x="6" y="2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8" name="Freeform 1188"/>
            <p:cNvSpPr>
              <a:spLocks/>
            </p:cNvSpPr>
            <p:nvPr/>
          </p:nvSpPr>
          <p:spPr bwMode="auto">
            <a:xfrm>
              <a:off x="2535" y="2355"/>
              <a:ext cx="90" cy="186"/>
            </a:xfrm>
            <a:custGeom>
              <a:avLst/>
              <a:gdLst>
                <a:gd name="T0" fmla="*/ 6 w 90"/>
                <a:gd name="T1" fmla="*/ 168 h 186"/>
                <a:gd name="T2" fmla="*/ 0 w 90"/>
                <a:gd name="T3" fmla="*/ 0 h 186"/>
                <a:gd name="T4" fmla="*/ 84 w 90"/>
                <a:gd name="T5" fmla="*/ 18 h 186"/>
                <a:gd name="T6" fmla="*/ 90 w 90"/>
                <a:gd name="T7" fmla="*/ 186 h 186"/>
                <a:gd name="T8" fmla="*/ 6 w 90"/>
                <a:gd name="T9" fmla="*/ 16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86">
                  <a:moveTo>
                    <a:pt x="6" y="168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90" y="186"/>
                  </a:lnTo>
                  <a:lnTo>
                    <a:pt x="6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9" name="Freeform 1189"/>
            <p:cNvSpPr>
              <a:spLocks/>
            </p:cNvSpPr>
            <p:nvPr/>
          </p:nvSpPr>
          <p:spPr bwMode="auto">
            <a:xfrm>
              <a:off x="2535" y="2289"/>
              <a:ext cx="198" cy="84"/>
            </a:xfrm>
            <a:custGeom>
              <a:avLst/>
              <a:gdLst>
                <a:gd name="T0" fmla="*/ 84 w 198"/>
                <a:gd name="T1" fmla="*/ 84 h 84"/>
                <a:gd name="T2" fmla="*/ 198 w 198"/>
                <a:gd name="T3" fmla="*/ 18 h 84"/>
                <a:gd name="T4" fmla="*/ 114 w 198"/>
                <a:gd name="T5" fmla="*/ 0 h 84"/>
                <a:gd name="T6" fmla="*/ 0 w 198"/>
                <a:gd name="T7" fmla="*/ 66 h 84"/>
                <a:gd name="T8" fmla="*/ 84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84" y="84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0" name="Freeform 1190"/>
            <p:cNvSpPr>
              <a:spLocks/>
            </p:cNvSpPr>
            <p:nvPr/>
          </p:nvSpPr>
          <p:spPr bwMode="auto">
            <a:xfrm>
              <a:off x="2709" y="2247"/>
              <a:ext cx="108" cy="318"/>
            </a:xfrm>
            <a:custGeom>
              <a:avLst/>
              <a:gdLst>
                <a:gd name="T0" fmla="*/ 0 w 108"/>
                <a:gd name="T1" fmla="*/ 318 h 318"/>
                <a:gd name="T2" fmla="*/ 0 w 108"/>
                <a:gd name="T3" fmla="*/ 60 h 318"/>
                <a:gd name="T4" fmla="*/ 108 w 108"/>
                <a:gd name="T5" fmla="*/ 0 h 318"/>
                <a:gd name="T6" fmla="*/ 108 w 108"/>
                <a:gd name="T7" fmla="*/ 252 h 318"/>
                <a:gd name="T8" fmla="*/ 0 w 108"/>
                <a:gd name="T9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18">
                  <a:moveTo>
                    <a:pt x="0" y="318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252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1" name="Freeform 1191"/>
            <p:cNvSpPr>
              <a:spLocks/>
            </p:cNvSpPr>
            <p:nvPr/>
          </p:nvSpPr>
          <p:spPr bwMode="auto">
            <a:xfrm>
              <a:off x="2619" y="2289"/>
              <a:ext cx="90" cy="276"/>
            </a:xfrm>
            <a:custGeom>
              <a:avLst/>
              <a:gdLst>
                <a:gd name="T0" fmla="*/ 6 w 90"/>
                <a:gd name="T1" fmla="*/ 252 h 276"/>
                <a:gd name="T2" fmla="*/ 0 w 90"/>
                <a:gd name="T3" fmla="*/ 0 h 276"/>
                <a:gd name="T4" fmla="*/ 90 w 90"/>
                <a:gd name="T5" fmla="*/ 18 h 276"/>
                <a:gd name="T6" fmla="*/ 90 w 90"/>
                <a:gd name="T7" fmla="*/ 276 h 276"/>
                <a:gd name="T8" fmla="*/ 6 w 90"/>
                <a:gd name="T9" fmla="*/ 252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76">
                  <a:moveTo>
                    <a:pt x="6" y="25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276"/>
                  </a:lnTo>
                  <a:lnTo>
                    <a:pt x="6" y="2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2" name="Freeform 1192"/>
            <p:cNvSpPr>
              <a:spLocks/>
            </p:cNvSpPr>
            <p:nvPr/>
          </p:nvSpPr>
          <p:spPr bwMode="auto">
            <a:xfrm>
              <a:off x="2619" y="2223"/>
              <a:ext cx="198" cy="84"/>
            </a:xfrm>
            <a:custGeom>
              <a:avLst/>
              <a:gdLst>
                <a:gd name="T0" fmla="*/ 90 w 198"/>
                <a:gd name="T1" fmla="*/ 84 h 84"/>
                <a:gd name="T2" fmla="*/ 198 w 198"/>
                <a:gd name="T3" fmla="*/ 24 h 84"/>
                <a:gd name="T4" fmla="*/ 114 w 198"/>
                <a:gd name="T5" fmla="*/ 0 h 84"/>
                <a:gd name="T6" fmla="*/ 0 w 198"/>
                <a:gd name="T7" fmla="*/ 66 h 84"/>
                <a:gd name="T8" fmla="*/ 90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0" y="84"/>
                  </a:moveTo>
                  <a:lnTo>
                    <a:pt x="198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3" name="Freeform 1193"/>
            <p:cNvSpPr>
              <a:spLocks/>
            </p:cNvSpPr>
            <p:nvPr/>
          </p:nvSpPr>
          <p:spPr bwMode="auto">
            <a:xfrm>
              <a:off x="2793" y="2175"/>
              <a:ext cx="114" cy="408"/>
            </a:xfrm>
            <a:custGeom>
              <a:avLst/>
              <a:gdLst>
                <a:gd name="T0" fmla="*/ 0 w 114"/>
                <a:gd name="T1" fmla="*/ 408 h 408"/>
                <a:gd name="T2" fmla="*/ 0 w 114"/>
                <a:gd name="T3" fmla="*/ 66 h 408"/>
                <a:gd name="T4" fmla="*/ 108 w 114"/>
                <a:gd name="T5" fmla="*/ 0 h 408"/>
                <a:gd name="T6" fmla="*/ 114 w 114"/>
                <a:gd name="T7" fmla="*/ 342 h 408"/>
                <a:gd name="T8" fmla="*/ 0 w 114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08">
                  <a:moveTo>
                    <a:pt x="0" y="408"/>
                  </a:moveTo>
                  <a:lnTo>
                    <a:pt x="0" y="66"/>
                  </a:lnTo>
                  <a:lnTo>
                    <a:pt x="108" y="0"/>
                  </a:lnTo>
                  <a:lnTo>
                    <a:pt x="114" y="342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4" name="Freeform 1194"/>
            <p:cNvSpPr>
              <a:spLocks/>
            </p:cNvSpPr>
            <p:nvPr/>
          </p:nvSpPr>
          <p:spPr bwMode="auto">
            <a:xfrm>
              <a:off x="2703" y="2223"/>
              <a:ext cx="90" cy="360"/>
            </a:xfrm>
            <a:custGeom>
              <a:avLst/>
              <a:gdLst>
                <a:gd name="T0" fmla="*/ 6 w 90"/>
                <a:gd name="T1" fmla="*/ 342 h 360"/>
                <a:gd name="T2" fmla="*/ 0 w 90"/>
                <a:gd name="T3" fmla="*/ 0 h 360"/>
                <a:gd name="T4" fmla="*/ 90 w 90"/>
                <a:gd name="T5" fmla="*/ 18 h 360"/>
                <a:gd name="T6" fmla="*/ 90 w 90"/>
                <a:gd name="T7" fmla="*/ 360 h 360"/>
                <a:gd name="T8" fmla="*/ 6 w 90"/>
                <a:gd name="T9" fmla="*/ 342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6" y="34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360"/>
                  </a:lnTo>
                  <a:lnTo>
                    <a:pt x="6" y="3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5" name="Freeform 1195"/>
            <p:cNvSpPr>
              <a:spLocks/>
            </p:cNvSpPr>
            <p:nvPr/>
          </p:nvSpPr>
          <p:spPr bwMode="auto">
            <a:xfrm>
              <a:off x="2703" y="2157"/>
              <a:ext cx="198" cy="84"/>
            </a:xfrm>
            <a:custGeom>
              <a:avLst/>
              <a:gdLst>
                <a:gd name="T0" fmla="*/ 90 w 198"/>
                <a:gd name="T1" fmla="*/ 84 h 84"/>
                <a:gd name="T2" fmla="*/ 198 w 198"/>
                <a:gd name="T3" fmla="*/ 18 h 84"/>
                <a:gd name="T4" fmla="*/ 114 w 198"/>
                <a:gd name="T5" fmla="*/ 0 h 84"/>
                <a:gd name="T6" fmla="*/ 0 w 198"/>
                <a:gd name="T7" fmla="*/ 66 h 84"/>
                <a:gd name="T8" fmla="*/ 90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90" y="84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6" name="Freeform 1196"/>
            <p:cNvSpPr>
              <a:spLocks/>
            </p:cNvSpPr>
            <p:nvPr/>
          </p:nvSpPr>
          <p:spPr bwMode="auto">
            <a:xfrm>
              <a:off x="2877" y="2109"/>
              <a:ext cx="114" cy="498"/>
            </a:xfrm>
            <a:custGeom>
              <a:avLst/>
              <a:gdLst>
                <a:gd name="T0" fmla="*/ 6 w 114"/>
                <a:gd name="T1" fmla="*/ 498 h 498"/>
                <a:gd name="T2" fmla="*/ 0 w 114"/>
                <a:gd name="T3" fmla="*/ 66 h 498"/>
                <a:gd name="T4" fmla="*/ 114 w 114"/>
                <a:gd name="T5" fmla="*/ 0 h 498"/>
                <a:gd name="T6" fmla="*/ 114 w 114"/>
                <a:gd name="T7" fmla="*/ 432 h 498"/>
                <a:gd name="T8" fmla="*/ 6 w 114"/>
                <a:gd name="T9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98">
                  <a:moveTo>
                    <a:pt x="6" y="498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432"/>
                  </a:lnTo>
                  <a:lnTo>
                    <a:pt x="6" y="4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7" name="Freeform 1197"/>
            <p:cNvSpPr>
              <a:spLocks/>
            </p:cNvSpPr>
            <p:nvPr/>
          </p:nvSpPr>
          <p:spPr bwMode="auto">
            <a:xfrm>
              <a:off x="2793" y="2151"/>
              <a:ext cx="90" cy="456"/>
            </a:xfrm>
            <a:custGeom>
              <a:avLst/>
              <a:gdLst>
                <a:gd name="T0" fmla="*/ 0 w 90"/>
                <a:gd name="T1" fmla="*/ 432 h 456"/>
                <a:gd name="T2" fmla="*/ 0 w 90"/>
                <a:gd name="T3" fmla="*/ 0 h 456"/>
                <a:gd name="T4" fmla="*/ 84 w 90"/>
                <a:gd name="T5" fmla="*/ 24 h 456"/>
                <a:gd name="T6" fmla="*/ 90 w 90"/>
                <a:gd name="T7" fmla="*/ 456 h 456"/>
                <a:gd name="T8" fmla="*/ 0 w 90"/>
                <a:gd name="T9" fmla="*/ 432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56">
                  <a:moveTo>
                    <a:pt x="0" y="432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90" y="456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8" name="Freeform 1198"/>
            <p:cNvSpPr>
              <a:spLocks/>
            </p:cNvSpPr>
            <p:nvPr/>
          </p:nvSpPr>
          <p:spPr bwMode="auto">
            <a:xfrm>
              <a:off x="2793" y="2091"/>
              <a:ext cx="198" cy="84"/>
            </a:xfrm>
            <a:custGeom>
              <a:avLst/>
              <a:gdLst>
                <a:gd name="T0" fmla="*/ 84 w 198"/>
                <a:gd name="T1" fmla="*/ 84 h 84"/>
                <a:gd name="T2" fmla="*/ 198 w 198"/>
                <a:gd name="T3" fmla="*/ 18 h 84"/>
                <a:gd name="T4" fmla="*/ 108 w 198"/>
                <a:gd name="T5" fmla="*/ 0 h 84"/>
                <a:gd name="T6" fmla="*/ 0 w 198"/>
                <a:gd name="T7" fmla="*/ 60 h 84"/>
                <a:gd name="T8" fmla="*/ 84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84" y="84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9" name="Freeform 1199"/>
            <p:cNvSpPr>
              <a:spLocks/>
            </p:cNvSpPr>
            <p:nvPr/>
          </p:nvSpPr>
          <p:spPr bwMode="auto">
            <a:xfrm>
              <a:off x="2967" y="2043"/>
              <a:ext cx="108" cy="582"/>
            </a:xfrm>
            <a:custGeom>
              <a:avLst/>
              <a:gdLst>
                <a:gd name="T0" fmla="*/ 0 w 108"/>
                <a:gd name="T1" fmla="*/ 582 h 582"/>
                <a:gd name="T2" fmla="*/ 0 w 108"/>
                <a:gd name="T3" fmla="*/ 60 h 582"/>
                <a:gd name="T4" fmla="*/ 108 w 108"/>
                <a:gd name="T5" fmla="*/ 0 h 582"/>
                <a:gd name="T6" fmla="*/ 108 w 108"/>
                <a:gd name="T7" fmla="*/ 516 h 582"/>
                <a:gd name="T8" fmla="*/ 0 w 108"/>
                <a:gd name="T9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82">
                  <a:moveTo>
                    <a:pt x="0" y="582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516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0" name="Freeform 1200"/>
            <p:cNvSpPr>
              <a:spLocks/>
            </p:cNvSpPr>
            <p:nvPr/>
          </p:nvSpPr>
          <p:spPr bwMode="auto">
            <a:xfrm>
              <a:off x="2877" y="2085"/>
              <a:ext cx="90" cy="540"/>
            </a:xfrm>
            <a:custGeom>
              <a:avLst/>
              <a:gdLst>
                <a:gd name="T0" fmla="*/ 6 w 90"/>
                <a:gd name="T1" fmla="*/ 522 h 540"/>
                <a:gd name="T2" fmla="*/ 0 w 90"/>
                <a:gd name="T3" fmla="*/ 0 h 540"/>
                <a:gd name="T4" fmla="*/ 90 w 90"/>
                <a:gd name="T5" fmla="*/ 18 h 540"/>
                <a:gd name="T6" fmla="*/ 90 w 90"/>
                <a:gd name="T7" fmla="*/ 540 h 540"/>
                <a:gd name="T8" fmla="*/ 6 w 90"/>
                <a:gd name="T9" fmla="*/ 522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0">
                  <a:moveTo>
                    <a:pt x="6" y="52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40"/>
                  </a:lnTo>
                  <a:lnTo>
                    <a:pt x="6" y="5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1" name="Freeform 1201"/>
            <p:cNvSpPr>
              <a:spLocks/>
            </p:cNvSpPr>
            <p:nvPr/>
          </p:nvSpPr>
          <p:spPr bwMode="auto">
            <a:xfrm>
              <a:off x="2877" y="2025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14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2" name="Freeform 1202"/>
            <p:cNvSpPr>
              <a:spLocks/>
            </p:cNvSpPr>
            <p:nvPr/>
          </p:nvSpPr>
          <p:spPr bwMode="auto">
            <a:xfrm>
              <a:off x="3057" y="1971"/>
              <a:ext cx="108" cy="678"/>
            </a:xfrm>
            <a:custGeom>
              <a:avLst/>
              <a:gdLst>
                <a:gd name="T0" fmla="*/ 0 w 108"/>
                <a:gd name="T1" fmla="*/ 678 h 678"/>
                <a:gd name="T2" fmla="*/ 0 w 108"/>
                <a:gd name="T3" fmla="*/ 60 h 678"/>
                <a:gd name="T4" fmla="*/ 108 w 108"/>
                <a:gd name="T5" fmla="*/ 0 h 678"/>
                <a:gd name="T6" fmla="*/ 108 w 108"/>
                <a:gd name="T7" fmla="*/ 606 h 678"/>
                <a:gd name="T8" fmla="*/ 0 w 108"/>
                <a:gd name="T9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78">
                  <a:moveTo>
                    <a:pt x="0" y="678"/>
                  </a:moveTo>
                  <a:lnTo>
                    <a:pt x="0" y="60"/>
                  </a:lnTo>
                  <a:lnTo>
                    <a:pt x="108" y="0"/>
                  </a:lnTo>
                  <a:lnTo>
                    <a:pt x="108" y="606"/>
                  </a:lnTo>
                  <a:lnTo>
                    <a:pt x="0" y="6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3" name="Freeform 1203"/>
            <p:cNvSpPr>
              <a:spLocks/>
            </p:cNvSpPr>
            <p:nvPr/>
          </p:nvSpPr>
          <p:spPr bwMode="auto">
            <a:xfrm>
              <a:off x="2967" y="2013"/>
              <a:ext cx="90" cy="636"/>
            </a:xfrm>
            <a:custGeom>
              <a:avLst/>
              <a:gdLst>
                <a:gd name="T0" fmla="*/ 0 w 90"/>
                <a:gd name="T1" fmla="*/ 612 h 636"/>
                <a:gd name="T2" fmla="*/ 0 w 90"/>
                <a:gd name="T3" fmla="*/ 0 h 636"/>
                <a:gd name="T4" fmla="*/ 90 w 90"/>
                <a:gd name="T5" fmla="*/ 18 h 636"/>
                <a:gd name="T6" fmla="*/ 90 w 90"/>
                <a:gd name="T7" fmla="*/ 636 h 636"/>
                <a:gd name="T8" fmla="*/ 0 w 90"/>
                <a:gd name="T9" fmla="*/ 612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36">
                  <a:moveTo>
                    <a:pt x="0" y="61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36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4" name="Freeform 1204"/>
            <p:cNvSpPr>
              <a:spLocks/>
            </p:cNvSpPr>
            <p:nvPr/>
          </p:nvSpPr>
          <p:spPr bwMode="auto">
            <a:xfrm>
              <a:off x="2967" y="1953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5" name="Freeform 1205"/>
            <p:cNvSpPr>
              <a:spLocks/>
            </p:cNvSpPr>
            <p:nvPr/>
          </p:nvSpPr>
          <p:spPr bwMode="auto">
            <a:xfrm>
              <a:off x="3141" y="1905"/>
              <a:ext cx="114" cy="762"/>
            </a:xfrm>
            <a:custGeom>
              <a:avLst/>
              <a:gdLst>
                <a:gd name="T0" fmla="*/ 0 w 114"/>
                <a:gd name="T1" fmla="*/ 762 h 762"/>
                <a:gd name="T2" fmla="*/ 6 w 114"/>
                <a:gd name="T3" fmla="*/ 60 h 762"/>
                <a:gd name="T4" fmla="*/ 114 w 114"/>
                <a:gd name="T5" fmla="*/ 0 h 762"/>
                <a:gd name="T6" fmla="*/ 108 w 114"/>
                <a:gd name="T7" fmla="*/ 696 h 762"/>
                <a:gd name="T8" fmla="*/ 0 w 114"/>
                <a:gd name="T9" fmla="*/ 76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62">
                  <a:moveTo>
                    <a:pt x="0" y="762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696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6" name="Freeform 1206"/>
            <p:cNvSpPr>
              <a:spLocks/>
            </p:cNvSpPr>
            <p:nvPr/>
          </p:nvSpPr>
          <p:spPr bwMode="auto">
            <a:xfrm>
              <a:off x="3057" y="1947"/>
              <a:ext cx="90" cy="720"/>
            </a:xfrm>
            <a:custGeom>
              <a:avLst/>
              <a:gdLst>
                <a:gd name="T0" fmla="*/ 0 w 90"/>
                <a:gd name="T1" fmla="*/ 702 h 720"/>
                <a:gd name="T2" fmla="*/ 0 w 90"/>
                <a:gd name="T3" fmla="*/ 0 h 720"/>
                <a:gd name="T4" fmla="*/ 90 w 90"/>
                <a:gd name="T5" fmla="*/ 18 h 720"/>
                <a:gd name="T6" fmla="*/ 84 w 90"/>
                <a:gd name="T7" fmla="*/ 720 h 720"/>
                <a:gd name="T8" fmla="*/ 0 w 90"/>
                <a:gd name="T9" fmla="*/ 70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20">
                  <a:moveTo>
                    <a:pt x="0" y="70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84" y="720"/>
                  </a:lnTo>
                  <a:lnTo>
                    <a:pt x="0" y="7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7" name="Freeform 1207"/>
            <p:cNvSpPr>
              <a:spLocks/>
            </p:cNvSpPr>
            <p:nvPr/>
          </p:nvSpPr>
          <p:spPr bwMode="auto">
            <a:xfrm>
              <a:off x="3057" y="1887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8" name="Freeform 1208"/>
            <p:cNvSpPr>
              <a:spLocks/>
            </p:cNvSpPr>
            <p:nvPr/>
          </p:nvSpPr>
          <p:spPr bwMode="auto">
            <a:xfrm>
              <a:off x="3231" y="1833"/>
              <a:ext cx="114" cy="858"/>
            </a:xfrm>
            <a:custGeom>
              <a:avLst/>
              <a:gdLst>
                <a:gd name="T0" fmla="*/ 0 w 114"/>
                <a:gd name="T1" fmla="*/ 858 h 858"/>
                <a:gd name="T2" fmla="*/ 6 w 114"/>
                <a:gd name="T3" fmla="*/ 60 h 858"/>
                <a:gd name="T4" fmla="*/ 114 w 114"/>
                <a:gd name="T5" fmla="*/ 0 h 858"/>
                <a:gd name="T6" fmla="*/ 108 w 114"/>
                <a:gd name="T7" fmla="*/ 792 h 858"/>
                <a:gd name="T8" fmla="*/ 0 w 114"/>
                <a:gd name="T9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58">
                  <a:moveTo>
                    <a:pt x="0" y="858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792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29" name="Freeform 1209"/>
            <p:cNvSpPr>
              <a:spLocks/>
            </p:cNvSpPr>
            <p:nvPr/>
          </p:nvSpPr>
          <p:spPr bwMode="auto">
            <a:xfrm>
              <a:off x="3141" y="1875"/>
              <a:ext cx="96" cy="816"/>
            </a:xfrm>
            <a:custGeom>
              <a:avLst/>
              <a:gdLst>
                <a:gd name="T0" fmla="*/ 0 w 96"/>
                <a:gd name="T1" fmla="*/ 792 h 816"/>
                <a:gd name="T2" fmla="*/ 6 w 96"/>
                <a:gd name="T3" fmla="*/ 0 h 816"/>
                <a:gd name="T4" fmla="*/ 96 w 96"/>
                <a:gd name="T5" fmla="*/ 18 h 816"/>
                <a:gd name="T6" fmla="*/ 90 w 96"/>
                <a:gd name="T7" fmla="*/ 816 h 816"/>
                <a:gd name="T8" fmla="*/ 0 w 96"/>
                <a:gd name="T9" fmla="*/ 79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16">
                  <a:moveTo>
                    <a:pt x="0" y="792"/>
                  </a:moveTo>
                  <a:lnTo>
                    <a:pt x="6" y="0"/>
                  </a:lnTo>
                  <a:lnTo>
                    <a:pt x="96" y="18"/>
                  </a:lnTo>
                  <a:lnTo>
                    <a:pt x="90" y="816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0" name="Freeform 1210"/>
            <p:cNvSpPr>
              <a:spLocks/>
            </p:cNvSpPr>
            <p:nvPr/>
          </p:nvSpPr>
          <p:spPr bwMode="auto">
            <a:xfrm>
              <a:off x="3147" y="1815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1" name="Freeform 1211"/>
            <p:cNvSpPr>
              <a:spLocks/>
            </p:cNvSpPr>
            <p:nvPr/>
          </p:nvSpPr>
          <p:spPr bwMode="auto">
            <a:xfrm>
              <a:off x="3321" y="1761"/>
              <a:ext cx="120" cy="954"/>
            </a:xfrm>
            <a:custGeom>
              <a:avLst/>
              <a:gdLst>
                <a:gd name="T0" fmla="*/ 0 w 120"/>
                <a:gd name="T1" fmla="*/ 954 h 954"/>
                <a:gd name="T2" fmla="*/ 12 w 120"/>
                <a:gd name="T3" fmla="*/ 60 h 954"/>
                <a:gd name="T4" fmla="*/ 120 w 120"/>
                <a:gd name="T5" fmla="*/ 0 h 954"/>
                <a:gd name="T6" fmla="*/ 108 w 120"/>
                <a:gd name="T7" fmla="*/ 882 h 954"/>
                <a:gd name="T8" fmla="*/ 0 w 120"/>
                <a:gd name="T9" fmla="*/ 954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54">
                  <a:moveTo>
                    <a:pt x="0" y="954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8" y="882"/>
                  </a:lnTo>
                  <a:lnTo>
                    <a:pt x="0" y="9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2" name="Freeform 1212"/>
            <p:cNvSpPr>
              <a:spLocks/>
            </p:cNvSpPr>
            <p:nvPr/>
          </p:nvSpPr>
          <p:spPr bwMode="auto">
            <a:xfrm>
              <a:off x="3231" y="1803"/>
              <a:ext cx="102" cy="912"/>
            </a:xfrm>
            <a:custGeom>
              <a:avLst/>
              <a:gdLst>
                <a:gd name="T0" fmla="*/ 0 w 102"/>
                <a:gd name="T1" fmla="*/ 888 h 912"/>
                <a:gd name="T2" fmla="*/ 6 w 102"/>
                <a:gd name="T3" fmla="*/ 0 h 912"/>
                <a:gd name="T4" fmla="*/ 102 w 102"/>
                <a:gd name="T5" fmla="*/ 18 h 912"/>
                <a:gd name="T6" fmla="*/ 90 w 102"/>
                <a:gd name="T7" fmla="*/ 912 h 912"/>
                <a:gd name="T8" fmla="*/ 0 w 102"/>
                <a:gd name="T9" fmla="*/ 888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2">
                  <a:moveTo>
                    <a:pt x="0" y="888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912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3" name="Freeform 1213"/>
            <p:cNvSpPr>
              <a:spLocks/>
            </p:cNvSpPr>
            <p:nvPr/>
          </p:nvSpPr>
          <p:spPr bwMode="auto">
            <a:xfrm>
              <a:off x="3237" y="1743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4" name="Freeform 1214"/>
            <p:cNvSpPr>
              <a:spLocks/>
            </p:cNvSpPr>
            <p:nvPr/>
          </p:nvSpPr>
          <p:spPr bwMode="auto">
            <a:xfrm>
              <a:off x="3411" y="1689"/>
              <a:ext cx="120" cy="1044"/>
            </a:xfrm>
            <a:custGeom>
              <a:avLst/>
              <a:gdLst>
                <a:gd name="T0" fmla="*/ 0 w 120"/>
                <a:gd name="T1" fmla="*/ 1044 h 1044"/>
                <a:gd name="T2" fmla="*/ 12 w 120"/>
                <a:gd name="T3" fmla="*/ 54 h 1044"/>
                <a:gd name="T4" fmla="*/ 120 w 120"/>
                <a:gd name="T5" fmla="*/ 0 h 1044"/>
                <a:gd name="T6" fmla="*/ 108 w 120"/>
                <a:gd name="T7" fmla="*/ 978 h 1044"/>
                <a:gd name="T8" fmla="*/ 0 w 120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44">
                  <a:moveTo>
                    <a:pt x="0" y="1044"/>
                  </a:moveTo>
                  <a:lnTo>
                    <a:pt x="12" y="54"/>
                  </a:lnTo>
                  <a:lnTo>
                    <a:pt x="120" y="0"/>
                  </a:lnTo>
                  <a:lnTo>
                    <a:pt x="108" y="978"/>
                  </a:lnTo>
                  <a:lnTo>
                    <a:pt x="0" y="10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5" name="Freeform 1215"/>
            <p:cNvSpPr>
              <a:spLocks/>
            </p:cNvSpPr>
            <p:nvPr/>
          </p:nvSpPr>
          <p:spPr bwMode="auto">
            <a:xfrm>
              <a:off x="3321" y="1725"/>
              <a:ext cx="102" cy="1008"/>
            </a:xfrm>
            <a:custGeom>
              <a:avLst/>
              <a:gdLst>
                <a:gd name="T0" fmla="*/ 0 w 102"/>
                <a:gd name="T1" fmla="*/ 990 h 1008"/>
                <a:gd name="T2" fmla="*/ 12 w 102"/>
                <a:gd name="T3" fmla="*/ 0 h 1008"/>
                <a:gd name="T4" fmla="*/ 102 w 102"/>
                <a:gd name="T5" fmla="*/ 18 h 1008"/>
                <a:gd name="T6" fmla="*/ 90 w 102"/>
                <a:gd name="T7" fmla="*/ 1008 h 1008"/>
                <a:gd name="T8" fmla="*/ 0 w 102"/>
                <a:gd name="T9" fmla="*/ 990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008">
                  <a:moveTo>
                    <a:pt x="0" y="990"/>
                  </a:moveTo>
                  <a:lnTo>
                    <a:pt x="12" y="0"/>
                  </a:lnTo>
                  <a:lnTo>
                    <a:pt x="102" y="18"/>
                  </a:lnTo>
                  <a:lnTo>
                    <a:pt x="90" y="1008"/>
                  </a:lnTo>
                  <a:lnTo>
                    <a:pt x="0" y="9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6" name="Freeform 1216"/>
            <p:cNvSpPr>
              <a:spLocks/>
            </p:cNvSpPr>
            <p:nvPr/>
          </p:nvSpPr>
          <p:spPr bwMode="auto">
            <a:xfrm>
              <a:off x="3333" y="1671"/>
              <a:ext cx="198" cy="72"/>
            </a:xfrm>
            <a:custGeom>
              <a:avLst/>
              <a:gdLst>
                <a:gd name="T0" fmla="*/ 90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0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0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7" name="Freeform 1217"/>
            <p:cNvSpPr>
              <a:spLocks/>
            </p:cNvSpPr>
            <p:nvPr/>
          </p:nvSpPr>
          <p:spPr bwMode="auto">
            <a:xfrm>
              <a:off x="3507" y="1611"/>
              <a:ext cx="120" cy="1146"/>
            </a:xfrm>
            <a:custGeom>
              <a:avLst/>
              <a:gdLst>
                <a:gd name="T0" fmla="*/ 0 w 120"/>
                <a:gd name="T1" fmla="*/ 1146 h 1146"/>
                <a:gd name="T2" fmla="*/ 12 w 120"/>
                <a:gd name="T3" fmla="*/ 60 h 1146"/>
                <a:gd name="T4" fmla="*/ 120 w 120"/>
                <a:gd name="T5" fmla="*/ 0 h 1146"/>
                <a:gd name="T6" fmla="*/ 102 w 120"/>
                <a:gd name="T7" fmla="*/ 1074 h 1146"/>
                <a:gd name="T8" fmla="*/ 0 w 120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146">
                  <a:moveTo>
                    <a:pt x="0" y="1146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2" y="1074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8" name="Freeform 1218"/>
            <p:cNvSpPr>
              <a:spLocks/>
            </p:cNvSpPr>
            <p:nvPr/>
          </p:nvSpPr>
          <p:spPr bwMode="auto">
            <a:xfrm>
              <a:off x="3411" y="1653"/>
              <a:ext cx="108" cy="1104"/>
            </a:xfrm>
            <a:custGeom>
              <a:avLst/>
              <a:gdLst>
                <a:gd name="T0" fmla="*/ 0 w 108"/>
                <a:gd name="T1" fmla="*/ 1080 h 1104"/>
                <a:gd name="T2" fmla="*/ 18 w 108"/>
                <a:gd name="T3" fmla="*/ 0 h 1104"/>
                <a:gd name="T4" fmla="*/ 108 w 108"/>
                <a:gd name="T5" fmla="*/ 18 h 1104"/>
                <a:gd name="T6" fmla="*/ 96 w 108"/>
                <a:gd name="T7" fmla="*/ 1104 h 1104"/>
                <a:gd name="T8" fmla="*/ 0 w 108"/>
                <a:gd name="T9" fmla="*/ 108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04">
                  <a:moveTo>
                    <a:pt x="0" y="1080"/>
                  </a:moveTo>
                  <a:lnTo>
                    <a:pt x="18" y="0"/>
                  </a:lnTo>
                  <a:lnTo>
                    <a:pt x="108" y="18"/>
                  </a:lnTo>
                  <a:lnTo>
                    <a:pt x="96" y="1104"/>
                  </a:lnTo>
                  <a:lnTo>
                    <a:pt x="0" y="10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9" name="Freeform 1219"/>
            <p:cNvSpPr>
              <a:spLocks/>
            </p:cNvSpPr>
            <p:nvPr/>
          </p:nvSpPr>
          <p:spPr bwMode="auto">
            <a:xfrm>
              <a:off x="3429" y="1593"/>
              <a:ext cx="198" cy="78"/>
            </a:xfrm>
            <a:custGeom>
              <a:avLst/>
              <a:gdLst>
                <a:gd name="T0" fmla="*/ 90 w 198"/>
                <a:gd name="T1" fmla="*/ 78 h 78"/>
                <a:gd name="T2" fmla="*/ 198 w 198"/>
                <a:gd name="T3" fmla="*/ 18 h 78"/>
                <a:gd name="T4" fmla="*/ 108 w 198"/>
                <a:gd name="T5" fmla="*/ 0 h 78"/>
                <a:gd name="T6" fmla="*/ 0 w 198"/>
                <a:gd name="T7" fmla="*/ 60 h 78"/>
                <a:gd name="T8" fmla="*/ 90 w 19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8">
                  <a:moveTo>
                    <a:pt x="90" y="78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0" name="Freeform 1220"/>
            <p:cNvSpPr>
              <a:spLocks/>
            </p:cNvSpPr>
            <p:nvPr/>
          </p:nvSpPr>
          <p:spPr bwMode="auto">
            <a:xfrm>
              <a:off x="3597" y="1539"/>
              <a:ext cx="126" cy="1242"/>
            </a:xfrm>
            <a:custGeom>
              <a:avLst/>
              <a:gdLst>
                <a:gd name="T0" fmla="*/ 0 w 126"/>
                <a:gd name="T1" fmla="*/ 1242 h 1242"/>
                <a:gd name="T2" fmla="*/ 24 w 126"/>
                <a:gd name="T3" fmla="*/ 54 h 1242"/>
                <a:gd name="T4" fmla="*/ 126 w 126"/>
                <a:gd name="T5" fmla="*/ 0 h 1242"/>
                <a:gd name="T6" fmla="*/ 102 w 126"/>
                <a:gd name="T7" fmla="*/ 1170 h 1242"/>
                <a:gd name="T8" fmla="*/ 0 w 126"/>
                <a:gd name="T9" fmla="*/ 124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2">
                  <a:moveTo>
                    <a:pt x="0" y="1242"/>
                  </a:moveTo>
                  <a:lnTo>
                    <a:pt x="24" y="54"/>
                  </a:lnTo>
                  <a:lnTo>
                    <a:pt x="126" y="0"/>
                  </a:lnTo>
                  <a:lnTo>
                    <a:pt x="102" y="1170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1" name="Freeform 1221"/>
            <p:cNvSpPr>
              <a:spLocks/>
            </p:cNvSpPr>
            <p:nvPr/>
          </p:nvSpPr>
          <p:spPr bwMode="auto">
            <a:xfrm>
              <a:off x="3507" y="1575"/>
              <a:ext cx="114" cy="1206"/>
            </a:xfrm>
            <a:custGeom>
              <a:avLst/>
              <a:gdLst>
                <a:gd name="T0" fmla="*/ 0 w 114"/>
                <a:gd name="T1" fmla="*/ 1182 h 1206"/>
                <a:gd name="T2" fmla="*/ 18 w 114"/>
                <a:gd name="T3" fmla="*/ 0 h 1206"/>
                <a:gd name="T4" fmla="*/ 114 w 114"/>
                <a:gd name="T5" fmla="*/ 18 h 1206"/>
                <a:gd name="T6" fmla="*/ 90 w 114"/>
                <a:gd name="T7" fmla="*/ 1206 h 1206"/>
                <a:gd name="T8" fmla="*/ 0 w 114"/>
                <a:gd name="T9" fmla="*/ 118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06">
                  <a:moveTo>
                    <a:pt x="0" y="1182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0" y="1206"/>
                  </a:lnTo>
                  <a:lnTo>
                    <a:pt x="0" y="11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2" name="Freeform 1222"/>
            <p:cNvSpPr>
              <a:spLocks/>
            </p:cNvSpPr>
            <p:nvPr/>
          </p:nvSpPr>
          <p:spPr bwMode="auto">
            <a:xfrm>
              <a:off x="3525" y="1521"/>
              <a:ext cx="198" cy="72"/>
            </a:xfrm>
            <a:custGeom>
              <a:avLst/>
              <a:gdLst>
                <a:gd name="T0" fmla="*/ 96 w 198"/>
                <a:gd name="T1" fmla="*/ 72 h 72"/>
                <a:gd name="T2" fmla="*/ 198 w 198"/>
                <a:gd name="T3" fmla="*/ 18 h 72"/>
                <a:gd name="T4" fmla="*/ 108 w 198"/>
                <a:gd name="T5" fmla="*/ 0 h 72"/>
                <a:gd name="T6" fmla="*/ 0 w 198"/>
                <a:gd name="T7" fmla="*/ 54 h 72"/>
                <a:gd name="T8" fmla="*/ 96 w 19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72">
                  <a:moveTo>
                    <a:pt x="96" y="72"/>
                  </a:moveTo>
                  <a:lnTo>
                    <a:pt x="198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3" name="Freeform 1223"/>
            <p:cNvSpPr>
              <a:spLocks/>
            </p:cNvSpPr>
            <p:nvPr/>
          </p:nvSpPr>
          <p:spPr bwMode="auto">
            <a:xfrm>
              <a:off x="3693" y="1461"/>
              <a:ext cx="132" cy="1344"/>
            </a:xfrm>
            <a:custGeom>
              <a:avLst/>
              <a:gdLst>
                <a:gd name="T0" fmla="*/ 0 w 132"/>
                <a:gd name="T1" fmla="*/ 1344 h 1344"/>
                <a:gd name="T2" fmla="*/ 24 w 132"/>
                <a:gd name="T3" fmla="*/ 54 h 1344"/>
                <a:gd name="T4" fmla="*/ 132 w 132"/>
                <a:gd name="T5" fmla="*/ 0 h 1344"/>
                <a:gd name="T6" fmla="*/ 102 w 132"/>
                <a:gd name="T7" fmla="*/ 1272 h 1344"/>
                <a:gd name="T8" fmla="*/ 0 w 132"/>
                <a:gd name="T9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44">
                  <a:moveTo>
                    <a:pt x="0" y="1344"/>
                  </a:moveTo>
                  <a:lnTo>
                    <a:pt x="24" y="54"/>
                  </a:lnTo>
                  <a:lnTo>
                    <a:pt x="132" y="0"/>
                  </a:lnTo>
                  <a:lnTo>
                    <a:pt x="102" y="1272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4" name="Freeform 1224"/>
            <p:cNvSpPr>
              <a:spLocks/>
            </p:cNvSpPr>
            <p:nvPr/>
          </p:nvSpPr>
          <p:spPr bwMode="auto">
            <a:xfrm>
              <a:off x="3597" y="1497"/>
              <a:ext cx="120" cy="1308"/>
            </a:xfrm>
            <a:custGeom>
              <a:avLst/>
              <a:gdLst>
                <a:gd name="T0" fmla="*/ 0 w 120"/>
                <a:gd name="T1" fmla="*/ 1284 h 1308"/>
                <a:gd name="T2" fmla="*/ 24 w 120"/>
                <a:gd name="T3" fmla="*/ 0 h 1308"/>
                <a:gd name="T4" fmla="*/ 120 w 120"/>
                <a:gd name="T5" fmla="*/ 18 h 1308"/>
                <a:gd name="T6" fmla="*/ 96 w 120"/>
                <a:gd name="T7" fmla="*/ 1308 h 1308"/>
                <a:gd name="T8" fmla="*/ 0 w 120"/>
                <a:gd name="T9" fmla="*/ 1284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08">
                  <a:moveTo>
                    <a:pt x="0" y="1284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308"/>
                  </a:lnTo>
                  <a:lnTo>
                    <a:pt x="0" y="12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5" name="Freeform 1225"/>
            <p:cNvSpPr>
              <a:spLocks/>
            </p:cNvSpPr>
            <p:nvPr/>
          </p:nvSpPr>
          <p:spPr bwMode="auto">
            <a:xfrm>
              <a:off x="3621" y="1443"/>
              <a:ext cx="204" cy="72"/>
            </a:xfrm>
            <a:custGeom>
              <a:avLst/>
              <a:gdLst>
                <a:gd name="T0" fmla="*/ 96 w 204"/>
                <a:gd name="T1" fmla="*/ 72 h 72"/>
                <a:gd name="T2" fmla="*/ 204 w 204"/>
                <a:gd name="T3" fmla="*/ 18 h 72"/>
                <a:gd name="T4" fmla="*/ 108 w 204"/>
                <a:gd name="T5" fmla="*/ 0 h 72"/>
                <a:gd name="T6" fmla="*/ 0 w 204"/>
                <a:gd name="T7" fmla="*/ 54 h 72"/>
                <a:gd name="T8" fmla="*/ 96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96" y="72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6" name="Freeform 1226"/>
            <p:cNvSpPr>
              <a:spLocks/>
            </p:cNvSpPr>
            <p:nvPr/>
          </p:nvSpPr>
          <p:spPr bwMode="auto">
            <a:xfrm>
              <a:off x="3783" y="1383"/>
              <a:ext cx="138" cy="1446"/>
            </a:xfrm>
            <a:custGeom>
              <a:avLst/>
              <a:gdLst>
                <a:gd name="T0" fmla="*/ 0 w 138"/>
                <a:gd name="T1" fmla="*/ 1446 h 1446"/>
                <a:gd name="T2" fmla="*/ 36 w 138"/>
                <a:gd name="T3" fmla="*/ 54 h 1446"/>
                <a:gd name="T4" fmla="*/ 138 w 138"/>
                <a:gd name="T5" fmla="*/ 0 h 1446"/>
                <a:gd name="T6" fmla="*/ 102 w 138"/>
                <a:gd name="T7" fmla="*/ 1368 h 1446"/>
                <a:gd name="T8" fmla="*/ 0 w 138"/>
                <a:gd name="T9" fmla="*/ 1446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46">
                  <a:moveTo>
                    <a:pt x="0" y="1446"/>
                  </a:moveTo>
                  <a:lnTo>
                    <a:pt x="36" y="54"/>
                  </a:lnTo>
                  <a:lnTo>
                    <a:pt x="138" y="0"/>
                  </a:lnTo>
                  <a:lnTo>
                    <a:pt x="102" y="1368"/>
                  </a:lnTo>
                  <a:lnTo>
                    <a:pt x="0" y="14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7" name="Freeform 1227"/>
            <p:cNvSpPr>
              <a:spLocks/>
            </p:cNvSpPr>
            <p:nvPr/>
          </p:nvSpPr>
          <p:spPr bwMode="auto">
            <a:xfrm>
              <a:off x="3693" y="1419"/>
              <a:ext cx="126" cy="1410"/>
            </a:xfrm>
            <a:custGeom>
              <a:avLst/>
              <a:gdLst>
                <a:gd name="T0" fmla="*/ 0 w 126"/>
                <a:gd name="T1" fmla="*/ 1386 h 1410"/>
                <a:gd name="T2" fmla="*/ 24 w 126"/>
                <a:gd name="T3" fmla="*/ 0 h 1410"/>
                <a:gd name="T4" fmla="*/ 126 w 126"/>
                <a:gd name="T5" fmla="*/ 18 h 1410"/>
                <a:gd name="T6" fmla="*/ 90 w 126"/>
                <a:gd name="T7" fmla="*/ 1410 h 1410"/>
                <a:gd name="T8" fmla="*/ 0 w 126"/>
                <a:gd name="T9" fmla="*/ 1386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0">
                  <a:moveTo>
                    <a:pt x="0" y="1386"/>
                  </a:moveTo>
                  <a:lnTo>
                    <a:pt x="24" y="0"/>
                  </a:lnTo>
                  <a:lnTo>
                    <a:pt x="126" y="18"/>
                  </a:lnTo>
                  <a:lnTo>
                    <a:pt x="90" y="1410"/>
                  </a:lnTo>
                  <a:lnTo>
                    <a:pt x="0" y="13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8" name="Freeform 1228"/>
            <p:cNvSpPr>
              <a:spLocks/>
            </p:cNvSpPr>
            <p:nvPr/>
          </p:nvSpPr>
          <p:spPr bwMode="auto">
            <a:xfrm>
              <a:off x="3717" y="1365"/>
              <a:ext cx="204" cy="72"/>
            </a:xfrm>
            <a:custGeom>
              <a:avLst/>
              <a:gdLst>
                <a:gd name="T0" fmla="*/ 102 w 204"/>
                <a:gd name="T1" fmla="*/ 72 h 72"/>
                <a:gd name="T2" fmla="*/ 204 w 204"/>
                <a:gd name="T3" fmla="*/ 18 h 72"/>
                <a:gd name="T4" fmla="*/ 108 w 204"/>
                <a:gd name="T5" fmla="*/ 0 h 72"/>
                <a:gd name="T6" fmla="*/ 0 w 204"/>
                <a:gd name="T7" fmla="*/ 54 h 72"/>
                <a:gd name="T8" fmla="*/ 102 w 20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2">
                  <a:moveTo>
                    <a:pt x="102" y="72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54"/>
                  </a:lnTo>
                  <a:lnTo>
                    <a:pt x="102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49" name="Freeform 1229"/>
            <p:cNvSpPr>
              <a:spLocks/>
            </p:cNvSpPr>
            <p:nvPr/>
          </p:nvSpPr>
          <p:spPr bwMode="auto">
            <a:xfrm>
              <a:off x="3783" y="2751"/>
              <a:ext cx="198" cy="96"/>
            </a:xfrm>
            <a:custGeom>
              <a:avLst/>
              <a:gdLst>
                <a:gd name="T0" fmla="*/ 96 w 198"/>
                <a:gd name="T1" fmla="*/ 96 h 96"/>
                <a:gd name="T2" fmla="*/ 198 w 198"/>
                <a:gd name="T3" fmla="*/ 24 h 96"/>
                <a:gd name="T4" fmla="*/ 102 w 198"/>
                <a:gd name="T5" fmla="*/ 0 h 96"/>
                <a:gd name="T6" fmla="*/ 0 w 198"/>
                <a:gd name="T7" fmla="*/ 78 h 96"/>
                <a:gd name="T8" fmla="*/ 96 w 1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6">
                  <a:moveTo>
                    <a:pt x="96" y="96"/>
                  </a:moveTo>
                  <a:lnTo>
                    <a:pt x="198" y="24"/>
                  </a:lnTo>
                  <a:lnTo>
                    <a:pt x="102" y="0"/>
                  </a:lnTo>
                  <a:lnTo>
                    <a:pt x="0" y="78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" name="Freeform 1230"/>
            <p:cNvSpPr>
              <a:spLocks/>
            </p:cNvSpPr>
            <p:nvPr/>
          </p:nvSpPr>
          <p:spPr bwMode="auto">
            <a:xfrm>
              <a:off x="2343" y="2499"/>
              <a:ext cx="198" cy="90"/>
            </a:xfrm>
            <a:custGeom>
              <a:avLst/>
              <a:gdLst>
                <a:gd name="T0" fmla="*/ 84 w 198"/>
                <a:gd name="T1" fmla="*/ 90 h 90"/>
                <a:gd name="T2" fmla="*/ 198 w 198"/>
                <a:gd name="T3" fmla="*/ 24 h 90"/>
                <a:gd name="T4" fmla="*/ 114 w 198"/>
                <a:gd name="T5" fmla="*/ 0 h 90"/>
                <a:gd name="T6" fmla="*/ 0 w 198"/>
                <a:gd name="T7" fmla="*/ 66 h 90"/>
                <a:gd name="T8" fmla="*/ 84 w 198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90">
                  <a:moveTo>
                    <a:pt x="84" y="90"/>
                  </a:moveTo>
                  <a:lnTo>
                    <a:pt x="198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1" name="Freeform 1231"/>
            <p:cNvSpPr>
              <a:spLocks/>
            </p:cNvSpPr>
            <p:nvPr/>
          </p:nvSpPr>
          <p:spPr bwMode="auto">
            <a:xfrm>
              <a:off x="2511" y="2457"/>
              <a:ext cx="114" cy="150"/>
            </a:xfrm>
            <a:custGeom>
              <a:avLst/>
              <a:gdLst>
                <a:gd name="T0" fmla="*/ 0 w 114"/>
                <a:gd name="T1" fmla="*/ 150 h 150"/>
                <a:gd name="T2" fmla="*/ 0 w 114"/>
                <a:gd name="T3" fmla="*/ 66 h 150"/>
                <a:gd name="T4" fmla="*/ 114 w 114"/>
                <a:gd name="T5" fmla="*/ 0 h 150"/>
                <a:gd name="T6" fmla="*/ 114 w 114"/>
                <a:gd name="T7" fmla="*/ 84 h 150"/>
                <a:gd name="T8" fmla="*/ 0 w 114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50">
                  <a:moveTo>
                    <a:pt x="0" y="15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3" name="Group 1433"/>
          <p:cNvGrpSpPr>
            <a:grpSpLocks/>
          </p:cNvGrpSpPr>
          <p:nvPr/>
        </p:nvGrpSpPr>
        <p:grpSpPr bwMode="auto">
          <a:xfrm>
            <a:off x="2862263" y="1966913"/>
            <a:ext cx="3352800" cy="3057525"/>
            <a:chOff x="1803" y="1239"/>
            <a:chExt cx="2112" cy="1926"/>
          </a:xfrm>
        </p:grpSpPr>
        <p:sp>
          <p:nvSpPr>
            <p:cNvPr id="6353" name="Freeform 1233"/>
            <p:cNvSpPr>
              <a:spLocks/>
            </p:cNvSpPr>
            <p:nvPr/>
          </p:nvSpPr>
          <p:spPr bwMode="auto">
            <a:xfrm>
              <a:off x="2421" y="2505"/>
              <a:ext cx="90" cy="102"/>
            </a:xfrm>
            <a:custGeom>
              <a:avLst/>
              <a:gdLst>
                <a:gd name="T0" fmla="*/ 6 w 90"/>
                <a:gd name="T1" fmla="*/ 84 h 102"/>
                <a:gd name="T2" fmla="*/ 0 w 90"/>
                <a:gd name="T3" fmla="*/ 0 h 102"/>
                <a:gd name="T4" fmla="*/ 90 w 90"/>
                <a:gd name="T5" fmla="*/ 18 h 102"/>
                <a:gd name="T6" fmla="*/ 90 w 90"/>
                <a:gd name="T7" fmla="*/ 102 h 102"/>
                <a:gd name="T8" fmla="*/ 6 w 90"/>
                <a:gd name="T9" fmla="*/ 8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2">
                  <a:moveTo>
                    <a:pt x="6" y="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02"/>
                  </a:lnTo>
                  <a:lnTo>
                    <a:pt x="6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4" name="Freeform 1234"/>
            <p:cNvSpPr>
              <a:spLocks/>
            </p:cNvSpPr>
            <p:nvPr/>
          </p:nvSpPr>
          <p:spPr bwMode="auto">
            <a:xfrm>
              <a:off x="2421" y="2439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20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5" name="Freeform 1235"/>
            <p:cNvSpPr>
              <a:spLocks/>
            </p:cNvSpPr>
            <p:nvPr/>
          </p:nvSpPr>
          <p:spPr bwMode="auto">
            <a:xfrm>
              <a:off x="2595" y="2391"/>
              <a:ext cx="114" cy="240"/>
            </a:xfrm>
            <a:custGeom>
              <a:avLst/>
              <a:gdLst>
                <a:gd name="T0" fmla="*/ 0 w 114"/>
                <a:gd name="T1" fmla="*/ 240 h 240"/>
                <a:gd name="T2" fmla="*/ 0 w 114"/>
                <a:gd name="T3" fmla="*/ 66 h 240"/>
                <a:gd name="T4" fmla="*/ 114 w 114"/>
                <a:gd name="T5" fmla="*/ 0 h 240"/>
                <a:gd name="T6" fmla="*/ 114 w 114"/>
                <a:gd name="T7" fmla="*/ 174 h 240"/>
                <a:gd name="T8" fmla="*/ 0 w 114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40">
                  <a:moveTo>
                    <a:pt x="0" y="24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174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6" name="Freeform 1236"/>
            <p:cNvSpPr>
              <a:spLocks/>
            </p:cNvSpPr>
            <p:nvPr/>
          </p:nvSpPr>
          <p:spPr bwMode="auto">
            <a:xfrm>
              <a:off x="2505" y="2439"/>
              <a:ext cx="90" cy="192"/>
            </a:xfrm>
            <a:custGeom>
              <a:avLst/>
              <a:gdLst>
                <a:gd name="T0" fmla="*/ 6 w 90"/>
                <a:gd name="T1" fmla="*/ 168 h 192"/>
                <a:gd name="T2" fmla="*/ 0 w 90"/>
                <a:gd name="T3" fmla="*/ 0 h 192"/>
                <a:gd name="T4" fmla="*/ 90 w 90"/>
                <a:gd name="T5" fmla="*/ 18 h 192"/>
                <a:gd name="T6" fmla="*/ 90 w 90"/>
                <a:gd name="T7" fmla="*/ 192 h 192"/>
                <a:gd name="T8" fmla="*/ 6 w 90"/>
                <a:gd name="T9" fmla="*/ 16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92">
                  <a:moveTo>
                    <a:pt x="6" y="16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92"/>
                  </a:lnTo>
                  <a:lnTo>
                    <a:pt x="6" y="1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7" name="Freeform 1237"/>
            <p:cNvSpPr>
              <a:spLocks/>
            </p:cNvSpPr>
            <p:nvPr/>
          </p:nvSpPr>
          <p:spPr bwMode="auto">
            <a:xfrm>
              <a:off x="2505" y="2373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14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8" name="Freeform 1238"/>
            <p:cNvSpPr>
              <a:spLocks/>
            </p:cNvSpPr>
            <p:nvPr/>
          </p:nvSpPr>
          <p:spPr bwMode="auto">
            <a:xfrm>
              <a:off x="2679" y="2325"/>
              <a:ext cx="114" cy="330"/>
            </a:xfrm>
            <a:custGeom>
              <a:avLst/>
              <a:gdLst>
                <a:gd name="T0" fmla="*/ 0 w 114"/>
                <a:gd name="T1" fmla="*/ 330 h 330"/>
                <a:gd name="T2" fmla="*/ 0 w 114"/>
                <a:gd name="T3" fmla="*/ 66 h 330"/>
                <a:gd name="T4" fmla="*/ 114 w 114"/>
                <a:gd name="T5" fmla="*/ 0 h 330"/>
                <a:gd name="T6" fmla="*/ 114 w 114"/>
                <a:gd name="T7" fmla="*/ 258 h 330"/>
                <a:gd name="T8" fmla="*/ 0 w 114"/>
                <a:gd name="T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330">
                  <a:moveTo>
                    <a:pt x="0" y="33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258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9" name="Freeform 1239"/>
            <p:cNvSpPr>
              <a:spLocks/>
            </p:cNvSpPr>
            <p:nvPr/>
          </p:nvSpPr>
          <p:spPr bwMode="auto">
            <a:xfrm>
              <a:off x="2589" y="2373"/>
              <a:ext cx="90" cy="282"/>
            </a:xfrm>
            <a:custGeom>
              <a:avLst/>
              <a:gdLst>
                <a:gd name="T0" fmla="*/ 6 w 90"/>
                <a:gd name="T1" fmla="*/ 258 h 282"/>
                <a:gd name="T2" fmla="*/ 0 w 90"/>
                <a:gd name="T3" fmla="*/ 0 h 282"/>
                <a:gd name="T4" fmla="*/ 90 w 90"/>
                <a:gd name="T5" fmla="*/ 18 h 282"/>
                <a:gd name="T6" fmla="*/ 90 w 90"/>
                <a:gd name="T7" fmla="*/ 282 h 282"/>
                <a:gd name="T8" fmla="*/ 6 w 90"/>
                <a:gd name="T9" fmla="*/ 25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82">
                  <a:moveTo>
                    <a:pt x="6" y="25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282"/>
                  </a:lnTo>
                  <a:lnTo>
                    <a:pt x="6" y="2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" name="Freeform 1240"/>
            <p:cNvSpPr>
              <a:spLocks/>
            </p:cNvSpPr>
            <p:nvPr/>
          </p:nvSpPr>
          <p:spPr bwMode="auto">
            <a:xfrm>
              <a:off x="2589" y="2307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20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" name="Freeform 1241"/>
            <p:cNvSpPr>
              <a:spLocks/>
            </p:cNvSpPr>
            <p:nvPr/>
          </p:nvSpPr>
          <p:spPr bwMode="auto">
            <a:xfrm>
              <a:off x="2763" y="2259"/>
              <a:ext cx="120" cy="414"/>
            </a:xfrm>
            <a:custGeom>
              <a:avLst/>
              <a:gdLst>
                <a:gd name="T0" fmla="*/ 6 w 120"/>
                <a:gd name="T1" fmla="*/ 414 h 414"/>
                <a:gd name="T2" fmla="*/ 0 w 120"/>
                <a:gd name="T3" fmla="*/ 66 h 414"/>
                <a:gd name="T4" fmla="*/ 114 w 120"/>
                <a:gd name="T5" fmla="*/ 0 h 414"/>
                <a:gd name="T6" fmla="*/ 120 w 120"/>
                <a:gd name="T7" fmla="*/ 348 h 414"/>
                <a:gd name="T8" fmla="*/ 6 w 120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14">
                  <a:moveTo>
                    <a:pt x="6" y="414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20" y="348"/>
                  </a:lnTo>
                  <a:lnTo>
                    <a:pt x="6" y="4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" name="Freeform 1242"/>
            <p:cNvSpPr>
              <a:spLocks/>
            </p:cNvSpPr>
            <p:nvPr/>
          </p:nvSpPr>
          <p:spPr bwMode="auto">
            <a:xfrm>
              <a:off x="2679" y="2301"/>
              <a:ext cx="90" cy="372"/>
            </a:xfrm>
            <a:custGeom>
              <a:avLst/>
              <a:gdLst>
                <a:gd name="T0" fmla="*/ 0 w 90"/>
                <a:gd name="T1" fmla="*/ 354 h 372"/>
                <a:gd name="T2" fmla="*/ 0 w 90"/>
                <a:gd name="T3" fmla="*/ 0 h 372"/>
                <a:gd name="T4" fmla="*/ 84 w 90"/>
                <a:gd name="T5" fmla="*/ 24 h 372"/>
                <a:gd name="T6" fmla="*/ 90 w 90"/>
                <a:gd name="T7" fmla="*/ 372 h 372"/>
                <a:gd name="T8" fmla="*/ 0 w 90"/>
                <a:gd name="T9" fmla="*/ 35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72">
                  <a:moveTo>
                    <a:pt x="0" y="35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90" y="372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" name="Freeform 1243"/>
            <p:cNvSpPr>
              <a:spLocks/>
            </p:cNvSpPr>
            <p:nvPr/>
          </p:nvSpPr>
          <p:spPr bwMode="auto">
            <a:xfrm>
              <a:off x="2679" y="2241"/>
              <a:ext cx="198" cy="84"/>
            </a:xfrm>
            <a:custGeom>
              <a:avLst/>
              <a:gdLst>
                <a:gd name="T0" fmla="*/ 84 w 198"/>
                <a:gd name="T1" fmla="*/ 84 h 84"/>
                <a:gd name="T2" fmla="*/ 198 w 198"/>
                <a:gd name="T3" fmla="*/ 18 h 84"/>
                <a:gd name="T4" fmla="*/ 114 w 198"/>
                <a:gd name="T5" fmla="*/ 0 h 84"/>
                <a:gd name="T6" fmla="*/ 0 w 198"/>
                <a:gd name="T7" fmla="*/ 60 h 84"/>
                <a:gd name="T8" fmla="*/ 84 w 19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84">
                  <a:moveTo>
                    <a:pt x="84" y="84"/>
                  </a:moveTo>
                  <a:lnTo>
                    <a:pt x="198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84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" name="Freeform 1244"/>
            <p:cNvSpPr>
              <a:spLocks/>
            </p:cNvSpPr>
            <p:nvPr/>
          </p:nvSpPr>
          <p:spPr bwMode="auto">
            <a:xfrm>
              <a:off x="2853" y="2193"/>
              <a:ext cx="114" cy="504"/>
            </a:xfrm>
            <a:custGeom>
              <a:avLst/>
              <a:gdLst>
                <a:gd name="T0" fmla="*/ 0 w 114"/>
                <a:gd name="T1" fmla="*/ 504 h 504"/>
                <a:gd name="T2" fmla="*/ 0 w 114"/>
                <a:gd name="T3" fmla="*/ 60 h 504"/>
                <a:gd name="T4" fmla="*/ 114 w 114"/>
                <a:gd name="T5" fmla="*/ 0 h 504"/>
                <a:gd name="T6" fmla="*/ 114 w 114"/>
                <a:gd name="T7" fmla="*/ 432 h 504"/>
                <a:gd name="T8" fmla="*/ 0 w 114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04">
                  <a:moveTo>
                    <a:pt x="0" y="504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432"/>
                  </a:lnTo>
                  <a:lnTo>
                    <a:pt x="0" y="5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" name="Freeform 1245"/>
            <p:cNvSpPr>
              <a:spLocks/>
            </p:cNvSpPr>
            <p:nvPr/>
          </p:nvSpPr>
          <p:spPr bwMode="auto">
            <a:xfrm>
              <a:off x="2763" y="2235"/>
              <a:ext cx="90" cy="462"/>
            </a:xfrm>
            <a:custGeom>
              <a:avLst/>
              <a:gdLst>
                <a:gd name="T0" fmla="*/ 6 w 90"/>
                <a:gd name="T1" fmla="*/ 438 h 462"/>
                <a:gd name="T2" fmla="*/ 0 w 90"/>
                <a:gd name="T3" fmla="*/ 0 h 462"/>
                <a:gd name="T4" fmla="*/ 90 w 90"/>
                <a:gd name="T5" fmla="*/ 18 h 462"/>
                <a:gd name="T6" fmla="*/ 90 w 90"/>
                <a:gd name="T7" fmla="*/ 462 h 462"/>
                <a:gd name="T8" fmla="*/ 6 w 90"/>
                <a:gd name="T9" fmla="*/ 43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62">
                  <a:moveTo>
                    <a:pt x="6" y="43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462"/>
                  </a:lnTo>
                  <a:lnTo>
                    <a:pt x="6" y="4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" name="Freeform 1246"/>
            <p:cNvSpPr>
              <a:spLocks/>
            </p:cNvSpPr>
            <p:nvPr/>
          </p:nvSpPr>
          <p:spPr bwMode="auto">
            <a:xfrm>
              <a:off x="2763" y="2175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7" name="Freeform 1247"/>
            <p:cNvSpPr>
              <a:spLocks/>
            </p:cNvSpPr>
            <p:nvPr/>
          </p:nvSpPr>
          <p:spPr bwMode="auto">
            <a:xfrm>
              <a:off x="2943" y="2121"/>
              <a:ext cx="114" cy="594"/>
            </a:xfrm>
            <a:custGeom>
              <a:avLst/>
              <a:gdLst>
                <a:gd name="T0" fmla="*/ 0 w 114"/>
                <a:gd name="T1" fmla="*/ 594 h 594"/>
                <a:gd name="T2" fmla="*/ 0 w 114"/>
                <a:gd name="T3" fmla="*/ 66 h 594"/>
                <a:gd name="T4" fmla="*/ 114 w 114"/>
                <a:gd name="T5" fmla="*/ 0 h 594"/>
                <a:gd name="T6" fmla="*/ 114 w 114"/>
                <a:gd name="T7" fmla="*/ 528 h 594"/>
                <a:gd name="T8" fmla="*/ 0 w 114"/>
                <a:gd name="T9" fmla="*/ 59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94">
                  <a:moveTo>
                    <a:pt x="0" y="594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528"/>
                  </a:lnTo>
                  <a:lnTo>
                    <a:pt x="0" y="5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8" name="Freeform 1248"/>
            <p:cNvSpPr>
              <a:spLocks/>
            </p:cNvSpPr>
            <p:nvPr/>
          </p:nvSpPr>
          <p:spPr bwMode="auto">
            <a:xfrm>
              <a:off x="2853" y="2169"/>
              <a:ext cx="90" cy="546"/>
            </a:xfrm>
            <a:custGeom>
              <a:avLst/>
              <a:gdLst>
                <a:gd name="T0" fmla="*/ 0 w 90"/>
                <a:gd name="T1" fmla="*/ 528 h 546"/>
                <a:gd name="T2" fmla="*/ 0 w 90"/>
                <a:gd name="T3" fmla="*/ 0 h 546"/>
                <a:gd name="T4" fmla="*/ 90 w 90"/>
                <a:gd name="T5" fmla="*/ 18 h 546"/>
                <a:gd name="T6" fmla="*/ 90 w 90"/>
                <a:gd name="T7" fmla="*/ 546 h 546"/>
                <a:gd name="T8" fmla="*/ 0 w 90"/>
                <a:gd name="T9" fmla="*/ 528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46">
                  <a:moveTo>
                    <a:pt x="0" y="52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546"/>
                  </a:lnTo>
                  <a:lnTo>
                    <a:pt x="0" y="52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" name="Freeform 1249"/>
            <p:cNvSpPr>
              <a:spLocks/>
            </p:cNvSpPr>
            <p:nvPr/>
          </p:nvSpPr>
          <p:spPr bwMode="auto">
            <a:xfrm>
              <a:off x="2853" y="2103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14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" name="Freeform 1250"/>
            <p:cNvSpPr>
              <a:spLocks/>
            </p:cNvSpPr>
            <p:nvPr/>
          </p:nvSpPr>
          <p:spPr bwMode="auto">
            <a:xfrm>
              <a:off x="3033" y="2055"/>
              <a:ext cx="114" cy="684"/>
            </a:xfrm>
            <a:custGeom>
              <a:avLst/>
              <a:gdLst>
                <a:gd name="T0" fmla="*/ 0 w 114"/>
                <a:gd name="T1" fmla="*/ 684 h 684"/>
                <a:gd name="T2" fmla="*/ 0 w 114"/>
                <a:gd name="T3" fmla="*/ 60 h 684"/>
                <a:gd name="T4" fmla="*/ 114 w 114"/>
                <a:gd name="T5" fmla="*/ 0 h 684"/>
                <a:gd name="T6" fmla="*/ 108 w 114"/>
                <a:gd name="T7" fmla="*/ 612 h 684"/>
                <a:gd name="T8" fmla="*/ 0 w 114"/>
                <a:gd name="T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84">
                  <a:moveTo>
                    <a:pt x="0" y="684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08" y="612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" name="Freeform 1251"/>
            <p:cNvSpPr>
              <a:spLocks/>
            </p:cNvSpPr>
            <p:nvPr/>
          </p:nvSpPr>
          <p:spPr bwMode="auto">
            <a:xfrm>
              <a:off x="2943" y="2097"/>
              <a:ext cx="90" cy="642"/>
            </a:xfrm>
            <a:custGeom>
              <a:avLst/>
              <a:gdLst>
                <a:gd name="T0" fmla="*/ 0 w 90"/>
                <a:gd name="T1" fmla="*/ 618 h 642"/>
                <a:gd name="T2" fmla="*/ 0 w 90"/>
                <a:gd name="T3" fmla="*/ 0 h 642"/>
                <a:gd name="T4" fmla="*/ 90 w 90"/>
                <a:gd name="T5" fmla="*/ 18 h 642"/>
                <a:gd name="T6" fmla="*/ 90 w 90"/>
                <a:gd name="T7" fmla="*/ 642 h 642"/>
                <a:gd name="T8" fmla="*/ 0 w 90"/>
                <a:gd name="T9" fmla="*/ 618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42">
                  <a:moveTo>
                    <a:pt x="0" y="61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42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2" name="Freeform 1252"/>
            <p:cNvSpPr>
              <a:spLocks/>
            </p:cNvSpPr>
            <p:nvPr/>
          </p:nvSpPr>
          <p:spPr bwMode="auto">
            <a:xfrm>
              <a:off x="2943" y="2031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24 h 84"/>
                <a:gd name="T4" fmla="*/ 114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3" name="Freeform 1253"/>
            <p:cNvSpPr>
              <a:spLocks/>
            </p:cNvSpPr>
            <p:nvPr/>
          </p:nvSpPr>
          <p:spPr bwMode="auto">
            <a:xfrm>
              <a:off x="3123" y="1983"/>
              <a:ext cx="114" cy="780"/>
            </a:xfrm>
            <a:custGeom>
              <a:avLst/>
              <a:gdLst>
                <a:gd name="T0" fmla="*/ 0 w 114"/>
                <a:gd name="T1" fmla="*/ 780 h 780"/>
                <a:gd name="T2" fmla="*/ 0 w 114"/>
                <a:gd name="T3" fmla="*/ 60 h 780"/>
                <a:gd name="T4" fmla="*/ 114 w 114"/>
                <a:gd name="T5" fmla="*/ 0 h 780"/>
                <a:gd name="T6" fmla="*/ 108 w 114"/>
                <a:gd name="T7" fmla="*/ 708 h 780"/>
                <a:gd name="T8" fmla="*/ 0 w 114"/>
                <a:gd name="T9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780">
                  <a:moveTo>
                    <a:pt x="0" y="780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08" y="708"/>
                  </a:lnTo>
                  <a:lnTo>
                    <a:pt x="0" y="7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4" name="Freeform 1254"/>
            <p:cNvSpPr>
              <a:spLocks/>
            </p:cNvSpPr>
            <p:nvPr/>
          </p:nvSpPr>
          <p:spPr bwMode="auto">
            <a:xfrm>
              <a:off x="3033" y="2025"/>
              <a:ext cx="90" cy="738"/>
            </a:xfrm>
            <a:custGeom>
              <a:avLst/>
              <a:gdLst>
                <a:gd name="T0" fmla="*/ 0 w 90"/>
                <a:gd name="T1" fmla="*/ 714 h 738"/>
                <a:gd name="T2" fmla="*/ 0 w 90"/>
                <a:gd name="T3" fmla="*/ 0 h 738"/>
                <a:gd name="T4" fmla="*/ 90 w 90"/>
                <a:gd name="T5" fmla="*/ 18 h 738"/>
                <a:gd name="T6" fmla="*/ 90 w 90"/>
                <a:gd name="T7" fmla="*/ 738 h 738"/>
                <a:gd name="T8" fmla="*/ 0 w 90"/>
                <a:gd name="T9" fmla="*/ 71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38">
                  <a:moveTo>
                    <a:pt x="0" y="71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738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5" name="Freeform 1255"/>
            <p:cNvSpPr>
              <a:spLocks/>
            </p:cNvSpPr>
            <p:nvPr/>
          </p:nvSpPr>
          <p:spPr bwMode="auto">
            <a:xfrm>
              <a:off x="3033" y="1965"/>
              <a:ext cx="204" cy="78"/>
            </a:xfrm>
            <a:custGeom>
              <a:avLst/>
              <a:gdLst>
                <a:gd name="T0" fmla="*/ 90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0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0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6" name="Freeform 1256"/>
            <p:cNvSpPr>
              <a:spLocks/>
            </p:cNvSpPr>
            <p:nvPr/>
          </p:nvSpPr>
          <p:spPr bwMode="auto">
            <a:xfrm>
              <a:off x="3213" y="1911"/>
              <a:ext cx="114" cy="876"/>
            </a:xfrm>
            <a:custGeom>
              <a:avLst/>
              <a:gdLst>
                <a:gd name="T0" fmla="*/ 0 w 114"/>
                <a:gd name="T1" fmla="*/ 876 h 876"/>
                <a:gd name="T2" fmla="*/ 6 w 114"/>
                <a:gd name="T3" fmla="*/ 60 h 876"/>
                <a:gd name="T4" fmla="*/ 114 w 114"/>
                <a:gd name="T5" fmla="*/ 0 h 876"/>
                <a:gd name="T6" fmla="*/ 108 w 114"/>
                <a:gd name="T7" fmla="*/ 804 h 876"/>
                <a:gd name="T8" fmla="*/ 0 w 114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76">
                  <a:moveTo>
                    <a:pt x="0" y="876"/>
                  </a:moveTo>
                  <a:lnTo>
                    <a:pt x="6" y="60"/>
                  </a:lnTo>
                  <a:lnTo>
                    <a:pt x="114" y="0"/>
                  </a:lnTo>
                  <a:lnTo>
                    <a:pt x="108" y="804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7" name="Freeform 1257"/>
            <p:cNvSpPr>
              <a:spLocks/>
            </p:cNvSpPr>
            <p:nvPr/>
          </p:nvSpPr>
          <p:spPr bwMode="auto">
            <a:xfrm>
              <a:off x="3123" y="1953"/>
              <a:ext cx="96" cy="834"/>
            </a:xfrm>
            <a:custGeom>
              <a:avLst/>
              <a:gdLst>
                <a:gd name="T0" fmla="*/ 0 w 96"/>
                <a:gd name="T1" fmla="*/ 810 h 834"/>
                <a:gd name="T2" fmla="*/ 0 w 96"/>
                <a:gd name="T3" fmla="*/ 0 h 834"/>
                <a:gd name="T4" fmla="*/ 96 w 96"/>
                <a:gd name="T5" fmla="*/ 18 h 834"/>
                <a:gd name="T6" fmla="*/ 90 w 96"/>
                <a:gd name="T7" fmla="*/ 834 h 834"/>
                <a:gd name="T8" fmla="*/ 0 w 96"/>
                <a:gd name="T9" fmla="*/ 81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34">
                  <a:moveTo>
                    <a:pt x="0" y="81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834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8" name="Freeform 1258"/>
            <p:cNvSpPr>
              <a:spLocks/>
            </p:cNvSpPr>
            <p:nvPr/>
          </p:nvSpPr>
          <p:spPr bwMode="auto">
            <a:xfrm>
              <a:off x="3123" y="1893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9" name="Freeform 1259"/>
            <p:cNvSpPr>
              <a:spLocks/>
            </p:cNvSpPr>
            <p:nvPr/>
          </p:nvSpPr>
          <p:spPr bwMode="auto">
            <a:xfrm>
              <a:off x="3303" y="1839"/>
              <a:ext cx="120" cy="966"/>
            </a:xfrm>
            <a:custGeom>
              <a:avLst/>
              <a:gdLst>
                <a:gd name="T0" fmla="*/ 0 w 120"/>
                <a:gd name="T1" fmla="*/ 966 h 966"/>
                <a:gd name="T2" fmla="*/ 12 w 120"/>
                <a:gd name="T3" fmla="*/ 60 h 966"/>
                <a:gd name="T4" fmla="*/ 120 w 120"/>
                <a:gd name="T5" fmla="*/ 0 h 966"/>
                <a:gd name="T6" fmla="*/ 108 w 120"/>
                <a:gd name="T7" fmla="*/ 894 h 966"/>
                <a:gd name="T8" fmla="*/ 0 w 120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66">
                  <a:moveTo>
                    <a:pt x="0" y="966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8" y="894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" name="Freeform 1260"/>
            <p:cNvSpPr>
              <a:spLocks/>
            </p:cNvSpPr>
            <p:nvPr/>
          </p:nvSpPr>
          <p:spPr bwMode="auto">
            <a:xfrm>
              <a:off x="3213" y="1881"/>
              <a:ext cx="102" cy="924"/>
            </a:xfrm>
            <a:custGeom>
              <a:avLst/>
              <a:gdLst>
                <a:gd name="T0" fmla="*/ 0 w 102"/>
                <a:gd name="T1" fmla="*/ 906 h 924"/>
                <a:gd name="T2" fmla="*/ 6 w 102"/>
                <a:gd name="T3" fmla="*/ 0 h 924"/>
                <a:gd name="T4" fmla="*/ 102 w 102"/>
                <a:gd name="T5" fmla="*/ 18 h 924"/>
                <a:gd name="T6" fmla="*/ 90 w 102"/>
                <a:gd name="T7" fmla="*/ 924 h 924"/>
                <a:gd name="T8" fmla="*/ 0 w 102"/>
                <a:gd name="T9" fmla="*/ 906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4">
                  <a:moveTo>
                    <a:pt x="0" y="906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0" y="924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1" name="Freeform 1261"/>
            <p:cNvSpPr>
              <a:spLocks/>
            </p:cNvSpPr>
            <p:nvPr/>
          </p:nvSpPr>
          <p:spPr bwMode="auto">
            <a:xfrm>
              <a:off x="3219" y="1821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14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2" name="Freeform 1262"/>
            <p:cNvSpPr>
              <a:spLocks/>
            </p:cNvSpPr>
            <p:nvPr/>
          </p:nvSpPr>
          <p:spPr bwMode="auto">
            <a:xfrm>
              <a:off x="3399" y="1761"/>
              <a:ext cx="120" cy="1068"/>
            </a:xfrm>
            <a:custGeom>
              <a:avLst/>
              <a:gdLst>
                <a:gd name="T0" fmla="*/ 0 w 120"/>
                <a:gd name="T1" fmla="*/ 1068 h 1068"/>
                <a:gd name="T2" fmla="*/ 12 w 120"/>
                <a:gd name="T3" fmla="*/ 60 h 1068"/>
                <a:gd name="T4" fmla="*/ 120 w 120"/>
                <a:gd name="T5" fmla="*/ 0 h 1068"/>
                <a:gd name="T6" fmla="*/ 108 w 120"/>
                <a:gd name="T7" fmla="*/ 996 h 1068"/>
                <a:gd name="T8" fmla="*/ 0 w 120"/>
                <a:gd name="T9" fmla="*/ 1068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068">
                  <a:moveTo>
                    <a:pt x="0" y="1068"/>
                  </a:moveTo>
                  <a:lnTo>
                    <a:pt x="12" y="60"/>
                  </a:lnTo>
                  <a:lnTo>
                    <a:pt x="120" y="0"/>
                  </a:lnTo>
                  <a:lnTo>
                    <a:pt x="108" y="996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3" name="Freeform 1263"/>
            <p:cNvSpPr>
              <a:spLocks/>
            </p:cNvSpPr>
            <p:nvPr/>
          </p:nvSpPr>
          <p:spPr bwMode="auto">
            <a:xfrm>
              <a:off x="3303" y="1803"/>
              <a:ext cx="108" cy="1026"/>
            </a:xfrm>
            <a:custGeom>
              <a:avLst/>
              <a:gdLst>
                <a:gd name="T0" fmla="*/ 0 w 108"/>
                <a:gd name="T1" fmla="*/ 1002 h 1026"/>
                <a:gd name="T2" fmla="*/ 12 w 108"/>
                <a:gd name="T3" fmla="*/ 0 h 1026"/>
                <a:gd name="T4" fmla="*/ 108 w 108"/>
                <a:gd name="T5" fmla="*/ 18 h 1026"/>
                <a:gd name="T6" fmla="*/ 96 w 108"/>
                <a:gd name="T7" fmla="*/ 1026 h 1026"/>
                <a:gd name="T8" fmla="*/ 0 w 108"/>
                <a:gd name="T9" fmla="*/ 1002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26">
                  <a:moveTo>
                    <a:pt x="0" y="1002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1026"/>
                  </a:lnTo>
                  <a:lnTo>
                    <a:pt x="0" y="10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4" name="Freeform 1264"/>
            <p:cNvSpPr>
              <a:spLocks/>
            </p:cNvSpPr>
            <p:nvPr/>
          </p:nvSpPr>
          <p:spPr bwMode="auto">
            <a:xfrm>
              <a:off x="3315" y="1743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5" name="Freeform 1265"/>
            <p:cNvSpPr>
              <a:spLocks/>
            </p:cNvSpPr>
            <p:nvPr/>
          </p:nvSpPr>
          <p:spPr bwMode="auto">
            <a:xfrm>
              <a:off x="3489" y="1689"/>
              <a:ext cx="126" cy="1164"/>
            </a:xfrm>
            <a:custGeom>
              <a:avLst/>
              <a:gdLst>
                <a:gd name="T0" fmla="*/ 0 w 126"/>
                <a:gd name="T1" fmla="*/ 1164 h 1164"/>
                <a:gd name="T2" fmla="*/ 18 w 126"/>
                <a:gd name="T3" fmla="*/ 60 h 1164"/>
                <a:gd name="T4" fmla="*/ 126 w 126"/>
                <a:gd name="T5" fmla="*/ 0 h 1164"/>
                <a:gd name="T6" fmla="*/ 108 w 126"/>
                <a:gd name="T7" fmla="*/ 1092 h 1164"/>
                <a:gd name="T8" fmla="*/ 0 w 126"/>
                <a:gd name="T9" fmla="*/ 1164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64">
                  <a:moveTo>
                    <a:pt x="0" y="1164"/>
                  </a:moveTo>
                  <a:lnTo>
                    <a:pt x="18" y="60"/>
                  </a:lnTo>
                  <a:lnTo>
                    <a:pt x="126" y="0"/>
                  </a:lnTo>
                  <a:lnTo>
                    <a:pt x="108" y="1092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6" name="Freeform 1266"/>
            <p:cNvSpPr>
              <a:spLocks/>
            </p:cNvSpPr>
            <p:nvPr/>
          </p:nvSpPr>
          <p:spPr bwMode="auto">
            <a:xfrm>
              <a:off x="3399" y="1731"/>
              <a:ext cx="108" cy="1122"/>
            </a:xfrm>
            <a:custGeom>
              <a:avLst/>
              <a:gdLst>
                <a:gd name="T0" fmla="*/ 0 w 108"/>
                <a:gd name="T1" fmla="*/ 1098 h 1122"/>
                <a:gd name="T2" fmla="*/ 12 w 108"/>
                <a:gd name="T3" fmla="*/ 0 h 1122"/>
                <a:gd name="T4" fmla="*/ 108 w 108"/>
                <a:gd name="T5" fmla="*/ 18 h 1122"/>
                <a:gd name="T6" fmla="*/ 90 w 108"/>
                <a:gd name="T7" fmla="*/ 1122 h 1122"/>
                <a:gd name="T8" fmla="*/ 0 w 108"/>
                <a:gd name="T9" fmla="*/ 1098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22">
                  <a:moveTo>
                    <a:pt x="0" y="109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0" y="1122"/>
                  </a:lnTo>
                  <a:lnTo>
                    <a:pt x="0" y="10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7" name="Freeform 1267"/>
            <p:cNvSpPr>
              <a:spLocks/>
            </p:cNvSpPr>
            <p:nvPr/>
          </p:nvSpPr>
          <p:spPr bwMode="auto">
            <a:xfrm>
              <a:off x="3411" y="1671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8" name="Freeform 1268"/>
            <p:cNvSpPr>
              <a:spLocks/>
            </p:cNvSpPr>
            <p:nvPr/>
          </p:nvSpPr>
          <p:spPr bwMode="auto">
            <a:xfrm>
              <a:off x="3585" y="1611"/>
              <a:ext cx="132" cy="1266"/>
            </a:xfrm>
            <a:custGeom>
              <a:avLst/>
              <a:gdLst>
                <a:gd name="T0" fmla="*/ 0 w 132"/>
                <a:gd name="T1" fmla="*/ 1266 h 1266"/>
                <a:gd name="T2" fmla="*/ 24 w 132"/>
                <a:gd name="T3" fmla="*/ 60 h 1266"/>
                <a:gd name="T4" fmla="*/ 132 w 132"/>
                <a:gd name="T5" fmla="*/ 0 h 1266"/>
                <a:gd name="T6" fmla="*/ 108 w 132"/>
                <a:gd name="T7" fmla="*/ 1194 h 1266"/>
                <a:gd name="T8" fmla="*/ 0 w 132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66">
                  <a:moveTo>
                    <a:pt x="0" y="1266"/>
                  </a:moveTo>
                  <a:lnTo>
                    <a:pt x="24" y="60"/>
                  </a:lnTo>
                  <a:lnTo>
                    <a:pt x="132" y="0"/>
                  </a:lnTo>
                  <a:lnTo>
                    <a:pt x="108" y="1194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9" name="Freeform 1269"/>
            <p:cNvSpPr>
              <a:spLocks/>
            </p:cNvSpPr>
            <p:nvPr/>
          </p:nvSpPr>
          <p:spPr bwMode="auto">
            <a:xfrm>
              <a:off x="3489" y="1653"/>
              <a:ext cx="120" cy="1224"/>
            </a:xfrm>
            <a:custGeom>
              <a:avLst/>
              <a:gdLst>
                <a:gd name="T0" fmla="*/ 0 w 120"/>
                <a:gd name="T1" fmla="*/ 1200 h 1224"/>
                <a:gd name="T2" fmla="*/ 18 w 120"/>
                <a:gd name="T3" fmla="*/ 0 h 1224"/>
                <a:gd name="T4" fmla="*/ 120 w 120"/>
                <a:gd name="T5" fmla="*/ 18 h 1224"/>
                <a:gd name="T6" fmla="*/ 96 w 120"/>
                <a:gd name="T7" fmla="*/ 1224 h 1224"/>
                <a:gd name="T8" fmla="*/ 0 w 120"/>
                <a:gd name="T9" fmla="*/ 1200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24">
                  <a:moveTo>
                    <a:pt x="0" y="1200"/>
                  </a:moveTo>
                  <a:lnTo>
                    <a:pt x="18" y="0"/>
                  </a:lnTo>
                  <a:lnTo>
                    <a:pt x="120" y="18"/>
                  </a:lnTo>
                  <a:lnTo>
                    <a:pt x="96" y="1224"/>
                  </a:lnTo>
                  <a:lnTo>
                    <a:pt x="0" y="12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0" name="Freeform 1270"/>
            <p:cNvSpPr>
              <a:spLocks/>
            </p:cNvSpPr>
            <p:nvPr/>
          </p:nvSpPr>
          <p:spPr bwMode="auto">
            <a:xfrm>
              <a:off x="3507" y="1593"/>
              <a:ext cx="210" cy="78"/>
            </a:xfrm>
            <a:custGeom>
              <a:avLst/>
              <a:gdLst>
                <a:gd name="T0" fmla="*/ 102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102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102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1" name="Freeform 1271"/>
            <p:cNvSpPr>
              <a:spLocks/>
            </p:cNvSpPr>
            <p:nvPr/>
          </p:nvSpPr>
          <p:spPr bwMode="auto">
            <a:xfrm>
              <a:off x="3681" y="1533"/>
              <a:ext cx="132" cy="1368"/>
            </a:xfrm>
            <a:custGeom>
              <a:avLst/>
              <a:gdLst>
                <a:gd name="T0" fmla="*/ 0 w 132"/>
                <a:gd name="T1" fmla="*/ 1368 h 1368"/>
                <a:gd name="T2" fmla="*/ 24 w 132"/>
                <a:gd name="T3" fmla="*/ 60 h 1368"/>
                <a:gd name="T4" fmla="*/ 132 w 132"/>
                <a:gd name="T5" fmla="*/ 0 h 1368"/>
                <a:gd name="T6" fmla="*/ 102 w 132"/>
                <a:gd name="T7" fmla="*/ 1296 h 1368"/>
                <a:gd name="T8" fmla="*/ 0 w 132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68">
                  <a:moveTo>
                    <a:pt x="0" y="1368"/>
                  </a:moveTo>
                  <a:lnTo>
                    <a:pt x="24" y="60"/>
                  </a:lnTo>
                  <a:lnTo>
                    <a:pt x="132" y="0"/>
                  </a:lnTo>
                  <a:lnTo>
                    <a:pt x="102" y="1296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2" name="Freeform 1272"/>
            <p:cNvSpPr>
              <a:spLocks/>
            </p:cNvSpPr>
            <p:nvPr/>
          </p:nvSpPr>
          <p:spPr bwMode="auto">
            <a:xfrm>
              <a:off x="3585" y="1575"/>
              <a:ext cx="120" cy="1326"/>
            </a:xfrm>
            <a:custGeom>
              <a:avLst/>
              <a:gdLst>
                <a:gd name="T0" fmla="*/ 0 w 120"/>
                <a:gd name="T1" fmla="*/ 1302 h 1326"/>
                <a:gd name="T2" fmla="*/ 24 w 120"/>
                <a:gd name="T3" fmla="*/ 0 h 1326"/>
                <a:gd name="T4" fmla="*/ 120 w 120"/>
                <a:gd name="T5" fmla="*/ 18 h 1326"/>
                <a:gd name="T6" fmla="*/ 96 w 120"/>
                <a:gd name="T7" fmla="*/ 1326 h 1326"/>
                <a:gd name="T8" fmla="*/ 0 w 120"/>
                <a:gd name="T9" fmla="*/ 1302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26">
                  <a:moveTo>
                    <a:pt x="0" y="1302"/>
                  </a:moveTo>
                  <a:lnTo>
                    <a:pt x="24" y="0"/>
                  </a:lnTo>
                  <a:lnTo>
                    <a:pt x="120" y="18"/>
                  </a:lnTo>
                  <a:lnTo>
                    <a:pt x="96" y="1326"/>
                  </a:lnTo>
                  <a:lnTo>
                    <a:pt x="0" y="130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3" name="Freeform 1273"/>
            <p:cNvSpPr>
              <a:spLocks/>
            </p:cNvSpPr>
            <p:nvPr/>
          </p:nvSpPr>
          <p:spPr bwMode="auto">
            <a:xfrm>
              <a:off x="3609" y="1515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4" name="Freeform 1274"/>
            <p:cNvSpPr>
              <a:spLocks/>
            </p:cNvSpPr>
            <p:nvPr/>
          </p:nvSpPr>
          <p:spPr bwMode="auto">
            <a:xfrm>
              <a:off x="3777" y="1455"/>
              <a:ext cx="138" cy="1470"/>
            </a:xfrm>
            <a:custGeom>
              <a:avLst/>
              <a:gdLst>
                <a:gd name="T0" fmla="*/ 0 w 138"/>
                <a:gd name="T1" fmla="*/ 1470 h 1470"/>
                <a:gd name="T2" fmla="*/ 30 w 138"/>
                <a:gd name="T3" fmla="*/ 60 h 1470"/>
                <a:gd name="T4" fmla="*/ 138 w 138"/>
                <a:gd name="T5" fmla="*/ 0 h 1470"/>
                <a:gd name="T6" fmla="*/ 102 w 138"/>
                <a:gd name="T7" fmla="*/ 1392 h 1470"/>
                <a:gd name="T8" fmla="*/ 0 w 138"/>
                <a:gd name="T9" fmla="*/ 147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70">
                  <a:moveTo>
                    <a:pt x="0" y="1470"/>
                  </a:moveTo>
                  <a:lnTo>
                    <a:pt x="30" y="60"/>
                  </a:lnTo>
                  <a:lnTo>
                    <a:pt x="138" y="0"/>
                  </a:lnTo>
                  <a:lnTo>
                    <a:pt x="102" y="1392"/>
                  </a:lnTo>
                  <a:lnTo>
                    <a:pt x="0" y="14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5" name="Freeform 1275"/>
            <p:cNvSpPr>
              <a:spLocks/>
            </p:cNvSpPr>
            <p:nvPr/>
          </p:nvSpPr>
          <p:spPr bwMode="auto">
            <a:xfrm>
              <a:off x="3681" y="1497"/>
              <a:ext cx="126" cy="1428"/>
            </a:xfrm>
            <a:custGeom>
              <a:avLst/>
              <a:gdLst>
                <a:gd name="T0" fmla="*/ 0 w 126"/>
                <a:gd name="T1" fmla="*/ 1404 h 1428"/>
                <a:gd name="T2" fmla="*/ 30 w 126"/>
                <a:gd name="T3" fmla="*/ 0 h 1428"/>
                <a:gd name="T4" fmla="*/ 126 w 126"/>
                <a:gd name="T5" fmla="*/ 18 h 1428"/>
                <a:gd name="T6" fmla="*/ 96 w 126"/>
                <a:gd name="T7" fmla="*/ 1428 h 1428"/>
                <a:gd name="T8" fmla="*/ 0 w 126"/>
                <a:gd name="T9" fmla="*/ 1404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28">
                  <a:moveTo>
                    <a:pt x="0" y="1404"/>
                  </a:moveTo>
                  <a:lnTo>
                    <a:pt x="30" y="0"/>
                  </a:lnTo>
                  <a:lnTo>
                    <a:pt x="126" y="18"/>
                  </a:lnTo>
                  <a:lnTo>
                    <a:pt x="96" y="1428"/>
                  </a:lnTo>
                  <a:lnTo>
                    <a:pt x="0" y="14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6" name="Freeform 1276"/>
            <p:cNvSpPr>
              <a:spLocks/>
            </p:cNvSpPr>
            <p:nvPr/>
          </p:nvSpPr>
          <p:spPr bwMode="auto">
            <a:xfrm>
              <a:off x="3711" y="1437"/>
              <a:ext cx="204" cy="78"/>
            </a:xfrm>
            <a:custGeom>
              <a:avLst/>
              <a:gdLst>
                <a:gd name="T0" fmla="*/ 96 w 204"/>
                <a:gd name="T1" fmla="*/ 78 h 78"/>
                <a:gd name="T2" fmla="*/ 204 w 204"/>
                <a:gd name="T3" fmla="*/ 18 h 78"/>
                <a:gd name="T4" fmla="*/ 108 w 204"/>
                <a:gd name="T5" fmla="*/ 0 h 78"/>
                <a:gd name="T6" fmla="*/ 0 w 204"/>
                <a:gd name="T7" fmla="*/ 60 h 78"/>
                <a:gd name="T8" fmla="*/ 96 w 20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78">
                  <a:moveTo>
                    <a:pt x="96" y="78"/>
                  </a:moveTo>
                  <a:lnTo>
                    <a:pt x="204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7" name="Freeform 1277"/>
            <p:cNvSpPr>
              <a:spLocks/>
            </p:cNvSpPr>
            <p:nvPr/>
          </p:nvSpPr>
          <p:spPr bwMode="auto">
            <a:xfrm>
              <a:off x="2277" y="1257"/>
              <a:ext cx="150" cy="1398"/>
            </a:xfrm>
            <a:custGeom>
              <a:avLst/>
              <a:gdLst>
                <a:gd name="T0" fmla="*/ 30 w 150"/>
                <a:gd name="T1" fmla="*/ 1398 h 1398"/>
                <a:gd name="T2" fmla="*/ 0 w 150"/>
                <a:gd name="T3" fmla="*/ 54 h 1398"/>
                <a:gd name="T4" fmla="*/ 120 w 150"/>
                <a:gd name="T5" fmla="*/ 0 h 1398"/>
                <a:gd name="T6" fmla="*/ 150 w 150"/>
                <a:gd name="T7" fmla="*/ 1332 h 1398"/>
                <a:gd name="T8" fmla="*/ 30 w 150"/>
                <a:gd name="T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98">
                  <a:moveTo>
                    <a:pt x="30" y="1398"/>
                  </a:moveTo>
                  <a:lnTo>
                    <a:pt x="0" y="54"/>
                  </a:lnTo>
                  <a:lnTo>
                    <a:pt x="120" y="0"/>
                  </a:lnTo>
                  <a:lnTo>
                    <a:pt x="150" y="1332"/>
                  </a:lnTo>
                  <a:lnTo>
                    <a:pt x="30" y="139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8" name="Freeform 1278"/>
            <p:cNvSpPr>
              <a:spLocks/>
            </p:cNvSpPr>
            <p:nvPr/>
          </p:nvSpPr>
          <p:spPr bwMode="auto">
            <a:xfrm>
              <a:off x="2187" y="1293"/>
              <a:ext cx="120" cy="1362"/>
            </a:xfrm>
            <a:custGeom>
              <a:avLst/>
              <a:gdLst>
                <a:gd name="T0" fmla="*/ 36 w 120"/>
                <a:gd name="T1" fmla="*/ 1344 h 1362"/>
                <a:gd name="T2" fmla="*/ 0 w 120"/>
                <a:gd name="T3" fmla="*/ 0 h 1362"/>
                <a:gd name="T4" fmla="*/ 90 w 120"/>
                <a:gd name="T5" fmla="*/ 18 h 1362"/>
                <a:gd name="T6" fmla="*/ 120 w 120"/>
                <a:gd name="T7" fmla="*/ 1362 h 1362"/>
                <a:gd name="T8" fmla="*/ 36 w 120"/>
                <a:gd name="T9" fmla="*/ 1344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362">
                  <a:moveTo>
                    <a:pt x="36" y="134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0" y="1362"/>
                  </a:lnTo>
                  <a:lnTo>
                    <a:pt x="36" y="134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9" name="Freeform 1279"/>
            <p:cNvSpPr>
              <a:spLocks/>
            </p:cNvSpPr>
            <p:nvPr/>
          </p:nvSpPr>
          <p:spPr bwMode="auto">
            <a:xfrm>
              <a:off x="2187" y="1239"/>
              <a:ext cx="210" cy="72"/>
            </a:xfrm>
            <a:custGeom>
              <a:avLst/>
              <a:gdLst>
                <a:gd name="T0" fmla="*/ 90 w 210"/>
                <a:gd name="T1" fmla="*/ 72 h 72"/>
                <a:gd name="T2" fmla="*/ 210 w 210"/>
                <a:gd name="T3" fmla="*/ 18 h 72"/>
                <a:gd name="T4" fmla="*/ 126 w 210"/>
                <a:gd name="T5" fmla="*/ 0 h 72"/>
                <a:gd name="T6" fmla="*/ 0 w 210"/>
                <a:gd name="T7" fmla="*/ 54 h 72"/>
                <a:gd name="T8" fmla="*/ 90 w 210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2">
                  <a:moveTo>
                    <a:pt x="90" y="72"/>
                  </a:moveTo>
                  <a:lnTo>
                    <a:pt x="210" y="18"/>
                  </a:lnTo>
                  <a:lnTo>
                    <a:pt x="126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0" name="Freeform 1280"/>
            <p:cNvSpPr>
              <a:spLocks/>
            </p:cNvSpPr>
            <p:nvPr/>
          </p:nvSpPr>
          <p:spPr bwMode="auto">
            <a:xfrm>
              <a:off x="2307" y="2589"/>
              <a:ext cx="204" cy="90"/>
            </a:xfrm>
            <a:custGeom>
              <a:avLst/>
              <a:gdLst>
                <a:gd name="T0" fmla="*/ 84 w 204"/>
                <a:gd name="T1" fmla="*/ 90 h 90"/>
                <a:gd name="T2" fmla="*/ 204 w 204"/>
                <a:gd name="T3" fmla="*/ 18 h 90"/>
                <a:gd name="T4" fmla="*/ 120 w 204"/>
                <a:gd name="T5" fmla="*/ 0 h 90"/>
                <a:gd name="T6" fmla="*/ 0 w 204"/>
                <a:gd name="T7" fmla="*/ 66 h 90"/>
                <a:gd name="T8" fmla="*/ 84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84" y="90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1" name="Freeform 1281"/>
            <p:cNvSpPr>
              <a:spLocks/>
            </p:cNvSpPr>
            <p:nvPr/>
          </p:nvSpPr>
          <p:spPr bwMode="auto">
            <a:xfrm>
              <a:off x="2475" y="2547"/>
              <a:ext cx="120" cy="150"/>
            </a:xfrm>
            <a:custGeom>
              <a:avLst/>
              <a:gdLst>
                <a:gd name="T0" fmla="*/ 0 w 120"/>
                <a:gd name="T1" fmla="*/ 150 h 150"/>
                <a:gd name="T2" fmla="*/ 0 w 120"/>
                <a:gd name="T3" fmla="*/ 66 h 150"/>
                <a:gd name="T4" fmla="*/ 120 w 120"/>
                <a:gd name="T5" fmla="*/ 0 h 150"/>
                <a:gd name="T6" fmla="*/ 120 w 120"/>
                <a:gd name="T7" fmla="*/ 84 h 150"/>
                <a:gd name="T8" fmla="*/ 0 w 120"/>
                <a:gd name="T9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0">
                  <a:moveTo>
                    <a:pt x="0" y="15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8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2" name="Freeform 1282"/>
            <p:cNvSpPr>
              <a:spLocks/>
            </p:cNvSpPr>
            <p:nvPr/>
          </p:nvSpPr>
          <p:spPr bwMode="auto">
            <a:xfrm>
              <a:off x="2391" y="2589"/>
              <a:ext cx="84" cy="108"/>
            </a:xfrm>
            <a:custGeom>
              <a:avLst/>
              <a:gdLst>
                <a:gd name="T0" fmla="*/ 0 w 84"/>
                <a:gd name="T1" fmla="*/ 90 h 108"/>
                <a:gd name="T2" fmla="*/ 0 w 84"/>
                <a:gd name="T3" fmla="*/ 0 h 108"/>
                <a:gd name="T4" fmla="*/ 84 w 84"/>
                <a:gd name="T5" fmla="*/ 24 h 108"/>
                <a:gd name="T6" fmla="*/ 84 w 84"/>
                <a:gd name="T7" fmla="*/ 108 h 108"/>
                <a:gd name="T8" fmla="*/ 0 w 84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8">
                  <a:moveTo>
                    <a:pt x="0" y="90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84" y="108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3" name="Freeform 1283"/>
            <p:cNvSpPr>
              <a:spLocks/>
            </p:cNvSpPr>
            <p:nvPr/>
          </p:nvSpPr>
          <p:spPr bwMode="auto">
            <a:xfrm>
              <a:off x="2391" y="2523"/>
              <a:ext cx="204" cy="90"/>
            </a:xfrm>
            <a:custGeom>
              <a:avLst/>
              <a:gdLst>
                <a:gd name="T0" fmla="*/ 84 w 204"/>
                <a:gd name="T1" fmla="*/ 90 h 90"/>
                <a:gd name="T2" fmla="*/ 204 w 204"/>
                <a:gd name="T3" fmla="*/ 24 h 90"/>
                <a:gd name="T4" fmla="*/ 120 w 204"/>
                <a:gd name="T5" fmla="*/ 0 h 90"/>
                <a:gd name="T6" fmla="*/ 0 w 204"/>
                <a:gd name="T7" fmla="*/ 66 h 90"/>
                <a:gd name="T8" fmla="*/ 84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84" y="90"/>
                  </a:moveTo>
                  <a:lnTo>
                    <a:pt x="204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4" name="Freeform 1284"/>
            <p:cNvSpPr>
              <a:spLocks/>
            </p:cNvSpPr>
            <p:nvPr/>
          </p:nvSpPr>
          <p:spPr bwMode="auto">
            <a:xfrm>
              <a:off x="2559" y="2481"/>
              <a:ext cx="120" cy="240"/>
            </a:xfrm>
            <a:custGeom>
              <a:avLst/>
              <a:gdLst>
                <a:gd name="T0" fmla="*/ 6 w 120"/>
                <a:gd name="T1" fmla="*/ 240 h 240"/>
                <a:gd name="T2" fmla="*/ 0 w 120"/>
                <a:gd name="T3" fmla="*/ 66 h 240"/>
                <a:gd name="T4" fmla="*/ 120 w 120"/>
                <a:gd name="T5" fmla="*/ 0 h 240"/>
                <a:gd name="T6" fmla="*/ 120 w 120"/>
                <a:gd name="T7" fmla="*/ 174 h 240"/>
                <a:gd name="T8" fmla="*/ 6 w 120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0">
                  <a:moveTo>
                    <a:pt x="6" y="24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174"/>
                  </a:lnTo>
                  <a:lnTo>
                    <a:pt x="6" y="2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5" name="Freeform 1285"/>
            <p:cNvSpPr>
              <a:spLocks/>
            </p:cNvSpPr>
            <p:nvPr/>
          </p:nvSpPr>
          <p:spPr bwMode="auto">
            <a:xfrm>
              <a:off x="2475" y="2523"/>
              <a:ext cx="90" cy="198"/>
            </a:xfrm>
            <a:custGeom>
              <a:avLst/>
              <a:gdLst>
                <a:gd name="T0" fmla="*/ 0 w 90"/>
                <a:gd name="T1" fmla="*/ 174 h 198"/>
                <a:gd name="T2" fmla="*/ 0 w 90"/>
                <a:gd name="T3" fmla="*/ 0 h 198"/>
                <a:gd name="T4" fmla="*/ 84 w 90"/>
                <a:gd name="T5" fmla="*/ 24 h 198"/>
                <a:gd name="T6" fmla="*/ 90 w 90"/>
                <a:gd name="T7" fmla="*/ 198 h 198"/>
                <a:gd name="T8" fmla="*/ 0 w 90"/>
                <a:gd name="T9" fmla="*/ 17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98">
                  <a:moveTo>
                    <a:pt x="0" y="174"/>
                  </a:moveTo>
                  <a:lnTo>
                    <a:pt x="0" y="0"/>
                  </a:lnTo>
                  <a:lnTo>
                    <a:pt x="84" y="24"/>
                  </a:lnTo>
                  <a:lnTo>
                    <a:pt x="90" y="198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6" name="Freeform 1286"/>
            <p:cNvSpPr>
              <a:spLocks/>
            </p:cNvSpPr>
            <p:nvPr/>
          </p:nvSpPr>
          <p:spPr bwMode="auto">
            <a:xfrm>
              <a:off x="2475" y="2457"/>
              <a:ext cx="204" cy="90"/>
            </a:xfrm>
            <a:custGeom>
              <a:avLst/>
              <a:gdLst>
                <a:gd name="T0" fmla="*/ 84 w 204"/>
                <a:gd name="T1" fmla="*/ 90 h 90"/>
                <a:gd name="T2" fmla="*/ 204 w 204"/>
                <a:gd name="T3" fmla="*/ 24 h 90"/>
                <a:gd name="T4" fmla="*/ 120 w 204"/>
                <a:gd name="T5" fmla="*/ 0 h 90"/>
                <a:gd name="T6" fmla="*/ 0 w 204"/>
                <a:gd name="T7" fmla="*/ 66 h 90"/>
                <a:gd name="T8" fmla="*/ 84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84" y="90"/>
                  </a:moveTo>
                  <a:lnTo>
                    <a:pt x="204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7" name="Freeform 1287"/>
            <p:cNvSpPr>
              <a:spLocks/>
            </p:cNvSpPr>
            <p:nvPr/>
          </p:nvSpPr>
          <p:spPr bwMode="auto">
            <a:xfrm>
              <a:off x="2649" y="2415"/>
              <a:ext cx="120" cy="330"/>
            </a:xfrm>
            <a:custGeom>
              <a:avLst/>
              <a:gdLst>
                <a:gd name="T0" fmla="*/ 0 w 120"/>
                <a:gd name="T1" fmla="*/ 330 h 330"/>
                <a:gd name="T2" fmla="*/ 0 w 120"/>
                <a:gd name="T3" fmla="*/ 66 h 330"/>
                <a:gd name="T4" fmla="*/ 114 w 120"/>
                <a:gd name="T5" fmla="*/ 0 h 330"/>
                <a:gd name="T6" fmla="*/ 120 w 120"/>
                <a:gd name="T7" fmla="*/ 258 h 330"/>
                <a:gd name="T8" fmla="*/ 0 w 120"/>
                <a:gd name="T9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30">
                  <a:moveTo>
                    <a:pt x="0" y="33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20" y="258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8" name="Freeform 1288"/>
            <p:cNvSpPr>
              <a:spLocks/>
            </p:cNvSpPr>
            <p:nvPr/>
          </p:nvSpPr>
          <p:spPr bwMode="auto">
            <a:xfrm>
              <a:off x="2559" y="2457"/>
              <a:ext cx="90" cy="288"/>
            </a:xfrm>
            <a:custGeom>
              <a:avLst/>
              <a:gdLst>
                <a:gd name="T0" fmla="*/ 6 w 90"/>
                <a:gd name="T1" fmla="*/ 264 h 288"/>
                <a:gd name="T2" fmla="*/ 0 w 90"/>
                <a:gd name="T3" fmla="*/ 0 h 288"/>
                <a:gd name="T4" fmla="*/ 90 w 90"/>
                <a:gd name="T5" fmla="*/ 24 h 288"/>
                <a:gd name="T6" fmla="*/ 90 w 90"/>
                <a:gd name="T7" fmla="*/ 288 h 288"/>
                <a:gd name="T8" fmla="*/ 6 w 90"/>
                <a:gd name="T9" fmla="*/ 26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88">
                  <a:moveTo>
                    <a:pt x="6" y="264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288"/>
                  </a:lnTo>
                  <a:lnTo>
                    <a:pt x="6" y="2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09" name="Freeform 1289"/>
            <p:cNvSpPr>
              <a:spLocks/>
            </p:cNvSpPr>
            <p:nvPr/>
          </p:nvSpPr>
          <p:spPr bwMode="auto">
            <a:xfrm>
              <a:off x="2559" y="2391"/>
              <a:ext cx="204" cy="90"/>
            </a:xfrm>
            <a:custGeom>
              <a:avLst/>
              <a:gdLst>
                <a:gd name="T0" fmla="*/ 90 w 204"/>
                <a:gd name="T1" fmla="*/ 90 h 90"/>
                <a:gd name="T2" fmla="*/ 204 w 204"/>
                <a:gd name="T3" fmla="*/ 24 h 90"/>
                <a:gd name="T4" fmla="*/ 120 w 204"/>
                <a:gd name="T5" fmla="*/ 0 h 90"/>
                <a:gd name="T6" fmla="*/ 0 w 204"/>
                <a:gd name="T7" fmla="*/ 66 h 90"/>
                <a:gd name="T8" fmla="*/ 90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0" y="90"/>
                  </a:moveTo>
                  <a:lnTo>
                    <a:pt x="204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0" name="Freeform 1290"/>
            <p:cNvSpPr>
              <a:spLocks/>
            </p:cNvSpPr>
            <p:nvPr/>
          </p:nvSpPr>
          <p:spPr bwMode="auto">
            <a:xfrm>
              <a:off x="2739" y="2343"/>
              <a:ext cx="114" cy="426"/>
            </a:xfrm>
            <a:custGeom>
              <a:avLst/>
              <a:gdLst>
                <a:gd name="T0" fmla="*/ 0 w 114"/>
                <a:gd name="T1" fmla="*/ 426 h 426"/>
                <a:gd name="T2" fmla="*/ 0 w 114"/>
                <a:gd name="T3" fmla="*/ 66 h 426"/>
                <a:gd name="T4" fmla="*/ 114 w 114"/>
                <a:gd name="T5" fmla="*/ 0 h 426"/>
                <a:gd name="T6" fmla="*/ 114 w 114"/>
                <a:gd name="T7" fmla="*/ 354 h 426"/>
                <a:gd name="T8" fmla="*/ 0 w 114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426">
                  <a:moveTo>
                    <a:pt x="0" y="426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354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1" name="Freeform 1291"/>
            <p:cNvSpPr>
              <a:spLocks/>
            </p:cNvSpPr>
            <p:nvPr/>
          </p:nvSpPr>
          <p:spPr bwMode="auto">
            <a:xfrm>
              <a:off x="2649" y="2391"/>
              <a:ext cx="90" cy="378"/>
            </a:xfrm>
            <a:custGeom>
              <a:avLst/>
              <a:gdLst>
                <a:gd name="T0" fmla="*/ 0 w 90"/>
                <a:gd name="T1" fmla="*/ 354 h 378"/>
                <a:gd name="T2" fmla="*/ 0 w 90"/>
                <a:gd name="T3" fmla="*/ 0 h 378"/>
                <a:gd name="T4" fmla="*/ 90 w 90"/>
                <a:gd name="T5" fmla="*/ 18 h 378"/>
                <a:gd name="T6" fmla="*/ 90 w 90"/>
                <a:gd name="T7" fmla="*/ 378 h 378"/>
                <a:gd name="T8" fmla="*/ 0 w 90"/>
                <a:gd name="T9" fmla="*/ 35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78">
                  <a:moveTo>
                    <a:pt x="0" y="35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378"/>
                  </a:lnTo>
                  <a:lnTo>
                    <a:pt x="0" y="3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2" name="Freeform 1292"/>
            <p:cNvSpPr>
              <a:spLocks/>
            </p:cNvSpPr>
            <p:nvPr/>
          </p:nvSpPr>
          <p:spPr bwMode="auto">
            <a:xfrm>
              <a:off x="2649" y="2325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18 h 84"/>
                <a:gd name="T4" fmla="*/ 114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3" name="Freeform 1293"/>
            <p:cNvSpPr>
              <a:spLocks/>
            </p:cNvSpPr>
            <p:nvPr/>
          </p:nvSpPr>
          <p:spPr bwMode="auto">
            <a:xfrm>
              <a:off x="2829" y="2277"/>
              <a:ext cx="114" cy="510"/>
            </a:xfrm>
            <a:custGeom>
              <a:avLst/>
              <a:gdLst>
                <a:gd name="T0" fmla="*/ 0 w 114"/>
                <a:gd name="T1" fmla="*/ 510 h 510"/>
                <a:gd name="T2" fmla="*/ 0 w 114"/>
                <a:gd name="T3" fmla="*/ 66 h 510"/>
                <a:gd name="T4" fmla="*/ 114 w 114"/>
                <a:gd name="T5" fmla="*/ 0 h 510"/>
                <a:gd name="T6" fmla="*/ 114 w 114"/>
                <a:gd name="T7" fmla="*/ 438 h 510"/>
                <a:gd name="T8" fmla="*/ 0 w 114"/>
                <a:gd name="T9" fmla="*/ 51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510">
                  <a:moveTo>
                    <a:pt x="0" y="510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438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4" name="Freeform 1294"/>
            <p:cNvSpPr>
              <a:spLocks/>
            </p:cNvSpPr>
            <p:nvPr/>
          </p:nvSpPr>
          <p:spPr bwMode="auto">
            <a:xfrm>
              <a:off x="2739" y="2319"/>
              <a:ext cx="90" cy="468"/>
            </a:xfrm>
            <a:custGeom>
              <a:avLst/>
              <a:gdLst>
                <a:gd name="T0" fmla="*/ 0 w 90"/>
                <a:gd name="T1" fmla="*/ 450 h 468"/>
                <a:gd name="T2" fmla="*/ 0 w 90"/>
                <a:gd name="T3" fmla="*/ 0 h 468"/>
                <a:gd name="T4" fmla="*/ 90 w 90"/>
                <a:gd name="T5" fmla="*/ 24 h 468"/>
                <a:gd name="T6" fmla="*/ 90 w 90"/>
                <a:gd name="T7" fmla="*/ 468 h 468"/>
                <a:gd name="T8" fmla="*/ 0 w 90"/>
                <a:gd name="T9" fmla="*/ 45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68">
                  <a:moveTo>
                    <a:pt x="0" y="45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468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5" name="Freeform 1295"/>
            <p:cNvSpPr>
              <a:spLocks/>
            </p:cNvSpPr>
            <p:nvPr/>
          </p:nvSpPr>
          <p:spPr bwMode="auto">
            <a:xfrm>
              <a:off x="2739" y="2253"/>
              <a:ext cx="204" cy="90"/>
            </a:xfrm>
            <a:custGeom>
              <a:avLst/>
              <a:gdLst>
                <a:gd name="T0" fmla="*/ 90 w 204"/>
                <a:gd name="T1" fmla="*/ 90 h 90"/>
                <a:gd name="T2" fmla="*/ 204 w 204"/>
                <a:gd name="T3" fmla="*/ 24 h 90"/>
                <a:gd name="T4" fmla="*/ 114 w 204"/>
                <a:gd name="T5" fmla="*/ 0 h 90"/>
                <a:gd name="T6" fmla="*/ 0 w 204"/>
                <a:gd name="T7" fmla="*/ 66 h 90"/>
                <a:gd name="T8" fmla="*/ 90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90" y="90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6" name="Freeform 1296"/>
            <p:cNvSpPr>
              <a:spLocks/>
            </p:cNvSpPr>
            <p:nvPr/>
          </p:nvSpPr>
          <p:spPr bwMode="auto">
            <a:xfrm>
              <a:off x="2919" y="2205"/>
              <a:ext cx="114" cy="606"/>
            </a:xfrm>
            <a:custGeom>
              <a:avLst/>
              <a:gdLst>
                <a:gd name="T0" fmla="*/ 0 w 114"/>
                <a:gd name="T1" fmla="*/ 606 h 606"/>
                <a:gd name="T2" fmla="*/ 0 w 114"/>
                <a:gd name="T3" fmla="*/ 66 h 606"/>
                <a:gd name="T4" fmla="*/ 114 w 114"/>
                <a:gd name="T5" fmla="*/ 0 h 606"/>
                <a:gd name="T6" fmla="*/ 114 w 114"/>
                <a:gd name="T7" fmla="*/ 534 h 606"/>
                <a:gd name="T8" fmla="*/ 0 w 114"/>
                <a:gd name="T9" fmla="*/ 60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6">
                  <a:moveTo>
                    <a:pt x="0" y="606"/>
                  </a:moveTo>
                  <a:lnTo>
                    <a:pt x="0" y="66"/>
                  </a:lnTo>
                  <a:lnTo>
                    <a:pt x="114" y="0"/>
                  </a:lnTo>
                  <a:lnTo>
                    <a:pt x="114" y="534"/>
                  </a:lnTo>
                  <a:lnTo>
                    <a:pt x="0" y="6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7" name="Freeform 1297"/>
            <p:cNvSpPr>
              <a:spLocks/>
            </p:cNvSpPr>
            <p:nvPr/>
          </p:nvSpPr>
          <p:spPr bwMode="auto">
            <a:xfrm>
              <a:off x="2823" y="2253"/>
              <a:ext cx="96" cy="558"/>
            </a:xfrm>
            <a:custGeom>
              <a:avLst/>
              <a:gdLst>
                <a:gd name="T0" fmla="*/ 6 w 96"/>
                <a:gd name="T1" fmla="*/ 534 h 558"/>
                <a:gd name="T2" fmla="*/ 0 w 96"/>
                <a:gd name="T3" fmla="*/ 0 h 558"/>
                <a:gd name="T4" fmla="*/ 96 w 96"/>
                <a:gd name="T5" fmla="*/ 18 h 558"/>
                <a:gd name="T6" fmla="*/ 96 w 96"/>
                <a:gd name="T7" fmla="*/ 558 h 558"/>
                <a:gd name="T8" fmla="*/ 6 w 96"/>
                <a:gd name="T9" fmla="*/ 53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8">
                  <a:moveTo>
                    <a:pt x="6" y="534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558"/>
                  </a:lnTo>
                  <a:lnTo>
                    <a:pt x="6" y="5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8" name="Freeform 1298"/>
            <p:cNvSpPr>
              <a:spLocks/>
            </p:cNvSpPr>
            <p:nvPr/>
          </p:nvSpPr>
          <p:spPr bwMode="auto">
            <a:xfrm>
              <a:off x="2823" y="2187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20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19" name="Freeform 1299"/>
            <p:cNvSpPr>
              <a:spLocks/>
            </p:cNvSpPr>
            <p:nvPr/>
          </p:nvSpPr>
          <p:spPr bwMode="auto">
            <a:xfrm>
              <a:off x="3009" y="2139"/>
              <a:ext cx="114" cy="696"/>
            </a:xfrm>
            <a:custGeom>
              <a:avLst/>
              <a:gdLst>
                <a:gd name="T0" fmla="*/ 0 w 114"/>
                <a:gd name="T1" fmla="*/ 696 h 696"/>
                <a:gd name="T2" fmla="*/ 0 w 114"/>
                <a:gd name="T3" fmla="*/ 60 h 696"/>
                <a:gd name="T4" fmla="*/ 114 w 114"/>
                <a:gd name="T5" fmla="*/ 0 h 696"/>
                <a:gd name="T6" fmla="*/ 114 w 114"/>
                <a:gd name="T7" fmla="*/ 624 h 696"/>
                <a:gd name="T8" fmla="*/ 0 w 114"/>
                <a:gd name="T9" fmla="*/ 69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96">
                  <a:moveTo>
                    <a:pt x="0" y="696"/>
                  </a:moveTo>
                  <a:lnTo>
                    <a:pt x="0" y="60"/>
                  </a:lnTo>
                  <a:lnTo>
                    <a:pt x="114" y="0"/>
                  </a:lnTo>
                  <a:lnTo>
                    <a:pt x="114" y="624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0" name="Freeform 1300"/>
            <p:cNvSpPr>
              <a:spLocks/>
            </p:cNvSpPr>
            <p:nvPr/>
          </p:nvSpPr>
          <p:spPr bwMode="auto">
            <a:xfrm>
              <a:off x="2919" y="2181"/>
              <a:ext cx="90" cy="654"/>
            </a:xfrm>
            <a:custGeom>
              <a:avLst/>
              <a:gdLst>
                <a:gd name="T0" fmla="*/ 0 w 90"/>
                <a:gd name="T1" fmla="*/ 630 h 654"/>
                <a:gd name="T2" fmla="*/ 0 w 90"/>
                <a:gd name="T3" fmla="*/ 0 h 654"/>
                <a:gd name="T4" fmla="*/ 90 w 90"/>
                <a:gd name="T5" fmla="*/ 18 h 654"/>
                <a:gd name="T6" fmla="*/ 90 w 90"/>
                <a:gd name="T7" fmla="*/ 654 h 654"/>
                <a:gd name="T8" fmla="*/ 0 w 90"/>
                <a:gd name="T9" fmla="*/ 63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54">
                  <a:moveTo>
                    <a:pt x="0" y="63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654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1" name="Freeform 1301"/>
            <p:cNvSpPr>
              <a:spLocks/>
            </p:cNvSpPr>
            <p:nvPr/>
          </p:nvSpPr>
          <p:spPr bwMode="auto">
            <a:xfrm>
              <a:off x="2919" y="2115"/>
              <a:ext cx="204" cy="84"/>
            </a:xfrm>
            <a:custGeom>
              <a:avLst/>
              <a:gdLst>
                <a:gd name="T0" fmla="*/ 90 w 204"/>
                <a:gd name="T1" fmla="*/ 84 h 84"/>
                <a:gd name="T2" fmla="*/ 204 w 204"/>
                <a:gd name="T3" fmla="*/ 24 h 84"/>
                <a:gd name="T4" fmla="*/ 114 w 204"/>
                <a:gd name="T5" fmla="*/ 0 h 84"/>
                <a:gd name="T6" fmla="*/ 0 w 204"/>
                <a:gd name="T7" fmla="*/ 66 h 84"/>
                <a:gd name="T8" fmla="*/ 90 w 20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84">
                  <a:moveTo>
                    <a:pt x="90" y="84"/>
                  </a:moveTo>
                  <a:lnTo>
                    <a:pt x="204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2" name="Freeform 1302"/>
            <p:cNvSpPr>
              <a:spLocks/>
            </p:cNvSpPr>
            <p:nvPr/>
          </p:nvSpPr>
          <p:spPr bwMode="auto">
            <a:xfrm>
              <a:off x="3099" y="2067"/>
              <a:ext cx="120" cy="792"/>
            </a:xfrm>
            <a:custGeom>
              <a:avLst/>
              <a:gdLst>
                <a:gd name="T0" fmla="*/ 0 w 120"/>
                <a:gd name="T1" fmla="*/ 792 h 792"/>
                <a:gd name="T2" fmla="*/ 6 w 120"/>
                <a:gd name="T3" fmla="*/ 60 h 792"/>
                <a:gd name="T4" fmla="*/ 120 w 120"/>
                <a:gd name="T5" fmla="*/ 0 h 792"/>
                <a:gd name="T6" fmla="*/ 114 w 120"/>
                <a:gd name="T7" fmla="*/ 720 h 792"/>
                <a:gd name="T8" fmla="*/ 0 w 120"/>
                <a:gd name="T9" fmla="*/ 792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92">
                  <a:moveTo>
                    <a:pt x="0" y="792"/>
                  </a:moveTo>
                  <a:lnTo>
                    <a:pt x="6" y="60"/>
                  </a:lnTo>
                  <a:lnTo>
                    <a:pt x="120" y="0"/>
                  </a:lnTo>
                  <a:lnTo>
                    <a:pt x="114" y="720"/>
                  </a:lnTo>
                  <a:lnTo>
                    <a:pt x="0" y="7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3" name="Freeform 1303"/>
            <p:cNvSpPr>
              <a:spLocks/>
            </p:cNvSpPr>
            <p:nvPr/>
          </p:nvSpPr>
          <p:spPr bwMode="auto">
            <a:xfrm>
              <a:off x="3009" y="2109"/>
              <a:ext cx="96" cy="750"/>
            </a:xfrm>
            <a:custGeom>
              <a:avLst/>
              <a:gdLst>
                <a:gd name="T0" fmla="*/ 0 w 96"/>
                <a:gd name="T1" fmla="*/ 726 h 750"/>
                <a:gd name="T2" fmla="*/ 0 w 96"/>
                <a:gd name="T3" fmla="*/ 0 h 750"/>
                <a:gd name="T4" fmla="*/ 96 w 96"/>
                <a:gd name="T5" fmla="*/ 18 h 750"/>
                <a:gd name="T6" fmla="*/ 90 w 96"/>
                <a:gd name="T7" fmla="*/ 750 h 750"/>
                <a:gd name="T8" fmla="*/ 0 w 96"/>
                <a:gd name="T9" fmla="*/ 726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50">
                  <a:moveTo>
                    <a:pt x="0" y="72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0" y="750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4" name="Freeform 1304"/>
            <p:cNvSpPr>
              <a:spLocks/>
            </p:cNvSpPr>
            <p:nvPr/>
          </p:nvSpPr>
          <p:spPr bwMode="auto">
            <a:xfrm>
              <a:off x="3009" y="2043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5" name="Freeform 1305"/>
            <p:cNvSpPr>
              <a:spLocks/>
            </p:cNvSpPr>
            <p:nvPr/>
          </p:nvSpPr>
          <p:spPr bwMode="auto">
            <a:xfrm>
              <a:off x="3195" y="1989"/>
              <a:ext cx="120" cy="894"/>
            </a:xfrm>
            <a:custGeom>
              <a:avLst/>
              <a:gdLst>
                <a:gd name="T0" fmla="*/ 0 w 120"/>
                <a:gd name="T1" fmla="*/ 894 h 894"/>
                <a:gd name="T2" fmla="*/ 6 w 120"/>
                <a:gd name="T3" fmla="*/ 66 h 894"/>
                <a:gd name="T4" fmla="*/ 120 w 120"/>
                <a:gd name="T5" fmla="*/ 0 h 894"/>
                <a:gd name="T6" fmla="*/ 108 w 120"/>
                <a:gd name="T7" fmla="*/ 816 h 894"/>
                <a:gd name="T8" fmla="*/ 0 w 120"/>
                <a:gd name="T9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94">
                  <a:moveTo>
                    <a:pt x="0" y="894"/>
                  </a:moveTo>
                  <a:lnTo>
                    <a:pt x="6" y="66"/>
                  </a:lnTo>
                  <a:lnTo>
                    <a:pt x="120" y="0"/>
                  </a:lnTo>
                  <a:lnTo>
                    <a:pt x="108" y="816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6" name="Freeform 1306"/>
            <p:cNvSpPr>
              <a:spLocks/>
            </p:cNvSpPr>
            <p:nvPr/>
          </p:nvSpPr>
          <p:spPr bwMode="auto">
            <a:xfrm>
              <a:off x="3099" y="2037"/>
              <a:ext cx="102" cy="846"/>
            </a:xfrm>
            <a:custGeom>
              <a:avLst/>
              <a:gdLst>
                <a:gd name="T0" fmla="*/ 0 w 102"/>
                <a:gd name="T1" fmla="*/ 822 h 846"/>
                <a:gd name="T2" fmla="*/ 6 w 102"/>
                <a:gd name="T3" fmla="*/ 0 h 846"/>
                <a:gd name="T4" fmla="*/ 102 w 102"/>
                <a:gd name="T5" fmla="*/ 18 h 846"/>
                <a:gd name="T6" fmla="*/ 96 w 102"/>
                <a:gd name="T7" fmla="*/ 846 h 846"/>
                <a:gd name="T8" fmla="*/ 0 w 102"/>
                <a:gd name="T9" fmla="*/ 822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6">
                  <a:moveTo>
                    <a:pt x="0" y="822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846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7" name="Freeform 1307"/>
            <p:cNvSpPr>
              <a:spLocks/>
            </p:cNvSpPr>
            <p:nvPr/>
          </p:nvSpPr>
          <p:spPr bwMode="auto">
            <a:xfrm>
              <a:off x="3105" y="1971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8" name="Freeform 1308"/>
            <p:cNvSpPr>
              <a:spLocks/>
            </p:cNvSpPr>
            <p:nvPr/>
          </p:nvSpPr>
          <p:spPr bwMode="auto">
            <a:xfrm>
              <a:off x="3285" y="1917"/>
              <a:ext cx="126" cy="990"/>
            </a:xfrm>
            <a:custGeom>
              <a:avLst/>
              <a:gdLst>
                <a:gd name="T0" fmla="*/ 0 w 126"/>
                <a:gd name="T1" fmla="*/ 990 h 990"/>
                <a:gd name="T2" fmla="*/ 12 w 126"/>
                <a:gd name="T3" fmla="*/ 66 h 990"/>
                <a:gd name="T4" fmla="*/ 126 w 126"/>
                <a:gd name="T5" fmla="*/ 0 h 990"/>
                <a:gd name="T6" fmla="*/ 114 w 126"/>
                <a:gd name="T7" fmla="*/ 912 h 990"/>
                <a:gd name="T8" fmla="*/ 0 w 126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90">
                  <a:moveTo>
                    <a:pt x="0" y="990"/>
                  </a:moveTo>
                  <a:lnTo>
                    <a:pt x="12" y="66"/>
                  </a:lnTo>
                  <a:lnTo>
                    <a:pt x="126" y="0"/>
                  </a:lnTo>
                  <a:lnTo>
                    <a:pt x="114" y="912"/>
                  </a:lnTo>
                  <a:lnTo>
                    <a:pt x="0" y="9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9" name="Freeform 1309"/>
            <p:cNvSpPr>
              <a:spLocks/>
            </p:cNvSpPr>
            <p:nvPr/>
          </p:nvSpPr>
          <p:spPr bwMode="auto">
            <a:xfrm>
              <a:off x="3195" y="1959"/>
              <a:ext cx="102" cy="948"/>
            </a:xfrm>
            <a:custGeom>
              <a:avLst/>
              <a:gdLst>
                <a:gd name="T0" fmla="*/ 0 w 102"/>
                <a:gd name="T1" fmla="*/ 924 h 948"/>
                <a:gd name="T2" fmla="*/ 6 w 102"/>
                <a:gd name="T3" fmla="*/ 0 h 948"/>
                <a:gd name="T4" fmla="*/ 102 w 102"/>
                <a:gd name="T5" fmla="*/ 24 h 948"/>
                <a:gd name="T6" fmla="*/ 90 w 102"/>
                <a:gd name="T7" fmla="*/ 948 h 948"/>
                <a:gd name="T8" fmla="*/ 0 w 102"/>
                <a:gd name="T9" fmla="*/ 924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48">
                  <a:moveTo>
                    <a:pt x="0" y="924"/>
                  </a:moveTo>
                  <a:lnTo>
                    <a:pt x="6" y="0"/>
                  </a:lnTo>
                  <a:lnTo>
                    <a:pt x="102" y="24"/>
                  </a:lnTo>
                  <a:lnTo>
                    <a:pt x="90" y="94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0" name="Freeform 1310"/>
            <p:cNvSpPr>
              <a:spLocks/>
            </p:cNvSpPr>
            <p:nvPr/>
          </p:nvSpPr>
          <p:spPr bwMode="auto">
            <a:xfrm>
              <a:off x="3201" y="1899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18 h 84"/>
                <a:gd name="T4" fmla="*/ 114 w 210"/>
                <a:gd name="T5" fmla="*/ 0 h 84"/>
                <a:gd name="T6" fmla="*/ 0 w 210"/>
                <a:gd name="T7" fmla="*/ 60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1" name="Freeform 1311"/>
            <p:cNvSpPr>
              <a:spLocks/>
            </p:cNvSpPr>
            <p:nvPr/>
          </p:nvSpPr>
          <p:spPr bwMode="auto">
            <a:xfrm>
              <a:off x="3381" y="1845"/>
              <a:ext cx="126" cy="1086"/>
            </a:xfrm>
            <a:custGeom>
              <a:avLst/>
              <a:gdLst>
                <a:gd name="T0" fmla="*/ 0 w 126"/>
                <a:gd name="T1" fmla="*/ 1086 h 1086"/>
                <a:gd name="T2" fmla="*/ 12 w 126"/>
                <a:gd name="T3" fmla="*/ 60 h 1086"/>
                <a:gd name="T4" fmla="*/ 126 w 126"/>
                <a:gd name="T5" fmla="*/ 0 h 1086"/>
                <a:gd name="T6" fmla="*/ 108 w 126"/>
                <a:gd name="T7" fmla="*/ 1008 h 1086"/>
                <a:gd name="T8" fmla="*/ 0 w 126"/>
                <a:gd name="T9" fmla="*/ 1086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86">
                  <a:moveTo>
                    <a:pt x="0" y="1086"/>
                  </a:moveTo>
                  <a:lnTo>
                    <a:pt x="12" y="60"/>
                  </a:lnTo>
                  <a:lnTo>
                    <a:pt x="126" y="0"/>
                  </a:lnTo>
                  <a:lnTo>
                    <a:pt x="108" y="1008"/>
                  </a:lnTo>
                  <a:lnTo>
                    <a:pt x="0" y="10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2" name="Freeform 1312"/>
            <p:cNvSpPr>
              <a:spLocks/>
            </p:cNvSpPr>
            <p:nvPr/>
          </p:nvSpPr>
          <p:spPr bwMode="auto">
            <a:xfrm>
              <a:off x="3285" y="1887"/>
              <a:ext cx="108" cy="1044"/>
            </a:xfrm>
            <a:custGeom>
              <a:avLst/>
              <a:gdLst>
                <a:gd name="T0" fmla="*/ 0 w 108"/>
                <a:gd name="T1" fmla="*/ 1020 h 1044"/>
                <a:gd name="T2" fmla="*/ 12 w 108"/>
                <a:gd name="T3" fmla="*/ 0 h 1044"/>
                <a:gd name="T4" fmla="*/ 108 w 108"/>
                <a:gd name="T5" fmla="*/ 18 h 1044"/>
                <a:gd name="T6" fmla="*/ 96 w 108"/>
                <a:gd name="T7" fmla="*/ 1044 h 1044"/>
                <a:gd name="T8" fmla="*/ 0 w 108"/>
                <a:gd name="T9" fmla="*/ 102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44">
                  <a:moveTo>
                    <a:pt x="0" y="1020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1044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3" name="Freeform 1313"/>
            <p:cNvSpPr>
              <a:spLocks/>
            </p:cNvSpPr>
            <p:nvPr/>
          </p:nvSpPr>
          <p:spPr bwMode="auto">
            <a:xfrm>
              <a:off x="3297" y="1821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4" name="Freeform 1314"/>
            <p:cNvSpPr>
              <a:spLocks/>
            </p:cNvSpPr>
            <p:nvPr/>
          </p:nvSpPr>
          <p:spPr bwMode="auto">
            <a:xfrm>
              <a:off x="3477" y="1767"/>
              <a:ext cx="126" cy="1188"/>
            </a:xfrm>
            <a:custGeom>
              <a:avLst/>
              <a:gdLst>
                <a:gd name="T0" fmla="*/ 0 w 126"/>
                <a:gd name="T1" fmla="*/ 1188 h 1188"/>
                <a:gd name="T2" fmla="*/ 18 w 126"/>
                <a:gd name="T3" fmla="*/ 60 h 1188"/>
                <a:gd name="T4" fmla="*/ 126 w 126"/>
                <a:gd name="T5" fmla="*/ 0 h 1188"/>
                <a:gd name="T6" fmla="*/ 108 w 126"/>
                <a:gd name="T7" fmla="*/ 1110 h 1188"/>
                <a:gd name="T8" fmla="*/ 0 w 126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88">
                  <a:moveTo>
                    <a:pt x="0" y="1188"/>
                  </a:moveTo>
                  <a:lnTo>
                    <a:pt x="18" y="60"/>
                  </a:lnTo>
                  <a:lnTo>
                    <a:pt x="126" y="0"/>
                  </a:lnTo>
                  <a:lnTo>
                    <a:pt x="108" y="1110"/>
                  </a:lnTo>
                  <a:lnTo>
                    <a:pt x="0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5" name="Freeform 1315"/>
            <p:cNvSpPr>
              <a:spLocks/>
            </p:cNvSpPr>
            <p:nvPr/>
          </p:nvSpPr>
          <p:spPr bwMode="auto">
            <a:xfrm>
              <a:off x="3381" y="1809"/>
              <a:ext cx="114" cy="1146"/>
            </a:xfrm>
            <a:custGeom>
              <a:avLst/>
              <a:gdLst>
                <a:gd name="T0" fmla="*/ 0 w 114"/>
                <a:gd name="T1" fmla="*/ 1122 h 1146"/>
                <a:gd name="T2" fmla="*/ 12 w 114"/>
                <a:gd name="T3" fmla="*/ 0 h 1146"/>
                <a:gd name="T4" fmla="*/ 114 w 114"/>
                <a:gd name="T5" fmla="*/ 18 h 1146"/>
                <a:gd name="T6" fmla="*/ 96 w 114"/>
                <a:gd name="T7" fmla="*/ 1146 h 1146"/>
                <a:gd name="T8" fmla="*/ 0 w 114"/>
                <a:gd name="T9" fmla="*/ 11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46">
                  <a:moveTo>
                    <a:pt x="0" y="1122"/>
                  </a:moveTo>
                  <a:lnTo>
                    <a:pt x="12" y="0"/>
                  </a:lnTo>
                  <a:lnTo>
                    <a:pt x="114" y="18"/>
                  </a:lnTo>
                  <a:lnTo>
                    <a:pt x="96" y="1146"/>
                  </a:lnTo>
                  <a:lnTo>
                    <a:pt x="0" y="11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6" name="Freeform 1316"/>
            <p:cNvSpPr>
              <a:spLocks/>
            </p:cNvSpPr>
            <p:nvPr/>
          </p:nvSpPr>
          <p:spPr bwMode="auto">
            <a:xfrm>
              <a:off x="3393" y="1749"/>
              <a:ext cx="210" cy="78"/>
            </a:xfrm>
            <a:custGeom>
              <a:avLst/>
              <a:gdLst>
                <a:gd name="T0" fmla="*/ 102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102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102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7" name="Freeform 1317"/>
            <p:cNvSpPr>
              <a:spLocks/>
            </p:cNvSpPr>
            <p:nvPr/>
          </p:nvSpPr>
          <p:spPr bwMode="auto">
            <a:xfrm>
              <a:off x="3573" y="1689"/>
              <a:ext cx="132" cy="1290"/>
            </a:xfrm>
            <a:custGeom>
              <a:avLst/>
              <a:gdLst>
                <a:gd name="T0" fmla="*/ 0 w 132"/>
                <a:gd name="T1" fmla="*/ 1290 h 1290"/>
                <a:gd name="T2" fmla="*/ 18 w 132"/>
                <a:gd name="T3" fmla="*/ 60 h 1290"/>
                <a:gd name="T4" fmla="*/ 132 w 132"/>
                <a:gd name="T5" fmla="*/ 0 h 1290"/>
                <a:gd name="T6" fmla="*/ 108 w 132"/>
                <a:gd name="T7" fmla="*/ 1212 h 1290"/>
                <a:gd name="T8" fmla="*/ 0 w 132"/>
                <a:gd name="T9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90">
                  <a:moveTo>
                    <a:pt x="0" y="1290"/>
                  </a:moveTo>
                  <a:lnTo>
                    <a:pt x="18" y="60"/>
                  </a:lnTo>
                  <a:lnTo>
                    <a:pt x="132" y="0"/>
                  </a:lnTo>
                  <a:lnTo>
                    <a:pt x="108" y="1212"/>
                  </a:lnTo>
                  <a:lnTo>
                    <a:pt x="0" y="12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8" name="Freeform 1318"/>
            <p:cNvSpPr>
              <a:spLocks/>
            </p:cNvSpPr>
            <p:nvPr/>
          </p:nvSpPr>
          <p:spPr bwMode="auto">
            <a:xfrm>
              <a:off x="3477" y="1731"/>
              <a:ext cx="114" cy="1248"/>
            </a:xfrm>
            <a:custGeom>
              <a:avLst/>
              <a:gdLst>
                <a:gd name="T0" fmla="*/ 0 w 114"/>
                <a:gd name="T1" fmla="*/ 1224 h 1248"/>
                <a:gd name="T2" fmla="*/ 18 w 114"/>
                <a:gd name="T3" fmla="*/ 0 h 1248"/>
                <a:gd name="T4" fmla="*/ 114 w 114"/>
                <a:gd name="T5" fmla="*/ 18 h 1248"/>
                <a:gd name="T6" fmla="*/ 96 w 114"/>
                <a:gd name="T7" fmla="*/ 1248 h 1248"/>
                <a:gd name="T8" fmla="*/ 0 w 114"/>
                <a:gd name="T9" fmla="*/ 122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248">
                  <a:moveTo>
                    <a:pt x="0" y="1224"/>
                  </a:moveTo>
                  <a:lnTo>
                    <a:pt x="18" y="0"/>
                  </a:lnTo>
                  <a:lnTo>
                    <a:pt x="114" y="18"/>
                  </a:lnTo>
                  <a:lnTo>
                    <a:pt x="96" y="1248"/>
                  </a:lnTo>
                  <a:lnTo>
                    <a:pt x="0" y="12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39" name="Freeform 1319"/>
            <p:cNvSpPr>
              <a:spLocks/>
            </p:cNvSpPr>
            <p:nvPr/>
          </p:nvSpPr>
          <p:spPr bwMode="auto">
            <a:xfrm>
              <a:off x="3495" y="1671"/>
              <a:ext cx="210" cy="78"/>
            </a:xfrm>
            <a:custGeom>
              <a:avLst/>
              <a:gdLst>
                <a:gd name="T0" fmla="*/ 96 w 210"/>
                <a:gd name="T1" fmla="*/ 78 h 78"/>
                <a:gd name="T2" fmla="*/ 210 w 210"/>
                <a:gd name="T3" fmla="*/ 18 h 78"/>
                <a:gd name="T4" fmla="*/ 114 w 210"/>
                <a:gd name="T5" fmla="*/ 0 h 78"/>
                <a:gd name="T6" fmla="*/ 0 w 210"/>
                <a:gd name="T7" fmla="*/ 60 h 78"/>
                <a:gd name="T8" fmla="*/ 96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96" y="78"/>
                  </a:moveTo>
                  <a:lnTo>
                    <a:pt x="210" y="18"/>
                  </a:lnTo>
                  <a:lnTo>
                    <a:pt x="114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0" name="Freeform 1320"/>
            <p:cNvSpPr>
              <a:spLocks/>
            </p:cNvSpPr>
            <p:nvPr/>
          </p:nvSpPr>
          <p:spPr bwMode="auto">
            <a:xfrm>
              <a:off x="3669" y="1611"/>
              <a:ext cx="138" cy="1392"/>
            </a:xfrm>
            <a:custGeom>
              <a:avLst/>
              <a:gdLst>
                <a:gd name="T0" fmla="*/ 0 w 138"/>
                <a:gd name="T1" fmla="*/ 1392 h 1392"/>
                <a:gd name="T2" fmla="*/ 30 w 138"/>
                <a:gd name="T3" fmla="*/ 60 h 1392"/>
                <a:gd name="T4" fmla="*/ 138 w 138"/>
                <a:gd name="T5" fmla="*/ 0 h 1392"/>
                <a:gd name="T6" fmla="*/ 108 w 138"/>
                <a:gd name="T7" fmla="*/ 1314 h 1392"/>
                <a:gd name="T8" fmla="*/ 0 w 138"/>
                <a:gd name="T9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92">
                  <a:moveTo>
                    <a:pt x="0" y="1392"/>
                  </a:moveTo>
                  <a:lnTo>
                    <a:pt x="30" y="60"/>
                  </a:lnTo>
                  <a:lnTo>
                    <a:pt x="138" y="0"/>
                  </a:lnTo>
                  <a:lnTo>
                    <a:pt x="108" y="1314"/>
                  </a:lnTo>
                  <a:lnTo>
                    <a:pt x="0" y="13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1" name="Freeform 1321"/>
            <p:cNvSpPr>
              <a:spLocks/>
            </p:cNvSpPr>
            <p:nvPr/>
          </p:nvSpPr>
          <p:spPr bwMode="auto">
            <a:xfrm>
              <a:off x="3573" y="1653"/>
              <a:ext cx="126" cy="1350"/>
            </a:xfrm>
            <a:custGeom>
              <a:avLst/>
              <a:gdLst>
                <a:gd name="T0" fmla="*/ 0 w 126"/>
                <a:gd name="T1" fmla="*/ 1326 h 1350"/>
                <a:gd name="T2" fmla="*/ 24 w 126"/>
                <a:gd name="T3" fmla="*/ 0 h 1350"/>
                <a:gd name="T4" fmla="*/ 126 w 126"/>
                <a:gd name="T5" fmla="*/ 18 h 1350"/>
                <a:gd name="T6" fmla="*/ 96 w 126"/>
                <a:gd name="T7" fmla="*/ 1350 h 1350"/>
                <a:gd name="T8" fmla="*/ 0 w 126"/>
                <a:gd name="T9" fmla="*/ 1326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50">
                  <a:moveTo>
                    <a:pt x="0" y="1326"/>
                  </a:moveTo>
                  <a:lnTo>
                    <a:pt x="24" y="0"/>
                  </a:lnTo>
                  <a:lnTo>
                    <a:pt x="126" y="18"/>
                  </a:lnTo>
                  <a:lnTo>
                    <a:pt x="96" y="1350"/>
                  </a:lnTo>
                  <a:lnTo>
                    <a:pt x="0" y="13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2" name="Freeform 1322"/>
            <p:cNvSpPr>
              <a:spLocks/>
            </p:cNvSpPr>
            <p:nvPr/>
          </p:nvSpPr>
          <p:spPr bwMode="auto">
            <a:xfrm>
              <a:off x="3597" y="1593"/>
              <a:ext cx="210" cy="78"/>
            </a:xfrm>
            <a:custGeom>
              <a:avLst/>
              <a:gdLst>
                <a:gd name="T0" fmla="*/ 102 w 210"/>
                <a:gd name="T1" fmla="*/ 78 h 78"/>
                <a:gd name="T2" fmla="*/ 210 w 210"/>
                <a:gd name="T3" fmla="*/ 18 h 78"/>
                <a:gd name="T4" fmla="*/ 108 w 210"/>
                <a:gd name="T5" fmla="*/ 0 h 78"/>
                <a:gd name="T6" fmla="*/ 0 w 210"/>
                <a:gd name="T7" fmla="*/ 60 h 78"/>
                <a:gd name="T8" fmla="*/ 102 w 21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8">
                  <a:moveTo>
                    <a:pt x="102" y="78"/>
                  </a:moveTo>
                  <a:lnTo>
                    <a:pt x="210" y="18"/>
                  </a:lnTo>
                  <a:lnTo>
                    <a:pt x="108" y="0"/>
                  </a:lnTo>
                  <a:lnTo>
                    <a:pt x="0" y="60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3" name="Freeform 1323"/>
            <p:cNvSpPr>
              <a:spLocks/>
            </p:cNvSpPr>
            <p:nvPr/>
          </p:nvSpPr>
          <p:spPr bwMode="auto">
            <a:xfrm>
              <a:off x="2151" y="1401"/>
              <a:ext cx="156" cy="1326"/>
            </a:xfrm>
            <a:custGeom>
              <a:avLst/>
              <a:gdLst>
                <a:gd name="T0" fmla="*/ 36 w 156"/>
                <a:gd name="T1" fmla="*/ 1326 h 1326"/>
                <a:gd name="T2" fmla="*/ 0 w 156"/>
                <a:gd name="T3" fmla="*/ 54 h 1326"/>
                <a:gd name="T4" fmla="*/ 126 w 156"/>
                <a:gd name="T5" fmla="*/ 0 h 1326"/>
                <a:gd name="T6" fmla="*/ 156 w 156"/>
                <a:gd name="T7" fmla="*/ 1254 h 1326"/>
                <a:gd name="T8" fmla="*/ 36 w 156"/>
                <a:gd name="T9" fmla="*/ 1326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326">
                  <a:moveTo>
                    <a:pt x="36" y="1326"/>
                  </a:moveTo>
                  <a:lnTo>
                    <a:pt x="0" y="54"/>
                  </a:lnTo>
                  <a:lnTo>
                    <a:pt x="126" y="0"/>
                  </a:lnTo>
                  <a:lnTo>
                    <a:pt x="156" y="1254"/>
                  </a:lnTo>
                  <a:lnTo>
                    <a:pt x="36" y="13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4" name="Freeform 1324"/>
            <p:cNvSpPr>
              <a:spLocks/>
            </p:cNvSpPr>
            <p:nvPr/>
          </p:nvSpPr>
          <p:spPr bwMode="auto">
            <a:xfrm>
              <a:off x="2061" y="1437"/>
              <a:ext cx="126" cy="1290"/>
            </a:xfrm>
            <a:custGeom>
              <a:avLst/>
              <a:gdLst>
                <a:gd name="T0" fmla="*/ 36 w 126"/>
                <a:gd name="T1" fmla="*/ 1266 h 1290"/>
                <a:gd name="T2" fmla="*/ 0 w 126"/>
                <a:gd name="T3" fmla="*/ 0 h 1290"/>
                <a:gd name="T4" fmla="*/ 90 w 126"/>
                <a:gd name="T5" fmla="*/ 18 h 1290"/>
                <a:gd name="T6" fmla="*/ 126 w 126"/>
                <a:gd name="T7" fmla="*/ 1290 h 1290"/>
                <a:gd name="T8" fmla="*/ 36 w 126"/>
                <a:gd name="T9" fmla="*/ 12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90">
                  <a:moveTo>
                    <a:pt x="36" y="126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6" y="1290"/>
                  </a:lnTo>
                  <a:lnTo>
                    <a:pt x="36" y="126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5" name="Freeform 1325"/>
            <p:cNvSpPr>
              <a:spLocks/>
            </p:cNvSpPr>
            <p:nvPr/>
          </p:nvSpPr>
          <p:spPr bwMode="auto">
            <a:xfrm>
              <a:off x="2061" y="1389"/>
              <a:ext cx="216" cy="66"/>
            </a:xfrm>
            <a:custGeom>
              <a:avLst/>
              <a:gdLst>
                <a:gd name="T0" fmla="*/ 90 w 216"/>
                <a:gd name="T1" fmla="*/ 66 h 66"/>
                <a:gd name="T2" fmla="*/ 216 w 216"/>
                <a:gd name="T3" fmla="*/ 12 h 66"/>
                <a:gd name="T4" fmla="*/ 126 w 216"/>
                <a:gd name="T5" fmla="*/ 0 h 66"/>
                <a:gd name="T6" fmla="*/ 0 w 216"/>
                <a:gd name="T7" fmla="*/ 48 h 66"/>
                <a:gd name="T8" fmla="*/ 90 w 216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66">
                  <a:moveTo>
                    <a:pt x="90" y="66"/>
                  </a:moveTo>
                  <a:lnTo>
                    <a:pt x="216" y="12"/>
                  </a:lnTo>
                  <a:lnTo>
                    <a:pt x="126" y="0"/>
                  </a:lnTo>
                  <a:lnTo>
                    <a:pt x="0" y="48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6" name="Freeform 1326"/>
            <p:cNvSpPr>
              <a:spLocks/>
            </p:cNvSpPr>
            <p:nvPr/>
          </p:nvSpPr>
          <p:spPr bwMode="auto">
            <a:xfrm>
              <a:off x="2235" y="1323"/>
              <a:ext cx="156" cy="1428"/>
            </a:xfrm>
            <a:custGeom>
              <a:avLst/>
              <a:gdLst>
                <a:gd name="T0" fmla="*/ 36 w 156"/>
                <a:gd name="T1" fmla="*/ 1428 h 1428"/>
                <a:gd name="T2" fmla="*/ 0 w 156"/>
                <a:gd name="T3" fmla="*/ 54 h 1428"/>
                <a:gd name="T4" fmla="*/ 132 w 156"/>
                <a:gd name="T5" fmla="*/ 0 h 1428"/>
                <a:gd name="T6" fmla="*/ 156 w 156"/>
                <a:gd name="T7" fmla="*/ 1356 h 1428"/>
                <a:gd name="T8" fmla="*/ 36 w 156"/>
                <a:gd name="T9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28">
                  <a:moveTo>
                    <a:pt x="36" y="1428"/>
                  </a:moveTo>
                  <a:lnTo>
                    <a:pt x="0" y="54"/>
                  </a:lnTo>
                  <a:lnTo>
                    <a:pt x="132" y="0"/>
                  </a:lnTo>
                  <a:lnTo>
                    <a:pt x="156" y="1356"/>
                  </a:lnTo>
                  <a:lnTo>
                    <a:pt x="36" y="14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7" name="Freeform 1327"/>
            <p:cNvSpPr>
              <a:spLocks/>
            </p:cNvSpPr>
            <p:nvPr/>
          </p:nvSpPr>
          <p:spPr bwMode="auto">
            <a:xfrm>
              <a:off x="2145" y="1365"/>
              <a:ext cx="126" cy="1386"/>
            </a:xfrm>
            <a:custGeom>
              <a:avLst/>
              <a:gdLst>
                <a:gd name="T0" fmla="*/ 42 w 126"/>
                <a:gd name="T1" fmla="*/ 1362 h 1386"/>
                <a:gd name="T2" fmla="*/ 0 w 126"/>
                <a:gd name="T3" fmla="*/ 0 h 1386"/>
                <a:gd name="T4" fmla="*/ 90 w 126"/>
                <a:gd name="T5" fmla="*/ 12 h 1386"/>
                <a:gd name="T6" fmla="*/ 126 w 126"/>
                <a:gd name="T7" fmla="*/ 1386 h 1386"/>
                <a:gd name="T8" fmla="*/ 42 w 126"/>
                <a:gd name="T9" fmla="*/ 1362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86">
                  <a:moveTo>
                    <a:pt x="42" y="1362"/>
                  </a:moveTo>
                  <a:lnTo>
                    <a:pt x="0" y="0"/>
                  </a:lnTo>
                  <a:lnTo>
                    <a:pt x="90" y="12"/>
                  </a:lnTo>
                  <a:lnTo>
                    <a:pt x="126" y="1386"/>
                  </a:lnTo>
                  <a:lnTo>
                    <a:pt x="42" y="136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8" name="Freeform 1328"/>
            <p:cNvSpPr>
              <a:spLocks/>
            </p:cNvSpPr>
            <p:nvPr/>
          </p:nvSpPr>
          <p:spPr bwMode="auto">
            <a:xfrm>
              <a:off x="2145" y="1311"/>
              <a:ext cx="222" cy="66"/>
            </a:xfrm>
            <a:custGeom>
              <a:avLst/>
              <a:gdLst>
                <a:gd name="T0" fmla="*/ 90 w 222"/>
                <a:gd name="T1" fmla="*/ 66 h 66"/>
                <a:gd name="T2" fmla="*/ 222 w 222"/>
                <a:gd name="T3" fmla="*/ 12 h 66"/>
                <a:gd name="T4" fmla="*/ 132 w 222"/>
                <a:gd name="T5" fmla="*/ 0 h 66"/>
                <a:gd name="T6" fmla="*/ 0 w 222"/>
                <a:gd name="T7" fmla="*/ 54 h 66"/>
                <a:gd name="T8" fmla="*/ 90 w 222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66">
                  <a:moveTo>
                    <a:pt x="90" y="66"/>
                  </a:moveTo>
                  <a:lnTo>
                    <a:pt x="222" y="12"/>
                  </a:lnTo>
                  <a:lnTo>
                    <a:pt x="132" y="0"/>
                  </a:lnTo>
                  <a:lnTo>
                    <a:pt x="0" y="54"/>
                  </a:lnTo>
                  <a:lnTo>
                    <a:pt x="90" y="6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49" name="Freeform 1329"/>
            <p:cNvSpPr>
              <a:spLocks/>
            </p:cNvSpPr>
            <p:nvPr/>
          </p:nvSpPr>
          <p:spPr bwMode="auto">
            <a:xfrm>
              <a:off x="2271" y="2679"/>
              <a:ext cx="204" cy="90"/>
            </a:xfrm>
            <a:custGeom>
              <a:avLst/>
              <a:gdLst>
                <a:gd name="T0" fmla="*/ 84 w 204"/>
                <a:gd name="T1" fmla="*/ 90 h 90"/>
                <a:gd name="T2" fmla="*/ 204 w 204"/>
                <a:gd name="T3" fmla="*/ 18 h 90"/>
                <a:gd name="T4" fmla="*/ 120 w 204"/>
                <a:gd name="T5" fmla="*/ 0 h 90"/>
                <a:gd name="T6" fmla="*/ 0 w 204"/>
                <a:gd name="T7" fmla="*/ 72 h 90"/>
                <a:gd name="T8" fmla="*/ 84 w 20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90">
                  <a:moveTo>
                    <a:pt x="84" y="90"/>
                  </a:moveTo>
                  <a:lnTo>
                    <a:pt x="204" y="18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0" name="Freeform 1330"/>
            <p:cNvSpPr>
              <a:spLocks/>
            </p:cNvSpPr>
            <p:nvPr/>
          </p:nvSpPr>
          <p:spPr bwMode="auto">
            <a:xfrm>
              <a:off x="2445" y="2637"/>
              <a:ext cx="120" cy="156"/>
            </a:xfrm>
            <a:custGeom>
              <a:avLst/>
              <a:gdLst>
                <a:gd name="T0" fmla="*/ 0 w 120"/>
                <a:gd name="T1" fmla="*/ 156 h 156"/>
                <a:gd name="T2" fmla="*/ 0 w 120"/>
                <a:gd name="T3" fmla="*/ 66 h 156"/>
                <a:gd name="T4" fmla="*/ 120 w 120"/>
                <a:gd name="T5" fmla="*/ 0 h 156"/>
                <a:gd name="T6" fmla="*/ 120 w 120"/>
                <a:gd name="T7" fmla="*/ 84 h 156"/>
                <a:gd name="T8" fmla="*/ 0 w 120"/>
                <a:gd name="T9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56">
                  <a:moveTo>
                    <a:pt x="0" y="156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8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1" name="Freeform 1331"/>
            <p:cNvSpPr>
              <a:spLocks/>
            </p:cNvSpPr>
            <p:nvPr/>
          </p:nvSpPr>
          <p:spPr bwMode="auto">
            <a:xfrm>
              <a:off x="2355" y="2685"/>
              <a:ext cx="90" cy="108"/>
            </a:xfrm>
            <a:custGeom>
              <a:avLst/>
              <a:gdLst>
                <a:gd name="T0" fmla="*/ 0 w 90"/>
                <a:gd name="T1" fmla="*/ 84 h 108"/>
                <a:gd name="T2" fmla="*/ 0 w 90"/>
                <a:gd name="T3" fmla="*/ 0 h 108"/>
                <a:gd name="T4" fmla="*/ 90 w 90"/>
                <a:gd name="T5" fmla="*/ 18 h 108"/>
                <a:gd name="T6" fmla="*/ 90 w 90"/>
                <a:gd name="T7" fmla="*/ 108 h 108"/>
                <a:gd name="T8" fmla="*/ 0 w 90"/>
                <a:gd name="T9" fmla="*/ 8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8">
                  <a:moveTo>
                    <a:pt x="0" y="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0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" name="Freeform 1332"/>
            <p:cNvSpPr>
              <a:spLocks/>
            </p:cNvSpPr>
            <p:nvPr/>
          </p:nvSpPr>
          <p:spPr bwMode="auto">
            <a:xfrm>
              <a:off x="2355" y="2613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24 h 90"/>
                <a:gd name="T4" fmla="*/ 120 w 210"/>
                <a:gd name="T5" fmla="*/ 0 h 90"/>
                <a:gd name="T6" fmla="*/ 0 w 210"/>
                <a:gd name="T7" fmla="*/ 72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" name="Freeform 1333"/>
            <p:cNvSpPr>
              <a:spLocks/>
            </p:cNvSpPr>
            <p:nvPr/>
          </p:nvSpPr>
          <p:spPr bwMode="auto">
            <a:xfrm>
              <a:off x="2529" y="2571"/>
              <a:ext cx="120" cy="246"/>
            </a:xfrm>
            <a:custGeom>
              <a:avLst/>
              <a:gdLst>
                <a:gd name="T0" fmla="*/ 6 w 120"/>
                <a:gd name="T1" fmla="*/ 246 h 246"/>
                <a:gd name="T2" fmla="*/ 0 w 120"/>
                <a:gd name="T3" fmla="*/ 66 h 246"/>
                <a:gd name="T4" fmla="*/ 120 w 120"/>
                <a:gd name="T5" fmla="*/ 0 h 246"/>
                <a:gd name="T6" fmla="*/ 120 w 120"/>
                <a:gd name="T7" fmla="*/ 174 h 246"/>
                <a:gd name="T8" fmla="*/ 6 w 120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46">
                  <a:moveTo>
                    <a:pt x="6" y="246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174"/>
                  </a:lnTo>
                  <a:lnTo>
                    <a:pt x="6" y="2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4" name="Freeform 1334"/>
            <p:cNvSpPr>
              <a:spLocks/>
            </p:cNvSpPr>
            <p:nvPr/>
          </p:nvSpPr>
          <p:spPr bwMode="auto">
            <a:xfrm>
              <a:off x="2439" y="2619"/>
              <a:ext cx="96" cy="198"/>
            </a:xfrm>
            <a:custGeom>
              <a:avLst/>
              <a:gdLst>
                <a:gd name="T0" fmla="*/ 6 w 96"/>
                <a:gd name="T1" fmla="*/ 174 h 198"/>
                <a:gd name="T2" fmla="*/ 0 w 96"/>
                <a:gd name="T3" fmla="*/ 0 h 198"/>
                <a:gd name="T4" fmla="*/ 90 w 96"/>
                <a:gd name="T5" fmla="*/ 18 h 198"/>
                <a:gd name="T6" fmla="*/ 96 w 96"/>
                <a:gd name="T7" fmla="*/ 198 h 198"/>
                <a:gd name="T8" fmla="*/ 6 w 96"/>
                <a:gd name="T9" fmla="*/ 17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8">
                  <a:moveTo>
                    <a:pt x="6" y="17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198"/>
                  </a:lnTo>
                  <a:lnTo>
                    <a:pt x="6" y="1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5" name="Freeform 1335"/>
            <p:cNvSpPr>
              <a:spLocks/>
            </p:cNvSpPr>
            <p:nvPr/>
          </p:nvSpPr>
          <p:spPr bwMode="auto">
            <a:xfrm>
              <a:off x="2439" y="2547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24 h 90"/>
                <a:gd name="T4" fmla="*/ 120 w 210"/>
                <a:gd name="T5" fmla="*/ 0 h 90"/>
                <a:gd name="T6" fmla="*/ 0 w 210"/>
                <a:gd name="T7" fmla="*/ 72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6" name="Freeform 1336"/>
            <p:cNvSpPr>
              <a:spLocks/>
            </p:cNvSpPr>
            <p:nvPr/>
          </p:nvSpPr>
          <p:spPr bwMode="auto">
            <a:xfrm>
              <a:off x="2619" y="2499"/>
              <a:ext cx="120" cy="342"/>
            </a:xfrm>
            <a:custGeom>
              <a:avLst/>
              <a:gdLst>
                <a:gd name="T0" fmla="*/ 0 w 120"/>
                <a:gd name="T1" fmla="*/ 342 h 342"/>
                <a:gd name="T2" fmla="*/ 0 w 120"/>
                <a:gd name="T3" fmla="*/ 72 h 342"/>
                <a:gd name="T4" fmla="*/ 120 w 120"/>
                <a:gd name="T5" fmla="*/ 0 h 342"/>
                <a:gd name="T6" fmla="*/ 120 w 120"/>
                <a:gd name="T7" fmla="*/ 270 h 342"/>
                <a:gd name="T8" fmla="*/ 0 w 120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2">
                  <a:moveTo>
                    <a:pt x="0" y="342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27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7" name="Freeform 1337"/>
            <p:cNvSpPr>
              <a:spLocks/>
            </p:cNvSpPr>
            <p:nvPr/>
          </p:nvSpPr>
          <p:spPr bwMode="auto">
            <a:xfrm>
              <a:off x="2529" y="2547"/>
              <a:ext cx="90" cy="294"/>
            </a:xfrm>
            <a:custGeom>
              <a:avLst/>
              <a:gdLst>
                <a:gd name="T0" fmla="*/ 6 w 90"/>
                <a:gd name="T1" fmla="*/ 270 h 294"/>
                <a:gd name="T2" fmla="*/ 0 w 90"/>
                <a:gd name="T3" fmla="*/ 0 h 294"/>
                <a:gd name="T4" fmla="*/ 90 w 90"/>
                <a:gd name="T5" fmla="*/ 24 h 294"/>
                <a:gd name="T6" fmla="*/ 90 w 90"/>
                <a:gd name="T7" fmla="*/ 294 h 294"/>
                <a:gd name="T8" fmla="*/ 6 w 90"/>
                <a:gd name="T9" fmla="*/ 2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94">
                  <a:moveTo>
                    <a:pt x="6" y="27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294"/>
                  </a:lnTo>
                  <a:lnTo>
                    <a:pt x="6" y="2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8" name="Freeform 1338"/>
            <p:cNvSpPr>
              <a:spLocks/>
            </p:cNvSpPr>
            <p:nvPr/>
          </p:nvSpPr>
          <p:spPr bwMode="auto">
            <a:xfrm>
              <a:off x="2529" y="2481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18 h 90"/>
                <a:gd name="T4" fmla="*/ 120 w 210"/>
                <a:gd name="T5" fmla="*/ 0 h 90"/>
                <a:gd name="T6" fmla="*/ 0 w 210"/>
                <a:gd name="T7" fmla="*/ 66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9" name="Freeform 1339"/>
            <p:cNvSpPr>
              <a:spLocks/>
            </p:cNvSpPr>
            <p:nvPr/>
          </p:nvSpPr>
          <p:spPr bwMode="auto">
            <a:xfrm>
              <a:off x="2709" y="2433"/>
              <a:ext cx="120" cy="432"/>
            </a:xfrm>
            <a:custGeom>
              <a:avLst/>
              <a:gdLst>
                <a:gd name="T0" fmla="*/ 0 w 120"/>
                <a:gd name="T1" fmla="*/ 432 h 432"/>
                <a:gd name="T2" fmla="*/ 0 w 120"/>
                <a:gd name="T3" fmla="*/ 72 h 432"/>
                <a:gd name="T4" fmla="*/ 120 w 120"/>
                <a:gd name="T5" fmla="*/ 0 h 432"/>
                <a:gd name="T6" fmla="*/ 120 w 120"/>
                <a:gd name="T7" fmla="*/ 354 h 432"/>
                <a:gd name="T8" fmla="*/ 0 w 120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432">
                  <a:moveTo>
                    <a:pt x="0" y="432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354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0" name="Freeform 1340"/>
            <p:cNvSpPr>
              <a:spLocks/>
            </p:cNvSpPr>
            <p:nvPr/>
          </p:nvSpPr>
          <p:spPr bwMode="auto">
            <a:xfrm>
              <a:off x="2619" y="2481"/>
              <a:ext cx="90" cy="384"/>
            </a:xfrm>
            <a:custGeom>
              <a:avLst/>
              <a:gdLst>
                <a:gd name="T0" fmla="*/ 0 w 90"/>
                <a:gd name="T1" fmla="*/ 360 h 384"/>
                <a:gd name="T2" fmla="*/ 0 w 90"/>
                <a:gd name="T3" fmla="*/ 0 h 384"/>
                <a:gd name="T4" fmla="*/ 90 w 90"/>
                <a:gd name="T5" fmla="*/ 24 h 384"/>
                <a:gd name="T6" fmla="*/ 90 w 90"/>
                <a:gd name="T7" fmla="*/ 384 h 384"/>
                <a:gd name="T8" fmla="*/ 0 w 90"/>
                <a:gd name="T9" fmla="*/ 3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84">
                  <a:moveTo>
                    <a:pt x="0" y="36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384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1" name="Freeform 1341"/>
            <p:cNvSpPr>
              <a:spLocks/>
            </p:cNvSpPr>
            <p:nvPr/>
          </p:nvSpPr>
          <p:spPr bwMode="auto">
            <a:xfrm>
              <a:off x="2619" y="2409"/>
              <a:ext cx="210" cy="96"/>
            </a:xfrm>
            <a:custGeom>
              <a:avLst/>
              <a:gdLst>
                <a:gd name="T0" fmla="*/ 90 w 210"/>
                <a:gd name="T1" fmla="*/ 96 h 96"/>
                <a:gd name="T2" fmla="*/ 210 w 210"/>
                <a:gd name="T3" fmla="*/ 24 h 96"/>
                <a:gd name="T4" fmla="*/ 120 w 210"/>
                <a:gd name="T5" fmla="*/ 0 h 96"/>
                <a:gd name="T6" fmla="*/ 0 w 210"/>
                <a:gd name="T7" fmla="*/ 72 h 96"/>
                <a:gd name="T8" fmla="*/ 90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0" y="96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2" name="Freeform 1342"/>
            <p:cNvSpPr>
              <a:spLocks/>
            </p:cNvSpPr>
            <p:nvPr/>
          </p:nvSpPr>
          <p:spPr bwMode="auto">
            <a:xfrm>
              <a:off x="2799" y="2361"/>
              <a:ext cx="120" cy="528"/>
            </a:xfrm>
            <a:custGeom>
              <a:avLst/>
              <a:gdLst>
                <a:gd name="T0" fmla="*/ 6 w 120"/>
                <a:gd name="T1" fmla="*/ 528 h 528"/>
                <a:gd name="T2" fmla="*/ 0 w 120"/>
                <a:gd name="T3" fmla="*/ 72 h 528"/>
                <a:gd name="T4" fmla="*/ 120 w 120"/>
                <a:gd name="T5" fmla="*/ 0 h 528"/>
                <a:gd name="T6" fmla="*/ 120 w 120"/>
                <a:gd name="T7" fmla="*/ 450 h 528"/>
                <a:gd name="T8" fmla="*/ 6 w 120"/>
                <a:gd name="T9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528">
                  <a:moveTo>
                    <a:pt x="6" y="528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450"/>
                  </a:lnTo>
                  <a:lnTo>
                    <a:pt x="6" y="5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3" name="Freeform 1343"/>
            <p:cNvSpPr>
              <a:spLocks/>
            </p:cNvSpPr>
            <p:nvPr/>
          </p:nvSpPr>
          <p:spPr bwMode="auto">
            <a:xfrm>
              <a:off x="2709" y="2409"/>
              <a:ext cx="96" cy="480"/>
            </a:xfrm>
            <a:custGeom>
              <a:avLst/>
              <a:gdLst>
                <a:gd name="T0" fmla="*/ 0 w 96"/>
                <a:gd name="T1" fmla="*/ 456 h 480"/>
                <a:gd name="T2" fmla="*/ 0 w 96"/>
                <a:gd name="T3" fmla="*/ 0 h 480"/>
                <a:gd name="T4" fmla="*/ 90 w 96"/>
                <a:gd name="T5" fmla="*/ 24 h 480"/>
                <a:gd name="T6" fmla="*/ 96 w 96"/>
                <a:gd name="T7" fmla="*/ 480 h 480"/>
                <a:gd name="T8" fmla="*/ 0 w 96"/>
                <a:gd name="T9" fmla="*/ 45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80">
                  <a:moveTo>
                    <a:pt x="0" y="45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48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4" name="Freeform 1344"/>
            <p:cNvSpPr>
              <a:spLocks/>
            </p:cNvSpPr>
            <p:nvPr/>
          </p:nvSpPr>
          <p:spPr bwMode="auto">
            <a:xfrm>
              <a:off x="2709" y="2343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18 h 90"/>
                <a:gd name="T4" fmla="*/ 120 w 210"/>
                <a:gd name="T5" fmla="*/ 0 h 90"/>
                <a:gd name="T6" fmla="*/ 0 w 210"/>
                <a:gd name="T7" fmla="*/ 66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5" name="Freeform 1345"/>
            <p:cNvSpPr>
              <a:spLocks/>
            </p:cNvSpPr>
            <p:nvPr/>
          </p:nvSpPr>
          <p:spPr bwMode="auto">
            <a:xfrm>
              <a:off x="2889" y="2295"/>
              <a:ext cx="120" cy="618"/>
            </a:xfrm>
            <a:custGeom>
              <a:avLst/>
              <a:gdLst>
                <a:gd name="T0" fmla="*/ 6 w 120"/>
                <a:gd name="T1" fmla="*/ 618 h 618"/>
                <a:gd name="T2" fmla="*/ 0 w 120"/>
                <a:gd name="T3" fmla="*/ 66 h 618"/>
                <a:gd name="T4" fmla="*/ 120 w 120"/>
                <a:gd name="T5" fmla="*/ 0 h 618"/>
                <a:gd name="T6" fmla="*/ 120 w 120"/>
                <a:gd name="T7" fmla="*/ 540 h 618"/>
                <a:gd name="T8" fmla="*/ 6 w 120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18">
                  <a:moveTo>
                    <a:pt x="6" y="618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20" y="540"/>
                  </a:lnTo>
                  <a:lnTo>
                    <a:pt x="6" y="6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6" name="Freeform 1346"/>
            <p:cNvSpPr>
              <a:spLocks/>
            </p:cNvSpPr>
            <p:nvPr/>
          </p:nvSpPr>
          <p:spPr bwMode="auto">
            <a:xfrm>
              <a:off x="2799" y="2343"/>
              <a:ext cx="96" cy="570"/>
            </a:xfrm>
            <a:custGeom>
              <a:avLst/>
              <a:gdLst>
                <a:gd name="T0" fmla="*/ 6 w 96"/>
                <a:gd name="T1" fmla="*/ 546 h 570"/>
                <a:gd name="T2" fmla="*/ 0 w 96"/>
                <a:gd name="T3" fmla="*/ 0 h 570"/>
                <a:gd name="T4" fmla="*/ 90 w 96"/>
                <a:gd name="T5" fmla="*/ 18 h 570"/>
                <a:gd name="T6" fmla="*/ 96 w 96"/>
                <a:gd name="T7" fmla="*/ 570 h 570"/>
                <a:gd name="T8" fmla="*/ 6 w 96"/>
                <a:gd name="T9" fmla="*/ 5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70">
                  <a:moveTo>
                    <a:pt x="6" y="54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6" y="570"/>
                  </a:lnTo>
                  <a:lnTo>
                    <a:pt x="6" y="54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7" name="Freeform 1347"/>
            <p:cNvSpPr>
              <a:spLocks/>
            </p:cNvSpPr>
            <p:nvPr/>
          </p:nvSpPr>
          <p:spPr bwMode="auto">
            <a:xfrm>
              <a:off x="2799" y="2271"/>
              <a:ext cx="210" cy="90"/>
            </a:xfrm>
            <a:custGeom>
              <a:avLst/>
              <a:gdLst>
                <a:gd name="T0" fmla="*/ 90 w 210"/>
                <a:gd name="T1" fmla="*/ 90 h 90"/>
                <a:gd name="T2" fmla="*/ 210 w 210"/>
                <a:gd name="T3" fmla="*/ 24 h 90"/>
                <a:gd name="T4" fmla="*/ 120 w 210"/>
                <a:gd name="T5" fmla="*/ 0 h 90"/>
                <a:gd name="T6" fmla="*/ 0 w 210"/>
                <a:gd name="T7" fmla="*/ 72 h 90"/>
                <a:gd name="T8" fmla="*/ 90 w 21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0">
                  <a:moveTo>
                    <a:pt x="90" y="90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8" name="Freeform 1348"/>
            <p:cNvSpPr>
              <a:spLocks/>
            </p:cNvSpPr>
            <p:nvPr/>
          </p:nvSpPr>
          <p:spPr bwMode="auto">
            <a:xfrm>
              <a:off x="2985" y="2223"/>
              <a:ext cx="120" cy="714"/>
            </a:xfrm>
            <a:custGeom>
              <a:avLst/>
              <a:gdLst>
                <a:gd name="T0" fmla="*/ 0 w 120"/>
                <a:gd name="T1" fmla="*/ 714 h 714"/>
                <a:gd name="T2" fmla="*/ 0 w 120"/>
                <a:gd name="T3" fmla="*/ 66 h 714"/>
                <a:gd name="T4" fmla="*/ 120 w 120"/>
                <a:gd name="T5" fmla="*/ 0 h 714"/>
                <a:gd name="T6" fmla="*/ 114 w 120"/>
                <a:gd name="T7" fmla="*/ 636 h 714"/>
                <a:gd name="T8" fmla="*/ 0 w 120"/>
                <a:gd name="T9" fmla="*/ 71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14">
                  <a:moveTo>
                    <a:pt x="0" y="714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14" y="636"/>
                  </a:lnTo>
                  <a:lnTo>
                    <a:pt x="0" y="71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69" name="Freeform 1349"/>
            <p:cNvSpPr>
              <a:spLocks/>
            </p:cNvSpPr>
            <p:nvPr/>
          </p:nvSpPr>
          <p:spPr bwMode="auto">
            <a:xfrm>
              <a:off x="2889" y="2271"/>
              <a:ext cx="96" cy="666"/>
            </a:xfrm>
            <a:custGeom>
              <a:avLst/>
              <a:gdLst>
                <a:gd name="T0" fmla="*/ 6 w 96"/>
                <a:gd name="T1" fmla="*/ 642 h 666"/>
                <a:gd name="T2" fmla="*/ 0 w 96"/>
                <a:gd name="T3" fmla="*/ 0 h 666"/>
                <a:gd name="T4" fmla="*/ 96 w 96"/>
                <a:gd name="T5" fmla="*/ 18 h 666"/>
                <a:gd name="T6" fmla="*/ 96 w 96"/>
                <a:gd name="T7" fmla="*/ 666 h 666"/>
                <a:gd name="T8" fmla="*/ 6 w 96"/>
                <a:gd name="T9" fmla="*/ 642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6">
                  <a:moveTo>
                    <a:pt x="6" y="64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666"/>
                  </a:lnTo>
                  <a:lnTo>
                    <a:pt x="6" y="6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0" name="Freeform 1350"/>
            <p:cNvSpPr>
              <a:spLocks/>
            </p:cNvSpPr>
            <p:nvPr/>
          </p:nvSpPr>
          <p:spPr bwMode="auto">
            <a:xfrm>
              <a:off x="2889" y="2199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1" name="Freeform 1351"/>
            <p:cNvSpPr>
              <a:spLocks/>
            </p:cNvSpPr>
            <p:nvPr/>
          </p:nvSpPr>
          <p:spPr bwMode="auto">
            <a:xfrm>
              <a:off x="3081" y="2151"/>
              <a:ext cx="120" cy="810"/>
            </a:xfrm>
            <a:custGeom>
              <a:avLst/>
              <a:gdLst>
                <a:gd name="T0" fmla="*/ 0 w 120"/>
                <a:gd name="T1" fmla="*/ 810 h 810"/>
                <a:gd name="T2" fmla="*/ 0 w 120"/>
                <a:gd name="T3" fmla="*/ 66 h 810"/>
                <a:gd name="T4" fmla="*/ 120 w 120"/>
                <a:gd name="T5" fmla="*/ 0 h 810"/>
                <a:gd name="T6" fmla="*/ 114 w 120"/>
                <a:gd name="T7" fmla="*/ 732 h 810"/>
                <a:gd name="T8" fmla="*/ 0 w 120"/>
                <a:gd name="T9" fmla="*/ 81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10">
                  <a:moveTo>
                    <a:pt x="0" y="810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14" y="732"/>
                  </a:lnTo>
                  <a:lnTo>
                    <a:pt x="0" y="8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2" name="Freeform 1352"/>
            <p:cNvSpPr>
              <a:spLocks/>
            </p:cNvSpPr>
            <p:nvPr/>
          </p:nvSpPr>
          <p:spPr bwMode="auto">
            <a:xfrm>
              <a:off x="2985" y="2199"/>
              <a:ext cx="96" cy="762"/>
            </a:xfrm>
            <a:custGeom>
              <a:avLst/>
              <a:gdLst>
                <a:gd name="T0" fmla="*/ 0 w 96"/>
                <a:gd name="T1" fmla="*/ 738 h 762"/>
                <a:gd name="T2" fmla="*/ 0 w 96"/>
                <a:gd name="T3" fmla="*/ 0 h 762"/>
                <a:gd name="T4" fmla="*/ 96 w 96"/>
                <a:gd name="T5" fmla="*/ 18 h 762"/>
                <a:gd name="T6" fmla="*/ 96 w 96"/>
                <a:gd name="T7" fmla="*/ 762 h 762"/>
                <a:gd name="T8" fmla="*/ 0 w 96"/>
                <a:gd name="T9" fmla="*/ 73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62">
                  <a:moveTo>
                    <a:pt x="0" y="73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62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3" name="Freeform 1353"/>
            <p:cNvSpPr>
              <a:spLocks/>
            </p:cNvSpPr>
            <p:nvPr/>
          </p:nvSpPr>
          <p:spPr bwMode="auto">
            <a:xfrm>
              <a:off x="2985" y="2127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4" name="Freeform 1354"/>
            <p:cNvSpPr>
              <a:spLocks/>
            </p:cNvSpPr>
            <p:nvPr/>
          </p:nvSpPr>
          <p:spPr bwMode="auto">
            <a:xfrm>
              <a:off x="3171" y="2079"/>
              <a:ext cx="126" cy="906"/>
            </a:xfrm>
            <a:custGeom>
              <a:avLst/>
              <a:gdLst>
                <a:gd name="T0" fmla="*/ 0 w 126"/>
                <a:gd name="T1" fmla="*/ 906 h 906"/>
                <a:gd name="T2" fmla="*/ 6 w 126"/>
                <a:gd name="T3" fmla="*/ 66 h 906"/>
                <a:gd name="T4" fmla="*/ 126 w 126"/>
                <a:gd name="T5" fmla="*/ 0 h 906"/>
                <a:gd name="T6" fmla="*/ 114 w 126"/>
                <a:gd name="T7" fmla="*/ 828 h 906"/>
                <a:gd name="T8" fmla="*/ 0 w 126"/>
                <a:gd name="T9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06">
                  <a:moveTo>
                    <a:pt x="0" y="906"/>
                  </a:moveTo>
                  <a:lnTo>
                    <a:pt x="6" y="66"/>
                  </a:lnTo>
                  <a:lnTo>
                    <a:pt x="126" y="0"/>
                  </a:lnTo>
                  <a:lnTo>
                    <a:pt x="114" y="828"/>
                  </a:lnTo>
                  <a:lnTo>
                    <a:pt x="0" y="9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5" name="Freeform 1355"/>
            <p:cNvSpPr>
              <a:spLocks/>
            </p:cNvSpPr>
            <p:nvPr/>
          </p:nvSpPr>
          <p:spPr bwMode="auto">
            <a:xfrm>
              <a:off x="3081" y="2121"/>
              <a:ext cx="96" cy="864"/>
            </a:xfrm>
            <a:custGeom>
              <a:avLst/>
              <a:gdLst>
                <a:gd name="T0" fmla="*/ 0 w 96"/>
                <a:gd name="T1" fmla="*/ 840 h 864"/>
                <a:gd name="T2" fmla="*/ 0 w 96"/>
                <a:gd name="T3" fmla="*/ 0 h 864"/>
                <a:gd name="T4" fmla="*/ 96 w 96"/>
                <a:gd name="T5" fmla="*/ 24 h 864"/>
                <a:gd name="T6" fmla="*/ 90 w 96"/>
                <a:gd name="T7" fmla="*/ 864 h 864"/>
                <a:gd name="T8" fmla="*/ 0 w 96"/>
                <a:gd name="T9" fmla="*/ 84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864">
                  <a:moveTo>
                    <a:pt x="0" y="84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0" y="864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6" name="Freeform 1356"/>
            <p:cNvSpPr>
              <a:spLocks/>
            </p:cNvSpPr>
            <p:nvPr/>
          </p:nvSpPr>
          <p:spPr bwMode="auto">
            <a:xfrm>
              <a:off x="3081" y="2055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66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7" name="Freeform 1357"/>
            <p:cNvSpPr>
              <a:spLocks/>
            </p:cNvSpPr>
            <p:nvPr/>
          </p:nvSpPr>
          <p:spPr bwMode="auto">
            <a:xfrm>
              <a:off x="3267" y="2001"/>
              <a:ext cx="126" cy="1008"/>
            </a:xfrm>
            <a:custGeom>
              <a:avLst/>
              <a:gdLst>
                <a:gd name="T0" fmla="*/ 0 w 126"/>
                <a:gd name="T1" fmla="*/ 1008 h 1008"/>
                <a:gd name="T2" fmla="*/ 12 w 126"/>
                <a:gd name="T3" fmla="*/ 66 h 1008"/>
                <a:gd name="T4" fmla="*/ 126 w 126"/>
                <a:gd name="T5" fmla="*/ 0 h 1008"/>
                <a:gd name="T6" fmla="*/ 114 w 126"/>
                <a:gd name="T7" fmla="*/ 930 h 1008"/>
                <a:gd name="T8" fmla="*/ 0 w 126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08">
                  <a:moveTo>
                    <a:pt x="0" y="1008"/>
                  </a:moveTo>
                  <a:lnTo>
                    <a:pt x="12" y="66"/>
                  </a:lnTo>
                  <a:lnTo>
                    <a:pt x="126" y="0"/>
                  </a:lnTo>
                  <a:lnTo>
                    <a:pt x="114" y="930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8" name="Freeform 1358"/>
            <p:cNvSpPr>
              <a:spLocks/>
            </p:cNvSpPr>
            <p:nvPr/>
          </p:nvSpPr>
          <p:spPr bwMode="auto">
            <a:xfrm>
              <a:off x="3171" y="2049"/>
              <a:ext cx="108" cy="960"/>
            </a:xfrm>
            <a:custGeom>
              <a:avLst/>
              <a:gdLst>
                <a:gd name="T0" fmla="*/ 0 w 108"/>
                <a:gd name="T1" fmla="*/ 936 h 960"/>
                <a:gd name="T2" fmla="*/ 6 w 108"/>
                <a:gd name="T3" fmla="*/ 0 h 960"/>
                <a:gd name="T4" fmla="*/ 108 w 108"/>
                <a:gd name="T5" fmla="*/ 18 h 960"/>
                <a:gd name="T6" fmla="*/ 96 w 108"/>
                <a:gd name="T7" fmla="*/ 960 h 960"/>
                <a:gd name="T8" fmla="*/ 0 w 108"/>
                <a:gd name="T9" fmla="*/ 936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60">
                  <a:moveTo>
                    <a:pt x="0" y="936"/>
                  </a:moveTo>
                  <a:lnTo>
                    <a:pt x="6" y="0"/>
                  </a:lnTo>
                  <a:lnTo>
                    <a:pt x="108" y="18"/>
                  </a:lnTo>
                  <a:lnTo>
                    <a:pt x="96" y="960"/>
                  </a:lnTo>
                  <a:lnTo>
                    <a:pt x="0" y="93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79" name="Freeform 1359"/>
            <p:cNvSpPr>
              <a:spLocks/>
            </p:cNvSpPr>
            <p:nvPr/>
          </p:nvSpPr>
          <p:spPr bwMode="auto">
            <a:xfrm>
              <a:off x="3177" y="1983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18 h 84"/>
                <a:gd name="T4" fmla="*/ 120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0" name="Freeform 1360"/>
            <p:cNvSpPr>
              <a:spLocks/>
            </p:cNvSpPr>
            <p:nvPr/>
          </p:nvSpPr>
          <p:spPr bwMode="auto">
            <a:xfrm>
              <a:off x="3363" y="1929"/>
              <a:ext cx="126" cy="1104"/>
            </a:xfrm>
            <a:custGeom>
              <a:avLst/>
              <a:gdLst>
                <a:gd name="T0" fmla="*/ 0 w 126"/>
                <a:gd name="T1" fmla="*/ 1104 h 1104"/>
                <a:gd name="T2" fmla="*/ 12 w 126"/>
                <a:gd name="T3" fmla="*/ 60 h 1104"/>
                <a:gd name="T4" fmla="*/ 126 w 126"/>
                <a:gd name="T5" fmla="*/ 0 h 1104"/>
                <a:gd name="T6" fmla="*/ 114 w 126"/>
                <a:gd name="T7" fmla="*/ 1026 h 1104"/>
                <a:gd name="T8" fmla="*/ 0 w 126"/>
                <a:gd name="T9" fmla="*/ 1104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04">
                  <a:moveTo>
                    <a:pt x="0" y="1104"/>
                  </a:moveTo>
                  <a:lnTo>
                    <a:pt x="12" y="60"/>
                  </a:lnTo>
                  <a:lnTo>
                    <a:pt x="126" y="0"/>
                  </a:lnTo>
                  <a:lnTo>
                    <a:pt x="114" y="1026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1" name="Freeform 1361"/>
            <p:cNvSpPr>
              <a:spLocks/>
            </p:cNvSpPr>
            <p:nvPr/>
          </p:nvSpPr>
          <p:spPr bwMode="auto">
            <a:xfrm>
              <a:off x="3267" y="1971"/>
              <a:ext cx="108" cy="1062"/>
            </a:xfrm>
            <a:custGeom>
              <a:avLst/>
              <a:gdLst>
                <a:gd name="T0" fmla="*/ 0 w 108"/>
                <a:gd name="T1" fmla="*/ 1038 h 1062"/>
                <a:gd name="T2" fmla="*/ 12 w 108"/>
                <a:gd name="T3" fmla="*/ 0 h 1062"/>
                <a:gd name="T4" fmla="*/ 108 w 108"/>
                <a:gd name="T5" fmla="*/ 18 h 1062"/>
                <a:gd name="T6" fmla="*/ 96 w 108"/>
                <a:gd name="T7" fmla="*/ 1062 h 1062"/>
                <a:gd name="T8" fmla="*/ 0 w 108"/>
                <a:gd name="T9" fmla="*/ 103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62">
                  <a:moveTo>
                    <a:pt x="0" y="1038"/>
                  </a:moveTo>
                  <a:lnTo>
                    <a:pt x="12" y="0"/>
                  </a:lnTo>
                  <a:lnTo>
                    <a:pt x="108" y="18"/>
                  </a:lnTo>
                  <a:lnTo>
                    <a:pt x="96" y="1062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2" name="Freeform 1362"/>
            <p:cNvSpPr>
              <a:spLocks/>
            </p:cNvSpPr>
            <p:nvPr/>
          </p:nvSpPr>
          <p:spPr bwMode="auto">
            <a:xfrm>
              <a:off x="3279" y="1905"/>
              <a:ext cx="210" cy="84"/>
            </a:xfrm>
            <a:custGeom>
              <a:avLst/>
              <a:gdLst>
                <a:gd name="T0" fmla="*/ 96 w 210"/>
                <a:gd name="T1" fmla="*/ 84 h 84"/>
                <a:gd name="T2" fmla="*/ 210 w 210"/>
                <a:gd name="T3" fmla="*/ 24 h 84"/>
                <a:gd name="T4" fmla="*/ 114 w 210"/>
                <a:gd name="T5" fmla="*/ 0 h 84"/>
                <a:gd name="T6" fmla="*/ 0 w 210"/>
                <a:gd name="T7" fmla="*/ 66 h 84"/>
                <a:gd name="T8" fmla="*/ 96 w 21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4">
                  <a:moveTo>
                    <a:pt x="96" y="84"/>
                  </a:moveTo>
                  <a:lnTo>
                    <a:pt x="210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3" name="Freeform 1363"/>
            <p:cNvSpPr>
              <a:spLocks/>
            </p:cNvSpPr>
            <p:nvPr/>
          </p:nvSpPr>
          <p:spPr bwMode="auto">
            <a:xfrm>
              <a:off x="3459" y="1851"/>
              <a:ext cx="132" cy="1206"/>
            </a:xfrm>
            <a:custGeom>
              <a:avLst/>
              <a:gdLst>
                <a:gd name="T0" fmla="*/ 0 w 132"/>
                <a:gd name="T1" fmla="*/ 1206 h 1206"/>
                <a:gd name="T2" fmla="*/ 18 w 132"/>
                <a:gd name="T3" fmla="*/ 60 h 1206"/>
                <a:gd name="T4" fmla="*/ 132 w 132"/>
                <a:gd name="T5" fmla="*/ 0 h 1206"/>
                <a:gd name="T6" fmla="*/ 114 w 132"/>
                <a:gd name="T7" fmla="*/ 1128 h 1206"/>
                <a:gd name="T8" fmla="*/ 0 w 132"/>
                <a:gd name="T9" fmla="*/ 1206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06">
                  <a:moveTo>
                    <a:pt x="0" y="1206"/>
                  </a:moveTo>
                  <a:lnTo>
                    <a:pt x="18" y="60"/>
                  </a:lnTo>
                  <a:lnTo>
                    <a:pt x="132" y="0"/>
                  </a:lnTo>
                  <a:lnTo>
                    <a:pt x="114" y="1128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4" name="Freeform 1364"/>
            <p:cNvSpPr>
              <a:spLocks/>
            </p:cNvSpPr>
            <p:nvPr/>
          </p:nvSpPr>
          <p:spPr bwMode="auto">
            <a:xfrm>
              <a:off x="3363" y="1893"/>
              <a:ext cx="114" cy="1164"/>
            </a:xfrm>
            <a:custGeom>
              <a:avLst/>
              <a:gdLst>
                <a:gd name="T0" fmla="*/ 0 w 114"/>
                <a:gd name="T1" fmla="*/ 1140 h 1164"/>
                <a:gd name="T2" fmla="*/ 12 w 114"/>
                <a:gd name="T3" fmla="*/ 0 h 1164"/>
                <a:gd name="T4" fmla="*/ 114 w 114"/>
                <a:gd name="T5" fmla="*/ 18 h 1164"/>
                <a:gd name="T6" fmla="*/ 96 w 114"/>
                <a:gd name="T7" fmla="*/ 1164 h 1164"/>
                <a:gd name="T8" fmla="*/ 0 w 114"/>
                <a:gd name="T9" fmla="*/ 1140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64">
                  <a:moveTo>
                    <a:pt x="0" y="1140"/>
                  </a:moveTo>
                  <a:lnTo>
                    <a:pt x="12" y="0"/>
                  </a:lnTo>
                  <a:lnTo>
                    <a:pt x="114" y="18"/>
                  </a:lnTo>
                  <a:lnTo>
                    <a:pt x="96" y="1164"/>
                  </a:lnTo>
                  <a:lnTo>
                    <a:pt x="0" y="11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5" name="Freeform 1365"/>
            <p:cNvSpPr>
              <a:spLocks/>
            </p:cNvSpPr>
            <p:nvPr/>
          </p:nvSpPr>
          <p:spPr bwMode="auto">
            <a:xfrm>
              <a:off x="3375" y="1827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24 h 84"/>
                <a:gd name="T4" fmla="*/ 120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6" name="Freeform 1366"/>
            <p:cNvSpPr>
              <a:spLocks/>
            </p:cNvSpPr>
            <p:nvPr/>
          </p:nvSpPr>
          <p:spPr bwMode="auto">
            <a:xfrm>
              <a:off x="3561" y="1773"/>
              <a:ext cx="132" cy="1308"/>
            </a:xfrm>
            <a:custGeom>
              <a:avLst/>
              <a:gdLst>
                <a:gd name="T0" fmla="*/ 0 w 132"/>
                <a:gd name="T1" fmla="*/ 1308 h 1308"/>
                <a:gd name="T2" fmla="*/ 18 w 132"/>
                <a:gd name="T3" fmla="*/ 60 h 1308"/>
                <a:gd name="T4" fmla="*/ 132 w 132"/>
                <a:gd name="T5" fmla="*/ 0 h 1308"/>
                <a:gd name="T6" fmla="*/ 108 w 132"/>
                <a:gd name="T7" fmla="*/ 1230 h 1308"/>
                <a:gd name="T8" fmla="*/ 0 w 132"/>
                <a:gd name="T9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08">
                  <a:moveTo>
                    <a:pt x="0" y="1308"/>
                  </a:moveTo>
                  <a:lnTo>
                    <a:pt x="18" y="60"/>
                  </a:lnTo>
                  <a:lnTo>
                    <a:pt x="132" y="0"/>
                  </a:lnTo>
                  <a:lnTo>
                    <a:pt x="108" y="1230"/>
                  </a:lnTo>
                  <a:lnTo>
                    <a:pt x="0" y="13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7" name="Freeform 1367"/>
            <p:cNvSpPr>
              <a:spLocks/>
            </p:cNvSpPr>
            <p:nvPr/>
          </p:nvSpPr>
          <p:spPr bwMode="auto">
            <a:xfrm>
              <a:off x="3459" y="1815"/>
              <a:ext cx="120" cy="1266"/>
            </a:xfrm>
            <a:custGeom>
              <a:avLst/>
              <a:gdLst>
                <a:gd name="T0" fmla="*/ 0 w 120"/>
                <a:gd name="T1" fmla="*/ 1242 h 1266"/>
                <a:gd name="T2" fmla="*/ 18 w 120"/>
                <a:gd name="T3" fmla="*/ 0 h 1266"/>
                <a:gd name="T4" fmla="*/ 120 w 120"/>
                <a:gd name="T5" fmla="*/ 18 h 1266"/>
                <a:gd name="T6" fmla="*/ 102 w 120"/>
                <a:gd name="T7" fmla="*/ 1266 h 1266"/>
                <a:gd name="T8" fmla="*/ 0 w 120"/>
                <a:gd name="T9" fmla="*/ 1242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66">
                  <a:moveTo>
                    <a:pt x="0" y="1242"/>
                  </a:moveTo>
                  <a:lnTo>
                    <a:pt x="18" y="0"/>
                  </a:lnTo>
                  <a:lnTo>
                    <a:pt x="120" y="18"/>
                  </a:lnTo>
                  <a:lnTo>
                    <a:pt x="102" y="1266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8" name="Freeform 1368"/>
            <p:cNvSpPr>
              <a:spLocks/>
            </p:cNvSpPr>
            <p:nvPr/>
          </p:nvSpPr>
          <p:spPr bwMode="auto">
            <a:xfrm>
              <a:off x="3477" y="1749"/>
              <a:ext cx="216" cy="84"/>
            </a:xfrm>
            <a:custGeom>
              <a:avLst/>
              <a:gdLst>
                <a:gd name="T0" fmla="*/ 102 w 216"/>
                <a:gd name="T1" fmla="*/ 84 h 84"/>
                <a:gd name="T2" fmla="*/ 216 w 216"/>
                <a:gd name="T3" fmla="*/ 24 h 84"/>
                <a:gd name="T4" fmla="*/ 114 w 216"/>
                <a:gd name="T5" fmla="*/ 0 h 84"/>
                <a:gd name="T6" fmla="*/ 0 w 216"/>
                <a:gd name="T7" fmla="*/ 66 h 84"/>
                <a:gd name="T8" fmla="*/ 102 w 21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84">
                  <a:moveTo>
                    <a:pt x="102" y="84"/>
                  </a:moveTo>
                  <a:lnTo>
                    <a:pt x="216" y="24"/>
                  </a:lnTo>
                  <a:lnTo>
                    <a:pt x="114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89" name="Freeform 1369"/>
            <p:cNvSpPr>
              <a:spLocks/>
            </p:cNvSpPr>
            <p:nvPr/>
          </p:nvSpPr>
          <p:spPr bwMode="auto">
            <a:xfrm>
              <a:off x="2019" y="1551"/>
              <a:ext cx="168" cy="1248"/>
            </a:xfrm>
            <a:custGeom>
              <a:avLst/>
              <a:gdLst>
                <a:gd name="T0" fmla="*/ 42 w 168"/>
                <a:gd name="T1" fmla="*/ 1248 h 1248"/>
                <a:gd name="T2" fmla="*/ 0 w 168"/>
                <a:gd name="T3" fmla="*/ 60 h 1248"/>
                <a:gd name="T4" fmla="*/ 132 w 168"/>
                <a:gd name="T5" fmla="*/ 0 h 1248"/>
                <a:gd name="T6" fmla="*/ 168 w 168"/>
                <a:gd name="T7" fmla="*/ 1176 h 1248"/>
                <a:gd name="T8" fmla="*/ 42 w 168"/>
                <a:gd name="T9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248">
                  <a:moveTo>
                    <a:pt x="42" y="1248"/>
                  </a:moveTo>
                  <a:lnTo>
                    <a:pt x="0" y="60"/>
                  </a:lnTo>
                  <a:lnTo>
                    <a:pt x="132" y="0"/>
                  </a:lnTo>
                  <a:lnTo>
                    <a:pt x="168" y="1176"/>
                  </a:lnTo>
                  <a:lnTo>
                    <a:pt x="42" y="124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0" name="Freeform 1370"/>
            <p:cNvSpPr>
              <a:spLocks/>
            </p:cNvSpPr>
            <p:nvPr/>
          </p:nvSpPr>
          <p:spPr bwMode="auto">
            <a:xfrm>
              <a:off x="1935" y="1593"/>
              <a:ext cx="126" cy="1206"/>
            </a:xfrm>
            <a:custGeom>
              <a:avLst/>
              <a:gdLst>
                <a:gd name="T0" fmla="*/ 36 w 126"/>
                <a:gd name="T1" fmla="*/ 1182 h 1206"/>
                <a:gd name="T2" fmla="*/ 0 w 126"/>
                <a:gd name="T3" fmla="*/ 0 h 1206"/>
                <a:gd name="T4" fmla="*/ 84 w 126"/>
                <a:gd name="T5" fmla="*/ 18 h 1206"/>
                <a:gd name="T6" fmla="*/ 126 w 126"/>
                <a:gd name="T7" fmla="*/ 1206 h 1206"/>
                <a:gd name="T8" fmla="*/ 36 w 126"/>
                <a:gd name="T9" fmla="*/ 118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06">
                  <a:moveTo>
                    <a:pt x="36" y="1182"/>
                  </a:moveTo>
                  <a:lnTo>
                    <a:pt x="0" y="0"/>
                  </a:lnTo>
                  <a:lnTo>
                    <a:pt x="84" y="18"/>
                  </a:lnTo>
                  <a:lnTo>
                    <a:pt x="126" y="1206"/>
                  </a:lnTo>
                  <a:lnTo>
                    <a:pt x="36" y="11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1" name="Freeform 1371"/>
            <p:cNvSpPr>
              <a:spLocks/>
            </p:cNvSpPr>
            <p:nvPr/>
          </p:nvSpPr>
          <p:spPr bwMode="auto">
            <a:xfrm>
              <a:off x="1935" y="1533"/>
              <a:ext cx="216" cy="78"/>
            </a:xfrm>
            <a:custGeom>
              <a:avLst/>
              <a:gdLst>
                <a:gd name="T0" fmla="*/ 84 w 216"/>
                <a:gd name="T1" fmla="*/ 78 h 78"/>
                <a:gd name="T2" fmla="*/ 216 w 216"/>
                <a:gd name="T3" fmla="*/ 18 h 78"/>
                <a:gd name="T4" fmla="*/ 132 w 216"/>
                <a:gd name="T5" fmla="*/ 0 h 78"/>
                <a:gd name="T6" fmla="*/ 0 w 216"/>
                <a:gd name="T7" fmla="*/ 60 h 78"/>
                <a:gd name="T8" fmla="*/ 84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84" y="78"/>
                  </a:moveTo>
                  <a:lnTo>
                    <a:pt x="216" y="18"/>
                  </a:lnTo>
                  <a:lnTo>
                    <a:pt x="132" y="0"/>
                  </a:lnTo>
                  <a:lnTo>
                    <a:pt x="0" y="60"/>
                  </a:lnTo>
                  <a:lnTo>
                    <a:pt x="84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" name="Freeform 1372"/>
            <p:cNvSpPr>
              <a:spLocks/>
            </p:cNvSpPr>
            <p:nvPr/>
          </p:nvSpPr>
          <p:spPr bwMode="auto">
            <a:xfrm>
              <a:off x="2109" y="1473"/>
              <a:ext cx="162" cy="1350"/>
            </a:xfrm>
            <a:custGeom>
              <a:avLst/>
              <a:gdLst>
                <a:gd name="T0" fmla="*/ 36 w 162"/>
                <a:gd name="T1" fmla="*/ 1350 h 1350"/>
                <a:gd name="T2" fmla="*/ 0 w 162"/>
                <a:gd name="T3" fmla="*/ 60 h 1350"/>
                <a:gd name="T4" fmla="*/ 132 w 162"/>
                <a:gd name="T5" fmla="*/ 0 h 1350"/>
                <a:gd name="T6" fmla="*/ 162 w 162"/>
                <a:gd name="T7" fmla="*/ 1278 h 1350"/>
                <a:gd name="T8" fmla="*/ 36 w 162"/>
                <a:gd name="T9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350">
                  <a:moveTo>
                    <a:pt x="36" y="1350"/>
                  </a:moveTo>
                  <a:lnTo>
                    <a:pt x="0" y="60"/>
                  </a:lnTo>
                  <a:lnTo>
                    <a:pt x="132" y="0"/>
                  </a:lnTo>
                  <a:lnTo>
                    <a:pt x="162" y="1278"/>
                  </a:lnTo>
                  <a:lnTo>
                    <a:pt x="36" y="13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3" name="Freeform 1373"/>
            <p:cNvSpPr>
              <a:spLocks/>
            </p:cNvSpPr>
            <p:nvPr/>
          </p:nvSpPr>
          <p:spPr bwMode="auto">
            <a:xfrm>
              <a:off x="2019" y="1515"/>
              <a:ext cx="126" cy="1308"/>
            </a:xfrm>
            <a:custGeom>
              <a:avLst/>
              <a:gdLst>
                <a:gd name="T0" fmla="*/ 42 w 126"/>
                <a:gd name="T1" fmla="*/ 1284 h 1308"/>
                <a:gd name="T2" fmla="*/ 0 w 126"/>
                <a:gd name="T3" fmla="*/ 0 h 1308"/>
                <a:gd name="T4" fmla="*/ 90 w 126"/>
                <a:gd name="T5" fmla="*/ 18 h 1308"/>
                <a:gd name="T6" fmla="*/ 126 w 126"/>
                <a:gd name="T7" fmla="*/ 1308 h 1308"/>
                <a:gd name="T8" fmla="*/ 42 w 126"/>
                <a:gd name="T9" fmla="*/ 1284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08">
                  <a:moveTo>
                    <a:pt x="42" y="128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6" y="1308"/>
                  </a:lnTo>
                  <a:lnTo>
                    <a:pt x="42" y="12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4" name="Freeform 1374"/>
            <p:cNvSpPr>
              <a:spLocks/>
            </p:cNvSpPr>
            <p:nvPr/>
          </p:nvSpPr>
          <p:spPr bwMode="auto">
            <a:xfrm>
              <a:off x="2019" y="1455"/>
              <a:ext cx="222" cy="78"/>
            </a:xfrm>
            <a:custGeom>
              <a:avLst/>
              <a:gdLst>
                <a:gd name="T0" fmla="*/ 90 w 222"/>
                <a:gd name="T1" fmla="*/ 78 h 78"/>
                <a:gd name="T2" fmla="*/ 222 w 222"/>
                <a:gd name="T3" fmla="*/ 18 h 78"/>
                <a:gd name="T4" fmla="*/ 132 w 222"/>
                <a:gd name="T5" fmla="*/ 0 h 78"/>
                <a:gd name="T6" fmla="*/ 0 w 222"/>
                <a:gd name="T7" fmla="*/ 60 h 78"/>
                <a:gd name="T8" fmla="*/ 90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90" y="78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5" name="Freeform 1375"/>
            <p:cNvSpPr>
              <a:spLocks/>
            </p:cNvSpPr>
            <p:nvPr/>
          </p:nvSpPr>
          <p:spPr bwMode="auto">
            <a:xfrm>
              <a:off x="2199" y="1395"/>
              <a:ext cx="156" cy="1452"/>
            </a:xfrm>
            <a:custGeom>
              <a:avLst/>
              <a:gdLst>
                <a:gd name="T0" fmla="*/ 36 w 156"/>
                <a:gd name="T1" fmla="*/ 1452 h 1452"/>
                <a:gd name="T2" fmla="*/ 0 w 156"/>
                <a:gd name="T3" fmla="*/ 60 h 1452"/>
                <a:gd name="T4" fmla="*/ 126 w 156"/>
                <a:gd name="T5" fmla="*/ 0 h 1452"/>
                <a:gd name="T6" fmla="*/ 156 w 156"/>
                <a:gd name="T7" fmla="*/ 1374 h 1452"/>
                <a:gd name="T8" fmla="*/ 36 w 156"/>
                <a:gd name="T9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452">
                  <a:moveTo>
                    <a:pt x="36" y="1452"/>
                  </a:moveTo>
                  <a:lnTo>
                    <a:pt x="0" y="60"/>
                  </a:lnTo>
                  <a:lnTo>
                    <a:pt x="126" y="0"/>
                  </a:lnTo>
                  <a:lnTo>
                    <a:pt x="156" y="1374"/>
                  </a:lnTo>
                  <a:lnTo>
                    <a:pt x="36" y="14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6" name="Freeform 1376"/>
            <p:cNvSpPr>
              <a:spLocks/>
            </p:cNvSpPr>
            <p:nvPr/>
          </p:nvSpPr>
          <p:spPr bwMode="auto">
            <a:xfrm>
              <a:off x="2109" y="1437"/>
              <a:ext cx="126" cy="1410"/>
            </a:xfrm>
            <a:custGeom>
              <a:avLst/>
              <a:gdLst>
                <a:gd name="T0" fmla="*/ 36 w 126"/>
                <a:gd name="T1" fmla="*/ 1386 h 1410"/>
                <a:gd name="T2" fmla="*/ 0 w 126"/>
                <a:gd name="T3" fmla="*/ 0 h 1410"/>
                <a:gd name="T4" fmla="*/ 90 w 126"/>
                <a:gd name="T5" fmla="*/ 18 h 1410"/>
                <a:gd name="T6" fmla="*/ 126 w 126"/>
                <a:gd name="T7" fmla="*/ 1410 h 1410"/>
                <a:gd name="T8" fmla="*/ 36 w 126"/>
                <a:gd name="T9" fmla="*/ 1386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410">
                  <a:moveTo>
                    <a:pt x="36" y="138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6" y="1410"/>
                  </a:lnTo>
                  <a:lnTo>
                    <a:pt x="36" y="13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7" name="Freeform 1377"/>
            <p:cNvSpPr>
              <a:spLocks/>
            </p:cNvSpPr>
            <p:nvPr/>
          </p:nvSpPr>
          <p:spPr bwMode="auto">
            <a:xfrm>
              <a:off x="2109" y="1377"/>
              <a:ext cx="216" cy="78"/>
            </a:xfrm>
            <a:custGeom>
              <a:avLst/>
              <a:gdLst>
                <a:gd name="T0" fmla="*/ 90 w 216"/>
                <a:gd name="T1" fmla="*/ 78 h 78"/>
                <a:gd name="T2" fmla="*/ 216 w 216"/>
                <a:gd name="T3" fmla="*/ 18 h 78"/>
                <a:gd name="T4" fmla="*/ 126 w 216"/>
                <a:gd name="T5" fmla="*/ 0 h 78"/>
                <a:gd name="T6" fmla="*/ 0 w 216"/>
                <a:gd name="T7" fmla="*/ 60 h 78"/>
                <a:gd name="T8" fmla="*/ 90 w 21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78">
                  <a:moveTo>
                    <a:pt x="90" y="78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8" name="Freeform 1378"/>
            <p:cNvSpPr>
              <a:spLocks/>
            </p:cNvSpPr>
            <p:nvPr/>
          </p:nvSpPr>
          <p:spPr bwMode="auto">
            <a:xfrm>
              <a:off x="2235" y="2769"/>
              <a:ext cx="210" cy="102"/>
            </a:xfrm>
            <a:custGeom>
              <a:avLst/>
              <a:gdLst>
                <a:gd name="T0" fmla="*/ 84 w 210"/>
                <a:gd name="T1" fmla="*/ 102 h 102"/>
                <a:gd name="T2" fmla="*/ 210 w 210"/>
                <a:gd name="T3" fmla="*/ 24 h 102"/>
                <a:gd name="T4" fmla="*/ 120 w 210"/>
                <a:gd name="T5" fmla="*/ 0 h 102"/>
                <a:gd name="T6" fmla="*/ 0 w 210"/>
                <a:gd name="T7" fmla="*/ 78 h 102"/>
                <a:gd name="T8" fmla="*/ 84 w 210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2">
                  <a:moveTo>
                    <a:pt x="84" y="102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8"/>
                  </a:lnTo>
                  <a:lnTo>
                    <a:pt x="84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9" name="Freeform 1379"/>
            <p:cNvSpPr>
              <a:spLocks/>
            </p:cNvSpPr>
            <p:nvPr/>
          </p:nvSpPr>
          <p:spPr bwMode="auto">
            <a:xfrm>
              <a:off x="2409" y="2727"/>
              <a:ext cx="126" cy="162"/>
            </a:xfrm>
            <a:custGeom>
              <a:avLst/>
              <a:gdLst>
                <a:gd name="T0" fmla="*/ 0 w 126"/>
                <a:gd name="T1" fmla="*/ 162 h 162"/>
                <a:gd name="T2" fmla="*/ 0 w 126"/>
                <a:gd name="T3" fmla="*/ 72 h 162"/>
                <a:gd name="T4" fmla="*/ 120 w 126"/>
                <a:gd name="T5" fmla="*/ 0 h 162"/>
                <a:gd name="T6" fmla="*/ 126 w 126"/>
                <a:gd name="T7" fmla="*/ 90 h 162"/>
                <a:gd name="T8" fmla="*/ 0 w 126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2">
                  <a:moveTo>
                    <a:pt x="0" y="162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6" y="9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0" name="Freeform 1380"/>
            <p:cNvSpPr>
              <a:spLocks/>
            </p:cNvSpPr>
            <p:nvPr/>
          </p:nvSpPr>
          <p:spPr bwMode="auto">
            <a:xfrm>
              <a:off x="2319" y="2781"/>
              <a:ext cx="90" cy="108"/>
            </a:xfrm>
            <a:custGeom>
              <a:avLst/>
              <a:gdLst>
                <a:gd name="T0" fmla="*/ 0 w 90"/>
                <a:gd name="T1" fmla="*/ 90 h 108"/>
                <a:gd name="T2" fmla="*/ 0 w 90"/>
                <a:gd name="T3" fmla="*/ 0 h 108"/>
                <a:gd name="T4" fmla="*/ 90 w 90"/>
                <a:gd name="T5" fmla="*/ 18 h 108"/>
                <a:gd name="T6" fmla="*/ 90 w 90"/>
                <a:gd name="T7" fmla="*/ 108 h 108"/>
                <a:gd name="T8" fmla="*/ 0 w 90"/>
                <a:gd name="T9" fmla="*/ 9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90" y="108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1" name="Freeform 1381"/>
            <p:cNvSpPr>
              <a:spLocks/>
            </p:cNvSpPr>
            <p:nvPr/>
          </p:nvSpPr>
          <p:spPr bwMode="auto">
            <a:xfrm>
              <a:off x="2319" y="2703"/>
              <a:ext cx="210" cy="96"/>
            </a:xfrm>
            <a:custGeom>
              <a:avLst/>
              <a:gdLst>
                <a:gd name="T0" fmla="*/ 90 w 210"/>
                <a:gd name="T1" fmla="*/ 96 h 96"/>
                <a:gd name="T2" fmla="*/ 210 w 210"/>
                <a:gd name="T3" fmla="*/ 24 h 96"/>
                <a:gd name="T4" fmla="*/ 126 w 210"/>
                <a:gd name="T5" fmla="*/ 0 h 96"/>
                <a:gd name="T6" fmla="*/ 0 w 210"/>
                <a:gd name="T7" fmla="*/ 78 h 96"/>
                <a:gd name="T8" fmla="*/ 90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0" y="96"/>
                  </a:moveTo>
                  <a:lnTo>
                    <a:pt x="210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2" name="Freeform 1382"/>
            <p:cNvSpPr>
              <a:spLocks/>
            </p:cNvSpPr>
            <p:nvPr/>
          </p:nvSpPr>
          <p:spPr bwMode="auto">
            <a:xfrm>
              <a:off x="2499" y="2661"/>
              <a:ext cx="120" cy="252"/>
            </a:xfrm>
            <a:custGeom>
              <a:avLst/>
              <a:gdLst>
                <a:gd name="T0" fmla="*/ 0 w 120"/>
                <a:gd name="T1" fmla="*/ 252 h 252"/>
                <a:gd name="T2" fmla="*/ 0 w 120"/>
                <a:gd name="T3" fmla="*/ 72 h 252"/>
                <a:gd name="T4" fmla="*/ 120 w 120"/>
                <a:gd name="T5" fmla="*/ 0 h 252"/>
                <a:gd name="T6" fmla="*/ 120 w 120"/>
                <a:gd name="T7" fmla="*/ 180 h 252"/>
                <a:gd name="T8" fmla="*/ 0 w 120"/>
                <a:gd name="T9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2">
                  <a:moveTo>
                    <a:pt x="0" y="252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180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3" name="Freeform 1383"/>
            <p:cNvSpPr>
              <a:spLocks/>
            </p:cNvSpPr>
            <p:nvPr/>
          </p:nvSpPr>
          <p:spPr bwMode="auto">
            <a:xfrm>
              <a:off x="2409" y="2709"/>
              <a:ext cx="90" cy="204"/>
            </a:xfrm>
            <a:custGeom>
              <a:avLst/>
              <a:gdLst>
                <a:gd name="T0" fmla="*/ 0 w 90"/>
                <a:gd name="T1" fmla="*/ 180 h 204"/>
                <a:gd name="T2" fmla="*/ 0 w 90"/>
                <a:gd name="T3" fmla="*/ 0 h 204"/>
                <a:gd name="T4" fmla="*/ 90 w 90"/>
                <a:gd name="T5" fmla="*/ 24 h 204"/>
                <a:gd name="T6" fmla="*/ 90 w 90"/>
                <a:gd name="T7" fmla="*/ 204 h 204"/>
                <a:gd name="T8" fmla="*/ 0 w 90"/>
                <a:gd name="T9" fmla="*/ 1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0" y="18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204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4" name="Freeform 1384"/>
            <p:cNvSpPr>
              <a:spLocks/>
            </p:cNvSpPr>
            <p:nvPr/>
          </p:nvSpPr>
          <p:spPr bwMode="auto">
            <a:xfrm>
              <a:off x="2409" y="2637"/>
              <a:ext cx="210" cy="96"/>
            </a:xfrm>
            <a:custGeom>
              <a:avLst/>
              <a:gdLst>
                <a:gd name="T0" fmla="*/ 90 w 210"/>
                <a:gd name="T1" fmla="*/ 96 h 96"/>
                <a:gd name="T2" fmla="*/ 210 w 210"/>
                <a:gd name="T3" fmla="*/ 24 h 96"/>
                <a:gd name="T4" fmla="*/ 120 w 210"/>
                <a:gd name="T5" fmla="*/ 0 h 96"/>
                <a:gd name="T6" fmla="*/ 0 w 210"/>
                <a:gd name="T7" fmla="*/ 72 h 96"/>
                <a:gd name="T8" fmla="*/ 90 w 21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96">
                  <a:moveTo>
                    <a:pt x="90" y="96"/>
                  </a:moveTo>
                  <a:lnTo>
                    <a:pt x="210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5" name="Freeform 1385"/>
            <p:cNvSpPr>
              <a:spLocks/>
            </p:cNvSpPr>
            <p:nvPr/>
          </p:nvSpPr>
          <p:spPr bwMode="auto">
            <a:xfrm>
              <a:off x="2589" y="2595"/>
              <a:ext cx="120" cy="342"/>
            </a:xfrm>
            <a:custGeom>
              <a:avLst/>
              <a:gdLst>
                <a:gd name="T0" fmla="*/ 0 w 120"/>
                <a:gd name="T1" fmla="*/ 342 h 342"/>
                <a:gd name="T2" fmla="*/ 0 w 120"/>
                <a:gd name="T3" fmla="*/ 72 h 342"/>
                <a:gd name="T4" fmla="*/ 120 w 120"/>
                <a:gd name="T5" fmla="*/ 0 h 342"/>
                <a:gd name="T6" fmla="*/ 120 w 120"/>
                <a:gd name="T7" fmla="*/ 270 h 342"/>
                <a:gd name="T8" fmla="*/ 0 w 120"/>
                <a:gd name="T9" fmla="*/ 342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342">
                  <a:moveTo>
                    <a:pt x="0" y="342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27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6" name="Freeform 1386"/>
            <p:cNvSpPr>
              <a:spLocks/>
            </p:cNvSpPr>
            <p:nvPr/>
          </p:nvSpPr>
          <p:spPr bwMode="auto">
            <a:xfrm>
              <a:off x="2493" y="2643"/>
              <a:ext cx="96" cy="294"/>
            </a:xfrm>
            <a:custGeom>
              <a:avLst/>
              <a:gdLst>
                <a:gd name="T0" fmla="*/ 6 w 96"/>
                <a:gd name="T1" fmla="*/ 270 h 294"/>
                <a:gd name="T2" fmla="*/ 0 w 96"/>
                <a:gd name="T3" fmla="*/ 0 h 294"/>
                <a:gd name="T4" fmla="*/ 96 w 96"/>
                <a:gd name="T5" fmla="*/ 24 h 294"/>
                <a:gd name="T6" fmla="*/ 96 w 96"/>
                <a:gd name="T7" fmla="*/ 294 h 294"/>
                <a:gd name="T8" fmla="*/ 6 w 96"/>
                <a:gd name="T9" fmla="*/ 27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94">
                  <a:moveTo>
                    <a:pt x="6" y="27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294"/>
                  </a:lnTo>
                  <a:lnTo>
                    <a:pt x="6" y="2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7" name="Freeform 1387"/>
            <p:cNvSpPr>
              <a:spLocks/>
            </p:cNvSpPr>
            <p:nvPr/>
          </p:nvSpPr>
          <p:spPr bwMode="auto">
            <a:xfrm>
              <a:off x="2493" y="2571"/>
              <a:ext cx="216" cy="96"/>
            </a:xfrm>
            <a:custGeom>
              <a:avLst/>
              <a:gdLst>
                <a:gd name="T0" fmla="*/ 96 w 216"/>
                <a:gd name="T1" fmla="*/ 96 h 96"/>
                <a:gd name="T2" fmla="*/ 216 w 216"/>
                <a:gd name="T3" fmla="*/ 24 h 96"/>
                <a:gd name="T4" fmla="*/ 126 w 216"/>
                <a:gd name="T5" fmla="*/ 0 h 96"/>
                <a:gd name="T6" fmla="*/ 0 w 216"/>
                <a:gd name="T7" fmla="*/ 72 h 96"/>
                <a:gd name="T8" fmla="*/ 96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6" y="96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8" name="Freeform 1388"/>
            <p:cNvSpPr>
              <a:spLocks/>
            </p:cNvSpPr>
            <p:nvPr/>
          </p:nvSpPr>
          <p:spPr bwMode="auto">
            <a:xfrm>
              <a:off x="2679" y="2523"/>
              <a:ext cx="126" cy="438"/>
            </a:xfrm>
            <a:custGeom>
              <a:avLst/>
              <a:gdLst>
                <a:gd name="T0" fmla="*/ 6 w 126"/>
                <a:gd name="T1" fmla="*/ 438 h 438"/>
                <a:gd name="T2" fmla="*/ 0 w 126"/>
                <a:gd name="T3" fmla="*/ 72 h 438"/>
                <a:gd name="T4" fmla="*/ 120 w 126"/>
                <a:gd name="T5" fmla="*/ 0 h 438"/>
                <a:gd name="T6" fmla="*/ 126 w 126"/>
                <a:gd name="T7" fmla="*/ 366 h 438"/>
                <a:gd name="T8" fmla="*/ 6 w 126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38">
                  <a:moveTo>
                    <a:pt x="6" y="438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6" y="366"/>
                  </a:lnTo>
                  <a:lnTo>
                    <a:pt x="6" y="43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09" name="Freeform 1389"/>
            <p:cNvSpPr>
              <a:spLocks/>
            </p:cNvSpPr>
            <p:nvPr/>
          </p:nvSpPr>
          <p:spPr bwMode="auto">
            <a:xfrm>
              <a:off x="2583" y="2577"/>
              <a:ext cx="102" cy="384"/>
            </a:xfrm>
            <a:custGeom>
              <a:avLst/>
              <a:gdLst>
                <a:gd name="T0" fmla="*/ 6 w 102"/>
                <a:gd name="T1" fmla="*/ 360 h 384"/>
                <a:gd name="T2" fmla="*/ 0 w 102"/>
                <a:gd name="T3" fmla="*/ 0 h 384"/>
                <a:gd name="T4" fmla="*/ 96 w 102"/>
                <a:gd name="T5" fmla="*/ 18 h 384"/>
                <a:gd name="T6" fmla="*/ 102 w 102"/>
                <a:gd name="T7" fmla="*/ 384 h 384"/>
                <a:gd name="T8" fmla="*/ 6 w 102"/>
                <a:gd name="T9" fmla="*/ 3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84">
                  <a:moveTo>
                    <a:pt x="6" y="36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02" y="384"/>
                  </a:lnTo>
                  <a:lnTo>
                    <a:pt x="6" y="3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0" name="Freeform 1390"/>
            <p:cNvSpPr>
              <a:spLocks/>
            </p:cNvSpPr>
            <p:nvPr/>
          </p:nvSpPr>
          <p:spPr bwMode="auto">
            <a:xfrm>
              <a:off x="2583" y="2505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18 h 90"/>
                <a:gd name="T4" fmla="*/ 126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1" name="Freeform 1391"/>
            <p:cNvSpPr>
              <a:spLocks/>
            </p:cNvSpPr>
            <p:nvPr/>
          </p:nvSpPr>
          <p:spPr bwMode="auto">
            <a:xfrm>
              <a:off x="2769" y="2457"/>
              <a:ext cx="126" cy="534"/>
            </a:xfrm>
            <a:custGeom>
              <a:avLst/>
              <a:gdLst>
                <a:gd name="T0" fmla="*/ 6 w 126"/>
                <a:gd name="T1" fmla="*/ 534 h 534"/>
                <a:gd name="T2" fmla="*/ 0 w 126"/>
                <a:gd name="T3" fmla="*/ 72 h 534"/>
                <a:gd name="T4" fmla="*/ 126 w 126"/>
                <a:gd name="T5" fmla="*/ 0 h 534"/>
                <a:gd name="T6" fmla="*/ 126 w 126"/>
                <a:gd name="T7" fmla="*/ 456 h 534"/>
                <a:gd name="T8" fmla="*/ 6 w 126"/>
                <a:gd name="T9" fmla="*/ 53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34">
                  <a:moveTo>
                    <a:pt x="6" y="534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6" y="456"/>
                  </a:lnTo>
                  <a:lnTo>
                    <a:pt x="6" y="53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2" name="Freeform 1392"/>
            <p:cNvSpPr>
              <a:spLocks/>
            </p:cNvSpPr>
            <p:nvPr/>
          </p:nvSpPr>
          <p:spPr bwMode="auto">
            <a:xfrm>
              <a:off x="2679" y="2505"/>
              <a:ext cx="96" cy="486"/>
            </a:xfrm>
            <a:custGeom>
              <a:avLst/>
              <a:gdLst>
                <a:gd name="T0" fmla="*/ 6 w 96"/>
                <a:gd name="T1" fmla="*/ 456 h 486"/>
                <a:gd name="T2" fmla="*/ 0 w 96"/>
                <a:gd name="T3" fmla="*/ 0 h 486"/>
                <a:gd name="T4" fmla="*/ 90 w 96"/>
                <a:gd name="T5" fmla="*/ 24 h 486"/>
                <a:gd name="T6" fmla="*/ 96 w 96"/>
                <a:gd name="T7" fmla="*/ 486 h 486"/>
                <a:gd name="T8" fmla="*/ 6 w 96"/>
                <a:gd name="T9" fmla="*/ 45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486">
                  <a:moveTo>
                    <a:pt x="6" y="45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486"/>
                  </a:lnTo>
                  <a:lnTo>
                    <a:pt x="6" y="4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3" name="Freeform 1393"/>
            <p:cNvSpPr>
              <a:spLocks/>
            </p:cNvSpPr>
            <p:nvPr/>
          </p:nvSpPr>
          <p:spPr bwMode="auto">
            <a:xfrm>
              <a:off x="2679" y="2433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24 h 96"/>
                <a:gd name="T4" fmla="*/ 120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4" name="Freeform 1394"/>
            <p:cNvSpPr>
              <a:spLocks/>
            </p:cNvSpPr>
            <p:nvPr/>
          </p:nvSpPr>
          <p:spPr bwMode="auto">
            <a:xfrm>
              <a:off x="2865" y="2385"/>
              <a:ext cx="120" cy="630"/>
            </a:xfrm>
            <a:custGeom>
              <a:avLst/>
              <a:gdLst>
                <a:gd name="T0" fmla="*/ 0 w 120"/>
                <a:gd name="T1" fmla="*/ 630 h 630"/>
                <a:gd name="T2" fmla="*/ 0 w 120"/>
                <a:gd name="T3" fmla="*/ 72 h 630"/>
                <a:gd name="T4" fmla="*/ 120 w 120"/>
                <a:gd name="T5" fmla="*/ 0 h 630"/>
                <a:gd name="T6" fmla="*/ 120 w 120"/>
                <a:gd name="T7" fmla="*/ 552 h 630"/>
                <a:gd name="T8" fmla="*/ 0 w 120"/>
                <a:gd name="T9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630">
                  <a:moveTo>
                    <a:pt x="0" y="630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552"/>
                  </a:lnTo>
                  <a:lnTo>
                    <a:pt x="0" y="6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5" name="Freeform 1395"/>
            <p:cNvSpPr>
              <a:spLocks/>
            </p:cNvSpPr>
            <p:nvPr/>
          </p:nvSpPr>
          <p:spPr bwMode="auto">
            <a:xfrm>
              <a:off x="2769" y="2433"/>
              <a:ext cx="96" cy="582"/>
            </a:xfrm>
            <a:custGeom>
              <a:avLst/>
              <a:gdLst>
                <a:gd name="T0" fmla="*/ 6 w 96"/>
                <a:gd name="T1" fmla="*/ 558 h 582"/>
                <a:gd name="T2" fmla="*/ 0 w 96"/>
                <a:gd name="T3" fmla="*/ 0 h 582"/>
                <a:gd name="T4" fmla="*/ 96 w 96"/>
                <a:gd name="T5" fmla="*/ 24 h 582"/>
                <a:gd name="T6" fmla="*/ 96 w 96"/>
                <a:gd name="T7" fmla="*/ 582 h 582"/>
                <a:gd name="T8" fmla="*/ 6 w 96"/>
                <a:gd name="T9" fmla="*/ 55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82">
                  <a:moveTo>
                    <a:pt x="6" y="55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582"/>
                  </a:lnTo>
                  <a:lnTo>
                    <a:pt x="6" y="5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6" name="Freeform 1396"/>
            <p:cNvSpPr>
              <a:spLocks/>
            </p:cNvSpPr>
            <p:nvPr/>
          </p:nvSpPr>
          <p:spPr bwMode="auto">
            <a:xfrm>
              <a:off x="2769" y="2361"/>
              <a:ext cx="216" cy="96"/>
            </a:xfrm>
            <a:custGeom>
              <a:avLst/>
              <a:gdLst>
                <a:gd name="T0" fmla="*/ 96 w 216"/>
                <a:gd name="T1" fmla="*/ 96 h 96"/>
                <a:gd name="T2" fmla="*/ 216 w 216"/>
                <a:gd name="T3" fmla="*/ 24 h 96"/>
                <a:gd name="T4" fmla="*/ 120 w 216"/>
                <a:gd name="T5" fmla="*/ 0 h 96"/>
                <a:gd name="T6" fmla="*/ 0 w 216"/>
                <a:gd name="T7" fmla="*/ 72 h 96"/>
                <a:gd name="T8" fmla="*/ 96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6" y="96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7" name="Freeform 1397"/>
            <p:cNvSpPr>
              <a:spLocks/>
            </p:cNvSpPr>
            <p:nvPr/>
          </p:nvSpPr>
          <p:spPr bwMode="auto">
            <a:xfrm>
              <a:off x="2961" y="2313"/>
              <a:ext cx="120" cy="726"/>
            </a:xfrm>
            <a:custGeom>
              <a:avLst/>
              <a:gdLst>
                <a:gd name="T0" fmla="*/ 0 w 120"/>
                <a:gd name="T1" fmla="*/ 726 h 726"/>
                <a:gd name="T2" fmla="*/ 0 w 120"/>
                <a:gd name="T3" fmla="*/ 72 h 726"/>
                <a:gd name="T4" fmla="*/ 120 w 120"/>
                <a:gd name="T5" fmla="*/ 0 h 726"/>
                <a:gd name="T6" fmla="*/ 120 w 120"/>
                <a:gd name="T7" fmla="*/ 648 h 726"/>
                <a:gd name="T8" fmla="*/ 0 w 120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26">
                  <a:moveTo>
                    <a:pt x="0" y="726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648"/>
                  </a:lnTo>
                  <a:lnTo>
                    <a:pt x="0" y="7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8" name="Freeform 1398"/>
            <p:cNvSpPr>
              <a:spLocks/>
            </p:cNvSpPr>
            <p:nvPr/>
          </p:nvSpPr>
          <p:spPr bwMode="auto">
            <a:xfrm>
              <a:off x="2865" y="2361"/>
              <a:ext cx="96" cy="678"/>
            </a:xfrm>
            <a:custGeom>
              <a:avLst/>
              <a:gdLst>
                <a:gd name="T0" fmla="*/ 0 w 96"/>
                <a:gd name="T1" fmla="*/ 654 h 678"/>
                <a:gd name="T2" fmla="*/ 0 w 96"/>
                <a:gd name="T3" fmla="*/ 0 h 678"/>
                <a:gd name="T4" fmla="*/ 96 w 96"/>
                <a:gd name="T5" fmla="*/ 24 h 678"/>
                <a:gd name="T6" fmla="*/ 96 w 96"/>
                <a:gd name="T7" fmla="*/ 678 h 678"/>
                <a:gd name="T8" fmla="*/ 0 w 96"/>
                <a:gd name="T9" fmla="*/ 65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78">
                  <a:moveTo>
                    <a:pt x="0" y="65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678"/>
                  </a:lnTo>
                  <a:lnTo>
                    <a:pt x="0" y="65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19" name="Freeform 1399"/>
            <p:cNvSpPr>
              <a:spLocks/>
            </p:cNvSpPr>
            <p:nvPr/>
          </p:nvSpPr>
          <p:spPr bwMode="auto">
            <a:xfrm>
              <a:off x="2865" y="2289"/>
              <a:ext cx="216" cy="96"/>
            </a:xfrm>
            <a:custGeom>
              <a:avLst/>
              <a:gdLst>
                <a:gd name="T0" fmla="*/ 96 w 216"/>
                <a:gd name="T1" fmla="*/ 96 h 96"/>
                <a:gd name="T2" fmla="*/ 216 w 216"/>
                <a:gd name="T3" fmla="*/ 24 h 96"/>
                <a:gd name="T4" fmla="*/ 120 w 216"/>
                <a:gd name="T5" fmla="*/ 0 h 96"/>
                <a:gd name="T6" fmla="*/ 0 w 216"/>
                <a:gd name="T7" fmla="*/ 72 h 96"/>
                <a:gd name="T8" fmla="*/ 96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6" y="96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0" name="Freeform 1400"/>
            <p:cNvSpPr>
              <a:spLocks/>
            </p:cNvSpPr>
            <p:nvPr/>
          </p:nvSpPr>
          <p:spPr bwMode="auto">
            <a:xfrm>
              <a:off x="3057" y="2241"/>
              <a:ext cx="120" cy="822"/>
            </a:xfrm>
            <a:custGeom>
              <a:avLst/>
              <a:gdLst>
                <a:gd name="T0" fmla="*/ 0 w 120"/>
                <a:gd name="T1" fmla="*/ 822 h 822"/>
                <a:gd name="T2" fmla="*/ 0 w 120"/>
                <a:gd name="T3" fmla="*/ 66 h 822"/>
                <a:gd name="T4" fmla="*/ 120 w 120"/>
                <a:gd name="T5" fmla="*/ 0 h 822"/>
                <a:gd name="T6" fmla="*/ 114 w 120"/>
                <a:gd name="T7" fmla="*/ 744 h 822"/>
                <a:gd name="T8" fmla="*/ 0 w 120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22">
                  <a:moveTo>
                    <a:pt x="0" y="822"/>
                  </a:moveTo>
                  <a:lnTo>
                    <a:pt x="0" y="66"/>
                  </a:lnTo>
                  <a:lnTo>
                    <a:pt x="120" y="0"/>
                  </a:lnTo>
                  <a:lnTo>
                    <a:pt x="114" y="744"/>
                  </a:lnTo>
                  <a:lnTo>
                    <a:pt x="0" y="8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1" name="Freeform 1401"/>
            <p:cNvSpPr>
              <a:spLocks/>
            </p:cNvSpPr>
            <p:nvPr/>
          </p:nvSpPr>
          <p:spPr bwMode="auto">
            <a:xfrm>
              <a:off x="2961" y="2289"/>
              <a:ext cx="96" cy="774"/>
            </a:xfrm>
            <a:custGeom>
              <a:avLst/>
              <a:gdLst>
                <a:gd name="T0" fmla="*/ 0 w 96"/>
                <a:gd name="T1" fmla="*/ 750 h 774"/>
                <a:gd name="T2" fmla="*/ 0 w 96"/>
                <a:gd name="T3" fmla="*/ 0 h 774"/>
                <a:gd name="T4" fmla="*/ 96 w 96"/>
                <a:gd name="T5" fmla="*/ 18 h 774"/>
                <a:gd name="T6" fmla="*/ 96 w 96"/>
                <a:gd name="T7" fmla="*/ 774 h 774"/>
                <a:gd name="T8" fmla="*/ 0 w 96"/>
                <a:gd name="T9" fmla="*/ 75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74">
                  <a:moveTo>
                    <a:pt x="0" y="75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96" y="774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2" name="Freeform 1402"/>
            <p:cNvSpPr>
              <a:spLocks/>
            </p:cNvSpPr>
            <p:nvPr/>
          </p:nvSpPr>
          <p:spPr bwMode="auto">
            <a:xfrm>
              <a:off x="2961" y="2217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3" name="Freeform 1403"/>
            <p:cNvSpPr>
              <a:spLocks/>
            </p:cNvSpPr>
            <p:nvPr/>
          </p:nvSpPr>
          <p:spPr bwMode="auto">
            <a:xfrm>
              <a:off x="3153" y="2163"/>
              <a:ext cx="120" cy="924"/>
            </a:xfrm>
            <a:custGeom>
              <a:avLst/>
              <a:gdLst>
                <a:gd name="T0" fmla="*/ 0 w 120"/>
                <a:gd name="T1" fmla="*/ 924 h 924"/>
                <a:gd name="T2" fmla="*/ 6 w 120"/>
                <a:gd name="T3" fmla="*/ 72 h 924"/>
                <a:gd name="T4" fmla="*/ 120 w 120"/>
                <a:gd name="T5" fmla="*/ 0 h 924"/>
                <a:gd name="T6" fmla="*/ 114 w 120"/>
                <a:gd name="T7" fmla="*/ 846 h 924"/>
                <a:gd name="T8" fmla="*/ 0 w 120"/>
                <a:gd name="T9" fmla="*/ 924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24">
                  <a:moveTo>
                    <a:pt x="0" y="924"/>
                  </a:moveTo>
                  <a:lnTo>
                    <a:pt x="6" y="72"/>
                  </a:lnTo>
                  <a:lnTo>
                    <a:pt x="120" y="0"/>
                  </a:lnTo>
                  <a:lnTo>
                    <a:pt x="114" y="846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4" name="Freeform 1404"/>
            <p:cNvSpPr>
              <a:spLocks/>
            </p:cNvSpPr>
            <p:nvPr/>
          </p:nvSpPr>
          <p:spPr bwMode="auto">
            <a:xfrm>
              <a:off x="3057" y="2211"/>
              <a:ext cx="102" cy="876"/>
            </a:xfrm>
            <a:custGeom>
              <a:avLst/>
              <a:gdLst>
                <a:gd name="T0" fmla="*/ 0 w 102"/>
                <a:gd name="T1" fmla="*/ 852 h 876"/>
                <a:gd name="T2" fmla="*/ 0 w 102"/>
                <a:gd name="T3" fmla="*/ 0 h 876"/>
                <a:gd name="T4" fmla="*/ 102 w 102"/>
                <a:gd name="T5" fmla="*/ 24 h 876"/>
                <a:gd name="T6" fmla="*/ 96 w 102"/>
                <a:gd name="T7" fmla="*/ 876 h 876"/>
                <a:gd name="T8" fmla="*/ 0 w 102"/>
                <a:gd name="T9" fmla="*/ 85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76">
                  <a:moveTo>
                    <a:pt x="0" y="85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876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5" name="Freeform 1405"/>
            <p:cNvSpPr>
              <a:spLocks/>
            </p:cNvSpPr>
            <p:nvPr/>
          </p:nvSpPr>
          <p:spPr bwMode="auto">
            <a:xfrm>
              <a:off x="3057" y="2145"/>
              <a:ext cx="216" cy="90"/>
            </a:xfrm>
            <a:custGeom>
              <a:avLst/>
              <a:gdLst>
                <a:gd name="T0" fmla="*/ 102 w 216"/>
                <a:gd name="T1" fmla="*/ 90 h 90"/>
                <a:gd name="T2" fmla="*/ 216 w 216"/>
                <a:gd name="T3" fmla="*/ 18 h 90"/>
                <a:gd name="T4" fmla="*/ 120 w 216"/>
                <a:gd name="T5" fmla="*/ 0 h 90"/>
                <a:gd name="T6" fmla="*/ 0 w 216"/>
                <a:gd name="T7" fmla="*/ 66 h 90"/>
                <a:gd name="T8" fmla="*/ 102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102" y="90"/>
                  </a:moveTo>
                  <a:lnTo>
                    <a:pt x="216" y="18"/>
                  </a:lnTo>
                  <a:lnTo>
                    <a:pt x="120" y="0"/>
                  </a:lnTo>
                  <a:lnTo>
                    <a:pt x="0" y="66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6" name="Freeform 1406"/>
            <p:cNvSpPr>
              <a:spLocks/>
            </p:cNvSpPr>
            <p:nvPr/>
          </p:nvSpPr>
          <p:spPr bwMode="auto">
            <a:xfrm>
              <a:off x="3249" y="2091"/>
              <a:ext cx="126" cy="1026"/>
            </a:xfrm>
            <a:custGeom>
              <a:avLst/>
              <a:gdLst>
                <a:gd name="T0" fmla="*/ 0 w 126"/>
                <a:gd name="T1" fmla="*/ 1026 h 1026"/>
                <a:gd name="T2" fmla="*/ 6 w 126"/>
                <a:gd name="T3" fmla="*/ 66 h 1026"/>
                <a:gd name="T4" fmla="*/ 126 w 126"/>
                <a:gd name="T5" fmla="*/ 0 h 1026"/>
                <a:gd name="T6" fmla="*/ 114 w 126"/>
                <a:gd name="T7" fmla="*/ 942 h 1026"/>
                <a:gd name="T8" fmla="*/ 0 w 126"/>
                <a:gd name="T9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26">
                  <a:moveTo>
                    <a:pt x="0" y="1026"/>
                  </a:moveTo>
                  <a:lnTo>
                    <a:pt x="6" y="66"/>
                  </a:lnTo>
                  <a:lnTo>
                    <a:pt x="126" y="0"/>
                  </a:lnTo>
                  <a:lnTo>
                    <a:pt x="114" y="942"/>
                  </a:lnTo>
                  <a:lnTo>
                    <a:pt x="0" y="10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7" name="Freeform 1407"/>
            <p:cNvSpPr>
              <a:spLocks/>
            </p:cNvSpPr>
            <p:nvPr/>
          </p:nvSpPr>
          <p:spPr bwMode="auto">
            <a:xfrm>
              <a:off x="3153" y="2139"/>
              <a:ext cx="102" cy="978"/>
            </a:xfrm>
            <a:custGeom>
              <a:avLst/>
              <a:gdLst>
                <a:gd name="T0" fmla="*/ 0 w 102"/>
                <a:gd name="T1" fmla="*/ 948 h 978"/>
                <a:gd name="T2" fmla="*/ 6 w 102"/>
                <a:gd name="T3" fmla="*/ 0 h 978"/>
                <a:gd name="T4" fmla="*/ 102 w 102"/>
                <a:gd name="T5" fmla="*/ 18 h 978"/>
                <a:gd name="T6" fmla="*/ 96 w 102"/>
                <a:gd name="T7" fmla="*/ 978 h 978"/>
                <a:gd name="T8" fmla="*/ 0 w 102"/>
                <a:gd name="T9" fmla="*/ 94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78">
                  <a:moveTo>
                    <a:pt x="0" y="948"/>
                  </a:moveTo>
                  <a:lnTo>
                    <a:pt x="6" y="0"/>
                  </a:lnTo>
                  <a:lnTo>
                    <a:pt x="102" y="18"/>
                  </a:lnTo>
                  <a:lnTo>
                    <a:pt x="96" y="978"/>
                  </a:lnTo>
                  <a:lnTo>
                    <a:pt x="0" y="9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8" name="Freeform 1408"/>
            <p:cNvSpPr>
              <a:spLocks/>
            </p:cNvSpPr>
            <p:nvPr/>
          </p:nvSpPr>
          <p:spPr bwMode="auto">
            <a:xfrm>
              <a:off x="3159" y="2067"/>
              <a:ext cx="216" cy="90"/>
            </a:xfrm>
            <a:custGeom>
              <a:avLst/>
              <a:gdLst>
                <a:gd name="T0" fmla="*/ 96 w 216"/>
                <a:gd name="T1" fmla="*/ 90 h 90"/>
                <a:gd name="T2" fmla="*/ 216 w 216"/>
                <a:gd name="T3" fmla="*/ 24 h 90"/>
                <a:gd name="T4" fmla="*/ 120 w 216"/>
                <a:gd name="T5" fmla="*/ 0 h 90"/>
                <a:gd name="T6" fmla="*/ 0 w 216"/>
                <a:gd name="T7" fmla="*/ 72 h 90"/>
                <a:gd name="T8" fmla="*/ 96 w 21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0">
                  <a:moveTo>
                    <a:pt x="96" y="90"/>
                  </a:moveTo>
                  <a:lnTo>
                    <a:pt x="216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29" name="Freeform 1409"/>
            <p:cNvSpPr>
              <a:spLocks/>
            </p:cNvSpPr>
            <p:nvPr/>
          </p:nvSpPr>
          <p:spPr bwMode="auto">
            <a:xfrm>
              <a:off x="3345" y="2013"/>
              <a:ext cx="132" cy="1128"/>
            </a:xfrm>
            <a:custGeom>
              <a:avLst/>
              <a:gdLst>
                <a:gd name="T0" fmla="*/ 0 w 132"/>
                <a:gd name="T1" fmla="*/ 1128 h 1128"/>
                <a:gd name="T2" fmla="*/ 12 w 132"/>
                <a:gd name="T3" fmla="*/ 66 h 1128"/>
                <a:gd name="T4" fmla="*/ 132 w 132"/>
                <a:gd name="T5" fmla="*/ 0 h 1128"/>
                <a:gd name="T6" fmla="*/ 114 w 132"/>
                <a:gd name="T7" fmla="*/ 1044 h 1128"/>
                <a:gd name="T8" fmla="*/ 0 w 132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28">
                  <a:moveTo>
                    <a:pt x="0" y="1128"/>
                  </a:moveTo>
                  <a:lnTo>
                    <a:pt x="12" y="66"/>
                  </a:lnTo>
                  <a:lnTo>
                    <a:pt x="132" y="0"/>
                  </a:lnTo>
                  <a:lnTo>
                    <a:pt x="114" y="1044"/>
                  </a:lnTo>
                  <a:lnTo>
                    <a:pt x="0" y="11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0" name="Freeform 1410"/>
            <p:cNvSpPr>
              <a:spLocks/>
            </p:cNvSpPr>
            <p:nvPr/>
          </p:nvSpPr>
          <p:spPr bwMode="auto">
            <a:xfrm>
              <a:off x="3249" y="2061"/>
              <a:ext cx="108" cy="1080"/>
            </a:xfrm>
            <a:custGeom>
              <a:avLst/>
              <a:gdLst>
                <a:gd name="T0" fmla="*/ 0 w 108"/>
                <a:gd name="T1" fmla="*/ 1056 h 1080"/>
                <a:gd name="T2" fmla="*/ 6 w 108"/>
                <a:gd name="T3" fmla="*/ 0 h 1080"/>
                <a:gd name="T4" fmla="*/ 108 w 108"/>
                <a:gd name="T5" fmla="*/ 18 h 1080"/>
                <a:gd name="T6" fmla="*/ 96 w 108"/>
                <a:gd name="T7" fmla="*/ 1080 h 1080"/>
                <a:gd name="T8" fmla="*/ 0 w 108"/>
                <a:gd name="T9" fmla="*/ 105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0">
                  <a:moveTo>
                    <a:pt x="0" y="1056"/>
                  </a:moveTo>
                  <a:lnTo>
                    <a:pt x="6" y="0"/>
                  </a:lnTo>
                  <a:lnTo>
                    <a:pt x="108" y="18"/>
                  </a:lnTo>
                  <a:lnTo>
                    <a:pt x="96" y="108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1" name="Freeform 1411"/>
            <p:cNvSpPr>
              <a:spLocks/>
            </p:cNvSpPr>
            <p:nvPr/>
          </p:nvSpPr>
          <p:spPr bwMode="auto">
            <a:xfrm>
              <a:off x="3255" y="1989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24 h 90"/>
                <a:gd name="T4" fmla="*/ 120 w 222"/>
                <a:gd name="T5" fmla="*/ 0 h 90"/>
                <a:gd name="T6" fmla="*/ 0 w 222"/>
                <a:gd name="T7" fmla="*/ 72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2" name="Freeform 1412"/>
            <p:cNvSpPr>
              <a:spLocks/>
            </p:cNvSpPr>
            <p:nvPr/>
          </p:nvSpPr>
          <p:spPr bwMode="auto">
            <a:xfrm>
              <a:off x="3447" y="1935"/>
              <a:ext cx="132" cy="1230"/>
            </a:xfrm>
            <a:custGeom>
              <a:avLst/>
              <a:gdLst>
                <a:gd name="T0" fmla="*/ 0 w 132"/>
                <a:gd name="T1" fmla="*/ 1230 h 1230"/>
                <a:gd name="T2" fmla="*/ 12 w 132"/>
                <a:gd name="T3" fmla="*/ 66 h 1230"/>
                <a:gd name="T4" fmla="*/ 132 w 132"/>
                <a:gd name="T5" fmla="*/ 0 h 1230"/>
                <a:gd name="T6" fmla="*/ 114 w 132"/>
                <a:gd name="T7" fmla="*/ 1146 h 1230"/>
                <a:gd name="T8" fmla="*/ 0 w 132"/>
                <a:gd name="T9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30">
                  <a:moveTo>
                    <a:pt x="0" y="1230"/>
                  </a:moveTo>
                  <a:lnTo>
                    <a:pt x="12" y="66"/>
                  </a:lnTo>
                  <a:lnTo>
                    <a:pt x="132" y="0"/>
                  </a:lnTo>
                  <a:lnTo>
                    <a:pt x="114" y="1146"/>
                  </a:lnTo>
                  <a:lnTo>
                    <a:pt x="0" y="12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3" name="Freeform 1413"/>
            <p:cNvSpPr>
              <a:spLocks/>
            </p:cNvSpPr>
            <p:nvPr/>
          </p:nvSpPr>
          <p:spPr bwMode="auto">
            <a:xfrm>
              <a:off x="3345" y="1983"/>
              <a:ext cx="114" cy="1182"/>
            </a:xfrm>
            <a:custGeom>
              <a:avLst/>
              <a:gdLst>
                <a:gd name="T0" fmla="*/ 0 w 114"/>
                <a:gd name="T1" fmla="*/ 1158 h 1182"/>
                <a:gd name="T2" fmla="*/ 12 w 114"/>
                <a:gd name="T3" fmla="*/ 0 h 1182"/>
                <a:gd name="T4" fmla="*/ 114 w 114"/>
                <a:gd name="T5" fmla="*/ 18 h 1182"/>
                <a:gd name="T6" fmla="*/ 102 w 114"/>
                <a:gd name="T7" fmla="*/ 1182 h 1182"/>
                <a:gd name="T8" fmla="*/ 0 w 114"/>
                <a:gd name="T9" fmla="*/ 1158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2">
                  <a:moveTo>
                    <a:pt x="0" y="1158"/>
                  </a:moveTo>
                  <a:lnTo>
                    <a:pt x="12" y="0"/>
                  </a:lnTo>
                  <a:lnTo>
                    <a:pt x="114" y="18"/>
                  </a:lnTo>
                  <a:lnTo>
                    <a:pt x="102" y="1182"/>
                  </a:lnTo>
                  <a:lnTo>
                    <a:pt x="0" y="11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4" name="Freeform 1414"/>
            <p:cNvSpPr>
              <a:spLocks/>
            </p:cNvSpPr>
            <p:nvPr/>
          </p:nvSpPr>
          <p:spPr bwMode="auto">
            <a:xfrm>
              <a:off x="3357" y="1911"/>
              <a:ext cx="222" cy="90"/>
            </a:xfrm>
            <a:custGeom>
              <a:avLst/>
              <a:gdLst>
                <a:gd name="T0" fmla="*/ 102 w 222"/>
                <a:gd name="T1" fmla="*/ 90 h 90"/>
                <a:gd name="T2" fmla="*/ 222 w 222"/>
                <a:gd name="T3" fmla="*/ 24 h 90"/>
                <a:gd name="T4" fmla="*/ 120 w 222"/>
                <a:gd name="T5" fmla="*/ 0 h 90"/>
                <a:gd name="T6" fmla="*/ 0 w 222"/>
                <a:gd name="T7" fmla="*/ 72 h 90"/>
                <a:gd name="T8" fmla="*/ 102 w 222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0">
                  <a:moveTo>
                    <a:pt x="102" y="90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5" name="Freeform 1415"/>
            <p:cNvSpPr>
              <a:spLocks/>
            </p:cNvSpPr>
            <p:nvPr/>
          </p:nvSpPr>
          <p:spPr bwMode="auto">
            <a:xfrm>
              <a:off x="1893" y="1701"/>
              <a:ext cx="168" cy="1170"/>
            </a:xfrm>
            <a:custGeom>
              <a:avLst/>
              <a:gdLst>
                <a:gd name="T0" fmla="*/ 36 w 168"/>
                <a:gd name="T1" fmla="*/ 1170 h 1170"/>
                <a:gd name="T2" fmla="*/ 0 w 168"/>
                <a:gd name="T3" fmla="*/ 60 h 1170"/>
                <a:gd name="T4" fmla="*/ 132 w 168"/>
                <a:gd name="T5" fmla="*/ 0 h 1170"/>
                <a:gd name="T6" fmla="*/ 168 w 168"/>
                <a:gd name="T7" fmla="*/ 1098 h 1170"/>
                <a:gd name="T8" fmla="*/ 36 w 168"/>
                <a:gd name="T9" fmla="*/ 117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170">
                  <a:moveTo>
                    <a:pt x="36" y="1170"/>
                  </a:moveTo>
                  <a:lnTo>
                    <a:pt x="0" y="60"/>
                  </a:lnTo>
                  <a:lnTo>
                    <a:pt x="132" y="0"/>
                  </a:lnTo>
                  <a:lnTo>
                    <a:pt x="168" y="1098"/>
                  </a:lnTo>
                  <a:lnTo>
                    <a:pt x="36" y="11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6" name="Freeform 1416"/>
            <p:cNvSpPr>
              <a:spLocks/>
            </p:cNvSpPr>
            <p:nvPr/>
          </p:nvSpPr>
          <p:spPr bwMode="auto">
            <a:xfrm>
              <a:off x="1803" y="1743"/>
              <a:ext cx="126" cy="1128"/>
            </a:xfrm>
            <a:custGeom>
              <a:avLst/>
              <a:gdLst>
                <a:gd name="T0" fmla="*/ 42 w 126"/>
                <a:gd name="T1" fmla="*/ 1104 h 1128"/>
                <a:gd name="T2" fmla="*/ 0 w 126"/>
                <a:gd name="T3" fmla="*/ 0 h 1128"/>
                <a:gd name="T4" fmla="*/ 90 w 126"/>
                <a:gd name="T5" fmla="*/ 18 h 1128"/>
                <a:gd name="T6" fmla="*/ 126 w 126"/>
                <a:gd name="T7" fmla="*/ 1128 h 1128"/>
                <a:gd name="T8" fmla="*/ 42 w 126"/>
                <a:gd name="T9" fmla="*/ 1104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128">
                  <a:moveTo>
                    <a:pt x="42" y="110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6" y="1128"/>
                  </a:lnTo>
                  <a:lnTo>
                    <a:pt x="42" y="11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7" name="Freeform 1417"/>
            <p:cNvSpPr>
              <a:spLocks/>
            </p:cNvSpPr>
            <p:nvPr/>
          </p:nvSpPr>
          <p:spPr bwMode="auto">
            <a:xfrm>
              <a:off x="1803" y="1683"/>
              <a:ext cx="222" cy="78"/>
            </a:xfrm>
            <a:custGeom>
              <a:avLst/>
              <a:gdLst>
                <a:gd name="T0" fmla="*/ 90 w 222"/>
                <a:gd name="T1" fmla="*/ 78 h 78"/>
                <a:gd name="T2" fmla="*/ 222 w 222"/>
                <a:gd name="T3" fmla="*/ 18 h 78"/>
                <a:gd name="T4" fmla="*/ 132 w 222"/>
                <a:gd name="T5" fmla="*/ 0 h 78"/>
                <a:gd name="T6" fmla="*/ 0 w 222"/>
                <a:gd name="T7" fmla="*/ 60 h 78"/>
                <a:gd name="T8" fmla="*/ 90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90" y="78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8" name="Freeform 1418"/>
            <p:cNvSpPr>
              <a:spLocks/>
            </p:cNvSpPr>
            <p:nvPr/>
          </p:nvSpPr>
          <p:spPr bwMode="auto">
            <a:xfrm>
              <a:off x="1977" y="1629"/>
              <a:ext cx="168" cy="1266"/>
            </a:xfrm>
            <a:custGeom>
              <a:avLst/>
              <a:gdLst>
                <a:gd name="T0" fmla="*/ 42 w 168"/>
                <a:gd name="T1" fmla="*/ 1266 h 1266"/>
                <a:gd name="T2" fmla="*/ 0 w 168"/>
                <a:gd name="T3" fmla="*/ 60 h 1266"/>
                <a:gd name="T4" fmla="*/ 132 w 168"/>
                <a:gd name="T5" fmla="*/ 0 h 1266"/>
                <a:gd name="T6" fmla="*/ 168 w 168"/>
                <a:gd name="T7" fmla="*/ 1194 h 1266"/>
                <a:gd name="T8" fmla="*/ 42 w 168"/>
                <a:gd name="T9" fmla="*/ 1266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266">
                  <a:moveTo>
                    <a:pt x="42" y="1266"/>
                  </a:moveTo>
                  <a:lnTo>
                    <a:pt x="0" y="60"/>
                  </a:lnTo>
                  <a:lnTo>
                    <a:pt x="132" y="0"/>
                  </a:lnTo>
                  <a:lnTo>
                    <a:pt x="168" y="1194"/>
                  </a:lnTo>
                  <a:lnTo>
                    <a:pt x="42" y="12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39" name="Freeform 1419"/>
            <p:cNvSpPr>
              <a:spLocks/>
            </p:cNvSpPr>
            <p:nvPr/>
          </p:nvSpPr>
          <p:spPr bwMode="auto">
            <a:xfrm>
              <a:off x="1887" y="1665"/>
              <a:ext cx="132" cy="1230"/>
            </a:xfrm>
            <a:custGeom>
              <a:avLst/>
              <a:gdLst>
                <a:gd name="T0" fmla="*/ 42 w 132"/>
                <a:gd name="T1" fmla="*/ 1206 h 1230"/>
                <a:gd name="T2" fmla="*/ 0 w 132"/>
                <a:gd name="T3" fmla="*/ 0 h 1230"/>
                <a:gd name="T4" fmla="*/ 90 w 132"/>
                <a:gd name="T5" fmla="*/ 24 h 1230"/>
                <a:gd name="T6" fmla="*/ 132 w 132"/>
                <a:gd name="T7" fmla="*/ 1230 h 1230"/>
                <a:gd name="T8" fmla="*/ 42 w 132"/>
                <a:gd name="T9" fmla="*/ 1206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30">
                  <a:moveTo>
                    <a:pt x="42" y="1206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32" y="1230"/>
                  </a:lnTo>
                  <a:lnTo>
                    <a:pt x="42" y="120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0" name="Freeform 1420"/>
            <p:cNvSpPr>
              <a:spLocks/>
            </p:cNvSpPr>
            <p:nvPr/>
          </p:nvSpPr>
          <p:spPr bwMode="auto">
            <a:xfrm>
              <a:off x="1887" y="1611"/>
              <a:ext cx="222" cy="78"/>
            </a:xfrm>
            <a:custGeom>
              <a:avLst/>
              <a:gdLst>
                <a:gd name="T0" fmla="*/ 90 w 222"/>
                <a:gd name="T1" fmla="*/ 78 h 78"/>
                <a:gd name="T2" fmla="*/ 222 w 222"/>
                <a:gd name="T3" fmla="*/ 18 h 78"/>
                <a:gd name="T4" fmla="*/ 132 w 222"/>
                <a:gd name="T5" fmla="*/ 0 h 78"/>
                <a:gd name="T6" fmla="*/ 0 w 222"/>
                <a:gd name="T7" fmla="*/ 54 h 78"/>
                <a:gd name="T8" fmla="*/ 90 w 222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8">
                  <a:moveTo>
                    <a:pt x="90" y="78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54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1" name="Freeform 1421"/>
            <p:cNvSpPr>
              <a:spLocks/>
            </p:cNvSpPr>
            <p:nvPr/>
          </p:nvSpPr>
          <p:spPr bwMode="auto">
            <a:xfrm>
              <a:off x="2067" y="1551"/>
              <a:ext cx="168" cy="1368"/>
            </a:xfrm>
            <a:custGeom>
              <a:avLst/>
              <a:gdLst>
                <a:gd name="T0" fmla="*/ 36 w 168"/>
                <a:gd name="T1" fmla="*/ 1368 h 1368"/>
                <a:gd name="T2" fmla="*/ 0 w 168"/>
                <a:gd name="T3" fmla="*/ 54 h 1368"/>
                <a:gd name="T4" fmla="*/ 132 w 168"/>
                <a:gd name="T5" fmla="*/ 0 h 1368"/>
                <a:gd name="T6" fmla="*/ 168 w 168"/>
                <a:gd name="T7" fmla="*/ 1296 h 1368"/>
                <a:gd name="T8" fmla="*/ 36 w 168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68">
                  <a:moveTo>
                    <a:pt x="36" y="1368"/>
                  </a:moveTo>
                  <a:lnTo>
                    <a:pt x="0" y="54"/>
                  </a:lnTo>
                  <a:lnTo>
                    <a:pt x="132" y="0"/>
                  </a:lnTo>
                  <a:lnTo>
                    <a:pt x="168" y="1296"/>
                  </a:lnTo>
                  <a:lnTo>
                    <a:pt x="36" y="13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2" name="Freeform 1422"/>
            <p:cNvSpPr>
              <a:spLocks/>
            </p:cNvSpPr>
            <p:nvPr/>
          </p:nvSpPr>
          <p:spPr bwMode="auto">
            <a:xfrm>
              <a:off x="1977" y="1587"/>
              <a:ext cx="126" cy="1332"/>
            </a:xfrm>
            <a:custGeom>
              <a:avLst/>
              <a:gdLst>
                <a:gd name="T0" fmla="*/ 42 w 126"/>
                <a:gd name="T1" fmla="*/ 1308 h 1332"/>
                <a:gd name="T2" fmla="*/ 0 w 126"/>
                <a:gd name="T3" fmla="*/ 0 h 1332"/>
                <a:gd name="T4" fmla="*/ 90 w 126"/>
                <a:gd name="T5" fmla="*/ 18 h 1332"/>
                <a:gd name="T6" fmla="*/ 126 w 126"/>
                <a:gd name="T7" fmla="*/ 1332 h 1332"/>
                <a:gd name="T8" fmla="*/ 42 w 126"/>
                <a:gd name="T9" fmla="*/ 1308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332">
                  <a:moveTo>
                    <a:pt x="42" y="130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26" y="1332"/>
                  </a:lnTo>
                  <a:lnTo>
                    <a:pt x="42" y="130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3" name="Freeform 1423"/>
            <p:cNvSpPr>
              <a:spLocks/>
            </p:cNvSpPr>
            <p:nvPr/>
          </p:nvSpPr>
          <p:spPr bwMode="auto">
            <a:xfrm>
              <a:off x="1977" y="1533"/>
              <a:ext cx="222" cy="72"/>
            </a:xfrm>
            <a:custGeom>
              <a:avLst/>
              <a:gdLst>
                <a:gd name="T0" fmla="*/ 90 w 222"/>
                <a:gd name="T1" fmla="*/ 72 h 72"/>
                <a:gd name="T2" fmla="*/ 222 w 222"/>
                <a:gd name="T3" fmla="*/ 18 h 72"/>
                <a:gd name="T4" fmla="*/ 132 w 222"/>
                <a:gd name="T5" fmla="*/ 0 h 72"/>
                <a:gd name="T6" fmla="*/ 0 w 222"/>
                <a:gd name="T7" fmla="*/ 54 h 72"/>
                <a:gd name="T8" fmla="*/ 90 w 222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2">
                  <a:moveTo>
                    <a:pt x="90" y="72"/>
                  </a:moveTo>
                  <a:lnTo>
                    <a:pt x="222" y="18"/>
                  </a:lnTo>
                  <a:lnTo>
                    <a:pt x="132" y="0"/>
                  </a:lnTo>
                  <a:lnTo>
                    <a:pt x="0" y="54"/>
                  </a:lnTo>
                  <a:lnTo>
                    <a:pt x="90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4" name="Freeform 1424"/>
            <p:cNvSpPr>
              <a:spLocks/>
            </p:cNvSpPr>
            <p:nvPr/>
          </p:nvSpPr>
          <p:spPr bwMode="auto">
            <a:xfrm>
              <a:off x="2157" y="1473"/>
              <a:ext cx="162" cy="1470"/>
            </a:xfrm>
            <a:custGeom>
              <a:avLst/>
              <a:gdLst>
                <a:gd name="T0" fmla="*/ 36 w 162"/>
                <a:gd name="T1" fmla="*/ 1470 h 1470"/>
                <a:gd name="T2" fmla="*/ 0 w 162"/>
                <a:gd name="T3" fmla="*/ 54 h 1470"/>
                <a:gd name="T4" fmla="*/ 132 w 162"/>
                <a:gd name="T5" fmla="*/ 0 h 1470"/>
                <a:gd name="T6" fmla="*/ 162 w 162"/>
                <a:gd name="T7" fmla="*/ 1398 h 1470"/>
                <a:gd name="T8" fmla="*/ 36 w 162"/>
                <a:gd name="T9" fmla="*/ 147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70">
                  <a:moveTo>
                    <a:pt x="36" y="1470"/>
                  </a:moveTo>
                  <a:lnTo>
                    <a:pt x="0" y="54"/>
                  </a:lnTo>
                  <a:lnTo>
                    <a:pt x="132" y="0"/>
                  </a:lnTo>
                  <a:lnTo>
                    <a:pt x="162" y="1398"/>
                  </a:lnTo>
                  <a:lnTo>
                    <a:pt x="36" y="147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5" name="Freeform 1425"/>
            <p:cNvSpPr>
              <a:spLocks/>
            </p:cNvSpPr>
            <p:nvPr/>
          </p:nvSpPr>
          <p:spPr bwMode="auto">
            <a:xfrm>
              <a:off x="2061" y="1509"/>
              <a:ext cx="132" cy="1434"/>
            </a:xfrm>
            <a:custGeom>
              <a:avLst/>
              <a:gdLst>
                <a:gd name="T0" fmla="*/ 42 w 132"/>
                <a:gd name="T1" fmla="*/ 1410 h 1434"/>
                <a:gd name="T2" fmla="*/ 0 w 132"/>
                <a:gd name="T3" fmla="*/ 0 h 1434"/>
                <a:gd name="T4" fmla="*/ 96 w 132"/>
                <a:gd name="T5" fmla="*/ 18 h 1434"/>
                <a:gd name="T6" fmla="*/ 132 w 132"/>
                <a:gd name="T7" fmla="*/ 1434 h 1434"/>
                <a:gd name="T8" fmla="*/ 42 w 132"/>
                <a:gd name="T9" fmla="*/ 141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34">
                  <a:moveTo>
                    <a:pt x="42" y="1410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32" y="1434"/>
                  </a:lnTo>
                  <a:lnTo>
                    <a:pt x="42" y="14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6" name="Freeform 1426"/>
            <p:cNvSpPr>
              <a:spLocks/>
            </p:cNvSpPr>
            <p:nvPr/>
          </p:nvSpPr>
          <p:spPr bwMode="auto">
            <a:xfrm>
              <a:off x="2061" y="1455"/>
              <a:ext cx="228" cy="72"/>
            </a:xfrm>
            <a:custGeom>
              <a:avLst/>
              <a:gdLst>
                <a:gd name="T0" fmla="*/ 96 w 228"/>
                <a:gd name="T1" fmla="*/ 72 h 72"/>
                <a:gd name="T2" fmla="*/ 228 w 228"/>
                <a:gd name="T3" fmla="*/ 18 h 72"/>
                <a:gd name="T4" fmla="*/ 138 w 228"/>
                <a:gd name="T5" fmla="*/ 0 h 72"/>
                <a:gd name="T6" fmla="*/ 0 w 228"/>
                <a:gd name="T7" fmla="*/ 54 h 72"/>
                <a:gd name="T8" fmla="*/ 96 w 228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72">
                  <a:moveTo>
                    <a:pt x="96" y="72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54"/>
                  </a:lnTo>
                  <a:lnTo>
                    <a:pt x="96" y="7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7" name="Freeform 1427"/>
            <p:cNvSpPr>
              <a:spLocks/>
            </p:cNvSpPr>
            <p:nvPr/>
          </p:nvSpPr>
          <p:spPr bwMode="auto">
            <a:xfrm>
              <a:off x="2193" y="2871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18 h 96"/>
                <a:gd name="T4" fmla="*/ 126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8" name="Freeform 1428"/>
            <p:cNvSpPr>
              <a:spLocks/>
            </p:cNvSpPr>
            <p:nvPr/>
          </p:nvSpPr>
          <p:spPr bwMode="auto">
            <a:xfrm>
              <a:off x="2373" y="2823"/>
              <a:ext cx="126" cy="168"/>
            </a:xfrm>
            <a:custGeom>
              <a:avLst/>
              <a:gdLst>
                <a:gd name="T0" fmla="*/ 0 w 126"/>
                <a:gd name="T1" fmla="*/ 168 h 168"/>
                <a:gd name="T2" fmla="*/ 0 w 126"/>
                <a:gd name="T3" fmla="*/ 78 h 168"/>
                <a:gd name="T4" fmla="*/ 126 w 126"/>
                <a:gd name="T5" fmla="*/ 0 h 168"/>
                <a:gd name="T6" fmla="*/ 126 w 126"/>
                <a:gd name="T7" fmla="*/ 90 h 168"/>
                <a:gd name="T8" fmla="*/ 0 w 126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68">
                  <a:moveTo>
                    <a:pt x="0" y="168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9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49" name="Freeform 1429"/>
            <p:cNvSpPr>
              <a:spLocks/>
            </p:cNvSpPr>
            <p:nvPr/>
          </p:nvSpPr>
          <p:spPr bwMode="auto">
            <a:xfrm>
              <a:off x="2283" y="2877"/>
              <a:ext cx="90" cy="114"/>
            </a:xfrm>
            <a:custGeom>
              <a:avLst/>
              <a:gdLst>
                <a:gd name="T0" fmla="*/ 0 w 90"/>
                <a:gd name="T1" fmla="*/ 90 h 114"/>
                <a:gd name="T2" fmla="*/ 0 w 90"/>
                <a:gd name="T3" fmla="*/ 0 h 114"/>
                <a:gd name="T4" fmla="*/ 90 w 90"/>
                <a:gd name="T5" fmla="*/ 24 h 114"/>
                <a:gd name="T6" fmla="*/ 90 w 90"/>
                <a:gd name="T7" fmla="*/ 114 h 114"/>
                <a:gd name="T8" fmla="*/ 0 w 90"/>
                <a:gd name="T9" fmla="*/ 9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0" y="9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11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0" name="Freeform 1430"/>
            <p:cNvSpPr>
              <a:spLocks/>
            </p:cNvSpPr>
            <p:nvPr/>
          </p:nvSpPr>
          <p:spPr bwMode="auto">
            <a:xfrm>
              <a:off x="2283" y="2799"/>
              <a:ext cx="216" cy="102"/>
            </a:xfrm>
            <a:custGeom>
              <a:avLst/>
              <a:gdLst>
                <a:gd name="T0" fmla="*/ 90 w 216"/>
                <a:gd name="T1" fmla="*/ 102 h 102"/>
                <a:gd name="T2" fmla="*/ 216 w 216"/>
                <a:gd name="T3" fmla="*/ 24 h 102"/>
                <a:gd name="T4" fmla="*/ 126 w 216"/>
                <a:gd name="T5" fmla="*/ 0 h 102"/>
                <a:gd name="T6" fmla="*/ 0 w 216"/>
                <a:gd name="T7" fmla="*/ 78 h 102"/>
                <a:gd name="T8" fmla="*/ 90 w 21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2">
                  <a:moveTo>
                    <a:pt x="90" y="102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1" name="Freeform 1431"/>
            <p:cNvSpPr>
              <a:spLocks/>
            </p:cNvSpPr>
            <p:nvPr/>
          </p:nvSpPr>
          <p:spPr bwMode="auto">
            <a:xfrm>
              <a:off x="2463" y="2757"/>
              <a:ext cx="126" cy="264"/>
            </a:xfrm>
            <a:custGeom>
              <a:avLst/>
              <a:gdLst>
                <a:gd name="T0" fmla="*/ 0 w 126"/>
                <a:gd name="T1" fmla="*/ 264 h 264"/>
                <a:gd name="T2" fmla="*/ 0 w 126"/>
                <a:gd name="T3" fmla="*/ 78 h 264"/>
                <a:gd name="T4" fmla="*/ 126 w 126"/>
                <a:gd name="T5" fmla="*/ 0 h 264"/>
                <a:gd name="T6" fmla="*/ 126 w 126"/>
                <a:gd name="T7" fmla="*/ 180 h 264"/>
                <a:gd name="T8" fmla="*/ 0 w 126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264">
                  <a:moveTo>
                    <a:pt x="0" y="264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18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2" name="Freeform 1432"/>
            <p:cNvSpPr>
              <a:spLocks/>
            </p:cNvSpPr>
            <p:nvPr/>
          </p:nvSpPr>
          <p:spPr bwMode="auto">
            <a:xfrm>
              <a:off x="2373" y="2811"/>
              <a:ext cx="90" cy="210"/>
            </a:xfrm>
            <a:custGeom>
              <a:avLst/>
              <a:gdLst>
                <a:gd name="T0" fmla="*/ 0 w 90"/>
                <a:gd name="T1" fmla="*/ 180 h 210"/>
                <a:gd name="T2" fmla="*/ 0 w 90"/>
                <a:gd name="T3" fmla="*/ 0 h 210"/>
                <a:gd name="T4" fmla="*/ 90 w 90"/>
                <a:gd name="T5" fmla="*/ 24 h 210"/>
                <a:gd name="T6" fmla="*/ 90 w 90"/>
                <a:gd name="T7" fmla="*/ 210 h 210"/>
                <a:gd name="T8" fmla="*/ 0 w 90"/>
                <a:gd name="T9" fmla="*/ 1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10">
                  <a:moveTo>
                    <a:pt x="0" y="18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0" y="21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4" name="Group 1634"/>
          <p:cNvGrpSpPr>
            <a:grpSpLocks/>
          </p:cNvGrpSpPr>
          <p:nvPr/>
        </p:nvGrpSpPr>
        <p:grpSpPr bwMode="auto">
          <a:xfrm>
            <a:off x="1966913" y="2424113"/>
            <a:ext cx="3524250" cy="3171825"/>
            <a:chOff x="1239" y="1527"/>
            <a:chExt cx="2220" cy="1998"/>
          </a:xfrm>
        </p:grpSpPr>
        <p:sp>
          <p:nvSpPr>
            <p:cNvPr id="6554" name="Freeform 1434"/>
            <p:cNvSpPr>
              <a:spLocks/>
            </p:cNvSpPr>
            <p:nvPr/>
          </p:nvSpPr>
          <p:spPr bwMode="auto">
            <a:xfrm>
              <a:off x="2373" y="2733"/>
              <a:ext cx="216" cy="102"/>
            </a:xfrm>
            <a:custGeom>
              <a:avLst/>
              <a:gdLst>
                <a:gd name="T0" fmla="*/ 90 w 216"/>
                <a:gd name="T1" fmla="*/ 102 h 102"/>
                <a:gd name="T2" fmla="*/ 216 w 216"/>
                <a:gd name="T3" fmla="*/ 24 h 102"/>
                <a:gd name="T4" fmla="*/ 126 w 216"/>
                <a:gd name="T5" fmla="*/ 0 h 102"/>
                <a:gd name="T6" fmla="*/ 0 w 216"/>
                <a:gd name="T7" fmla="*/ 78 h 102"/>
                <a:gd name="T8" fmla="*/ 90 w 21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2">
                  <a:moveTo>
                    <a:pt x="90" y="102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0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" name="Freeform 1435"/>
            <p:cNvSpPr>
              <a:spLocks/>
            </p:cNvSpPr>
            <p:nvPr/>
          </p:nvSpPr>
          <p:spPr bwMode="auto">
            <a:xfrm>
              <a:off x="2553" y="2691"/>
              <a:ext cx="132" cy="354"/>
            </a:xfrm>
            <a:custGeom>
              <a:avLst/>
              <a:gdLst>
                <a:gd name="T0" fmla="*/ 6 w 132"/>
                <a:gd name="T1" fmla="*/ 354 h 354"/>
                <a:gd name="T2" fmla="*/ 0 w 132"/>
                <a:gd name="T3" fmla="*/ 72 h 354"/>
                <a:gd name="T4" fmla="*/ 126 w 132"/>
                <a:gd name="T5" fmla="*/ 0 h 354"/>
                <a:gd name="T6" fmla="*/ 132 w 132"/>
                <a:gd name="T7" fmla="*/ 270 h 354"/>
                <a:gd name="T8" fmla="*/ 6 w 132"/>
                <a:gd name="T9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54">
                  <a:moveTo>
                    <a:pt x="6" y="354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32" y="270"/>
                  </a:lnTo>
                  <a:lnTo>
                    <a:pt x="6" y="3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" name="Freeform 1436"/>
            <p:cNvSpPr>
              <a:spLocks/>
            </p:cNvSpPr>
            <p:nvPr/>
          </p:nvSpPr>
          <p:spPr bwMode="auto">
            <a:xfrm>
              <a:off x="2463" y="2739"/>
              <a:ext cx="96" cy="306"/>
            </a:xfrm>
            <a:custGeom>
              <a:avLst/>
              <a:gdLst>
                <a:gd name="T0" fmla="*/ 0 w 96"/>
                <a:gd name="T1" fmla="*/ 282 h 306"/>
                <a:gd name="T2" fmla="*/ 0 w 96"/>
                <a:gd name="T3" fmla="*/ 0 h 306"/>
                <a:gd name="T4" fmla="*/ 90 w 96"/>
                <a:gd name="T5" fmla="*/ 24 h 306"/>
                <a:gd name="T6" fmla="*/ 96 w 96"/>
                <a:gd name="T7" fmla="*/ 306 h 306"/>
                <a:gd name="T8" fmla="*/ 0 w 96"/>
                <a:gd name="T9" fmla="*/ 28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06">
                  <a:moveTo>
                    <a:pt x="0" y="28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96" y="306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7" name="Freeform 1437"/>
            <p:cNvSpPr>
              <a:spLocks/>
            </p:cNvSpPr>
            <p:nvPr/>
          </p:nvSpPr>
          <p:spPr bwMode="auto">
            <a:xfrm>
              <a:off x="2463" y="2667"/>
              <a:ext cx="216" cy="96"/>
            </a:xfrm>
            <a:custGeom>
              <a:avLst/>
              <a:gdLst>
                <a:gd name="T0" fmla="*/ 90 w 216"/>
                <a:gd name="T1" fmla="*/ 96 h 96"/>
                <a:gd name="T2" fmla="*/ 216 w 216"/>
                <a:gd name="T3" fmla="*/ 24 h 96"/>
                <a:gd name="T4" fmla="*/ 126 w 216"/>
                <a:gd name="T5" fmla="*/ 0 h 96"/>
                <a:gd name="T6" fmla="*/ 0 w 216"/>
                <a:gd name="T7" fmla="*/ 72 h 96"/>
                <a:gd name="T8" fmla="*/ 90 w 21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96">
                  <a:moveTo>
                    <a:pt x="90" y="96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8" name="Freeform 1438"/>
            <p:cNvSpPr>
              <a:spLocks/>
            </p:cNvSpPr>
            <p:nvPr/>
          </p:nvSpPr>
          <p:spPr bwMode="auto">
            <a:xfrm>
              <a:off x="2649" y="2619"/>
              <a:ext cx="126" cy="450"/>
            </a:xfrm>
            <a:custGeom>
              <a:avLst/>
              <a:gdLst>
                <a:gd name="T0" fmla="*/ 0 w 126"/>
                <a:gd name="T1" fmla="*/ 450 h 450"/>
                <a:gd name="T2" fmla="*/ 0 w 126"/>
                <a:gd name="T3" fmla="*/ 78 h 450"/>
                <a:gd name="T4" fmla="*/ 120 w 126"/>
                <a:gd name="T5" fmla="*/ 0 h 450"/>
                <a:gd name="T6" fmla="*/ 126 w 126"/>
                <a:gd name="T7" fmla="*/ 372 h 450"/>
                <a:gd name="T8" fmla="*/ 0 w 12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450">
                  <a:moveTo>
                    <a:pt x="0" y="450"/>
                  </a:moveTo>
                  <a:lnTo>
                    <a:pt x="0" y="78"/>
                  </a:lnTo>
                  <a:lnTo>
                    <a:pt x="120" y="0"/>
                  </a:lnTo>
                  <a:lnTo>
                    <a:pt x="126" y="372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9" name="Freeform 1439"/>
            <p:cNvSpPr>
              <a:spLocks/>
            </p:cNvSpPr>
            <p:nvPr/>
          </p:nvSpPr>
          <p:spPr bwMode="auto">
            <a:xfrm>
              <a:off x="2553" y="2673"/>
              <a:ext cx="96" cy="396"/>
            </a:xfrm>
            <a:custGeom>
              <a:avLst/>
              <a:gdLst>
                <a:gd name="T0" fmla="*/ 6 w 96"/>
                <a:gd name="T1" fmla="*/ 372 h 396"/>
                <a:gd name="T2" fmla="*/ 0 w 96"/>
                <a:gd name="T3" fmla="*/ 0 h 396"/>
                <a:gd name="T4" fmla="*/ 96 w 96"/>
                <a:gd name="T5" fmla="*/ 24 h 396"/>
                <a:gd name="T6" fmla="*/ 96 w 96"/>
                <a:gd name="T7" fmla="*/ 396 h 396"/>
                <a:gd name="T8" fmla="*/ 6 w 96"/>
                <a:gd name="T9" fmla="*/ 372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96">
                  <a:moveTo>
                    <a:pt x="6" y="37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396"/>
                  </a:lnTo>
                  <a:lnTo>
                    <a:pt x="6" y="3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0" name="Freeform 1440"/>
            <p:cNvSpPr>
              <a:spLocks/>
            </p:cNvSpPr>
            <p:nvPr/>
          </p:nvSpPr>
          <p:spPr bwMode="auto">
            <a:xfrm>
              <a:off x="2553" y="2595"/>
              <a:ext cx="216" cy="102"/>
            </a:xfrm>
            <a:custGeom>
              <a:avLst/>
              <a:gdLst>
                <a:gd name="T0" fmla="*/ 96 w 216"/>
                <a:gd name="T1" fmla="*/ 102 h 102"/>
                <a:gd name="T2" fmla="*/ 216 w 216"/>
                <a:gd name="T3" fmla="*/ 24 h 102"/>
                <a:gd name="T4" fmla="*/ 126 w 216"/>
                <a:gd name="T5" fmla="*/ 0 h 102"/>
                <a:gd name="T6" fmla="*/ 0 w 216"/>
                <a:gd name="T7" fmla="*/ 78 h 102"/>
                <a:gd name="T8" fmla="*/ 96 w 216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02">
                  <a:moveTo>
                    <a:pt x="96" y="102"/>
                  </a:moveTo>
                  <a:lnTo>
                    <a:pt x="216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1" name="Freeform 1441"/>
            <p:cNvSpPr>
              <a:spLocks/>
            </p:cNvSpPr>
            <p:nvPr/>
          </p:nvSpPr>
          <p:spPr bwMode="auto">
            <a:xfrm>
              <a:off x="2739" y="2547"/>
              <a:ext cx="126" cy="546"/>
            </a:xfrm>
            <a:custGeom>
              <a:avLst/>
              <a:gdLst>
                <a:gd name="T0" fmla="*/ 6 w 126"/>
                <a:gd name="T1" fmla="*/ 546 h 546"/>
                <a:gd name="T2" fmla="*/ 0 w 126"/>
                <a:gd name="T3" fmla="*/ 78 h 546"/>
                <a:gd name="T4" fmla="*/ 126 w 126"/>
                <a:gd name="T5" fmla="*/ 0 h 546"/>
                <a:gd name="T6" fmla="*/ 126 w 126"/>
                <a:gd name="T7" fmla="*/ 468 h 546"/>
                <a:gd name="T8" fmla="*/ 6 w 126"/>
                <a:gd name="T9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546">
                  <a:moveTo>
                    <a:pt x="6" y="546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468"/>
                  </a:lnTo>
                  <a:lnTo>
                    <a:pt x="6" y="5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2" name="Freeform 1442"/>
            <p:cNvSpPr>
              <a:spLocks/>
            </p:cNvSpPr>
            <p:nvPr/>
          </p:nvSpPr>
          <p:spPr bwMode="auto">
            <a:xfrm>
              <a:off x="2643" y="2601"/>
              <a:ext cx="102" cy="492"/>
            </a:xfrm>
            <a:custGeom>
              <a:avLst/>
              <a:gdLst>
                <a:gd name="T0" fmla="*/ 6 w 102"/>
                <a:gd name="T1" fmla="*/ 468 h 492"/>
                <a:gd name="T2" fmla="*/ 0 w 102"/>
                <a:gd name="T3" fmla="*/ 0 h 492"/>
                <a:gd name="T4" fmla="*/ 96 w 102"/>
                <a:gd name="T5" fmla="*/ 24 h 492"/>
                <a:gd name="T6" fmla="*/ 102 w 102"/>
                <a:gd name="T7" fmla="*/ 492 h 492"/>
                <a:gd name="T8" fmla="*/ 6 w 102"/>
                <a:gd name="T9" fmla="*/ 468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92">
                  <a:moveTo>
                    <a:pt x="6" y="46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92"/>
                  </a:lnTo>
                  <a:lnTo>
                    <a:pt x="6" y="4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3" name="Freeform 1443"/>
            <p:cNvSpPr>
              <a:spLocks/>
            </p:cNvSpPr>
            <p:nvPr/>
          </p:nvSpPr>
          <p:spPr bwMode="auto">
            <a:xfrm>
              <a:off x="2643" y="2529"/>
              <a:ext cx="222" cy="96"/>
            </a:xfrm>
            <a:custGeom>
              <a:avLst/>
              <a:gdLst>
                <a:gd name="T0" fmla="*/ 96 w 222"/>
                <a:gd name="T1" fmla="*/ 96 h 96"/>
                <a:gd name="T2" fmla="*/ 222 w 222"/>
                <a:gd name="T3" fmla="*/ 18 h 96"/>
                <a:gd name="T4" fmla="*/ 126 w 222"/>
                <a:gd name="T5" fmla="*/ 0 h 96"/>
                <a:gd name="T6" fmla="*/ 0 w 222"/>
                <a:gd name="T7" fmla="*/ 72 h 96"/>
                <a:gd name="T8" fmla="*/ 96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96" y="96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4" name="Freeform 1444"/>
            <p:cNvSpPr>
              <a:spLocks/>
            </p:cNvSpPr>
            <p:nvPr/>
          </p:nvSpPr>
          <p:spPr bwMode="auto">
            <a:xfrm>
              <a:off x="2835" y="2475"/>
              <a:ext cx="126" cy="642"/>
            </a:xfrm>
            <a:custGeom>
              <a:avLst/>
              <a:gdLst>
                <a:gd name="T0" fmla="*/ 6 w 126"/>
                <a:gd name="T1" fmla="*/ 642 h 642"/>
                <a:gd name="T2" fmla="*/ 0 w 126"/>
                <a:gd name="T3" fmla="*/ 78 h 642"/>
                <a:gd name="T4" fmla="*/ 126 w 126"/>
                <a:gd name="T5" fmla="*/ 0 h 642"/>
                <a:gd name="T6" fmla="*/ 126 w 126"/>
                <a:gd name="T7" fmla="*/ 564 h 642"/>
                <a:gd name="T8" fmla="*/ 6 w 126"/>
                <a:gd name="T9" fmla="*/ 64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642">
                  <a:moveTo>
                    <a:pt x="6" y="642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6" y="564"/>
                  </a:lnTo>
                  <a:lnTo>
                    <a:pt x="6" y="6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5" name="Freeform 1445"/>
            <p:cNvSpPr>
              <a:spLocks/>
            </p:cNvSpPr>
            <p:nvPr/>
          </p:nvSpPr>
          <p:spPr bwMode="auto">
            <a:xfrm>
              <a:off x="2739" y="2529"/>
              <a:ext cx="102" cy="588"/>
            </a:xfrm>
            <a:custGeom>
              <a:avLst/>
              <a:gdLst>
                <a:gd name="T0" fmla="*/ 6 w 102"/>
                <a:gd name="T1" fmla="*/ 564 h 588"/>
                <a:gd name="T2" fmla="*/ 0 w 102"/>
                <a:gd name="T3" fmla="*/ 0 h 588"/>
                <a:gd name="T4" fmla="*/ 96 w 102"/>
                <a:gd name="T5" fmla="*/ 24 h 588"/>
                <a:gd name="T6" fmla="*/ 102 w 102"/>
                <a:gd name="T7" fmla="*/ 588 h 588"/>
                <a:gd name="T8" fmla="*/ 6 w 102"/>
                <a:gd name="T9" fmla="*/ 56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88">
                  <a:moveTo>
                    <a:pt x="6" y="56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588"/>
                  </a:lnTo>
                  <a:lnTo>
                    <a:pt x="6" y="5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6" name="Freeform 1446"/>
            <p:cNvSpPr>
              <a:spLocks/>
            </p:cNvSpPr>
            <p:nvPr/>
          </p:nvSpPr>
          <p:spPr bwMode="auto">
            <a:xfrm>
              <a:off x="2739" y="2457"/>
              <a:ext cx="222" cy="96"/>
            </a:xfrm>
            <a:custGeom>
              <a:avLst/>
              <a:gdLst>
                <a:gd name="T0" fmla="*/ 96 w 222"/>
                <a:gd name="T1" fmla="*/ 96 h 96"/>
                <a:gd name="T2" fmla="*/ 222 w 222"/>
                <a:gd name="T3" fmla="*/ 18 h 96"/>
                <a:gd name="T4" fmla="*/ 126 w 222"/>
                <a:gd name="T5" fmla="*/ 0 h 96"/>
                <a:gd name="T6" fmla="*/ 0 w 222"/>
                <a:gd name="T7" fmla="*/ 72 h 96"/>
                <a:gd name="T8" fmla="*/ 96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96" y="96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7" name="Freeform 1447"/>
            <p:cNvSpPr>
              <a:spLocks/>
            </p:cNvSpPr>
            <p:nvPr/>
          </p:nvSpPr>
          <p:spPr bwMode="auto">
            <a:xfrm>
              <a:off x="2937" y="2403"/>
              <a:ext cx="120" cy="744"/>
            </a:xfrm>
            <a:custGeom>
              <a:avLst/>
              <a:gdLst>
                <a:gd name="T0" fmla="*/ 0 w 120"/>
                <a:gd name="T1" fmla="*/ 744 h 744"/>
                <a:gd name="T2" fmla="*/ 0 w 120"/>
                <a:gd name="T3" fmla="*/ 78 h 744"/>
                <a:gd name="T4" fmla="*/ 120 w 120"/>
                <a:gd name="T5" fmla="*/ 0 h 744"/>
                <a:gd name="T6" fmla="*/ 120 w 120"/>
                <a:gd name="T7" fmla="*/ 660 h 744"/>
                <a:gd name="T8" fmla="*/ 0 w 120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44">
                  <a:moveTo>
                    <a:pt x="0" y="744"/>
                  </a:moveTo>
                  <a:lnTo>
                    <a:pt x="0" y="78"/>
                  </a:lnTo>
                  <a:lnTo>
                    <a:pt x="120" y="0"/>
                  </a:lnTo>
                  <a:lnTo>
                    <a:pt x="120" y="660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8" name="Freeform 1448"/>
            <p:cNvSpPr>
              <a:spLocks/>
            </p:cNvSpPr>
            <p:nvPr/>
          </p:nvSpPr>
          <p:spPr bwMode="auto">
            <a:xfrm>
              <a:off x="2835" y="2457"/>
              <a:ext cx="102" cy="690"/>
            </a:xfrm>
            <a:custGeom>
              <a:avLst/>
              <a:gdLst>
                <a:gd name="T0" fmla="*/ 6 w 102"/>
                <a:gd name="T1" fmla="*/ 660 h 690"/>
                <a:gd name="T2" fmla="*/ 0 w 102"/>
                <a:gd name="T3" fmla="*/ 0 h 690"/>
                <a:gd name="T4" fmla="*/ 102 w 102"/>
                <a:gd name="T5" fmla="*/ 24 h 690"/>
                <a:gd name="T6" fmla="*/ 102 w 102"/>
                <a:gd name="T7" fmla="*/ 690 h 690"/>
                <a:gd name="T8" fmla="*/ 6 w 102"/>
                <a:gd name="T9" fmla="*/ 66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0">
                  <a:moveTo>
                    <a:pt x="6" y="66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690"/>
                  </a:lnTo>
                  <a:lnTo>
                    <a:pt x="6" y="6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69" name="Freeform 1449"/>
            <p:cNvSpPr>
              <a:spLocks/>
            </p:cNvSpPr>
            <p:nvPr/>
          </p:nvSpPr>
          <p:spPr bwMode="auto">
            <a:xfrm>
              <a:off x="2835" y="2385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18 h 96"/>
                <a:gd name="T4" fmla="*/ 126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0" name="Freeform 1450"/>
            <p:cNvSpPr>
              <a:spLocks/>
            </p:cNvSpPr>
            <p:nvPr/>
          </p:nvSpPr>
          <p:spPr bwMode="auto">
            <a:xfrm>
              <a:off x="3033" y="2331"/>
              <a:ext cx="120" cy="840"/>
            </a:xfrm>
            <a:custGeom>
              <a:avLst/>
              <a:gdLst>
                <a:gd name="T0" fmla="*/ 0 w 120"/>
                <a:gd name="T1" fmla="*/ 840 h 840"/>
                <a:gd name="T2" fmla="*/ 0 w 120"/>
                <a:gd name="T3" fmla="*/ 72 h 840"/>
                <a:gd name="T4" fmla="*/ 120 w 120"/>
                <a:gd name="T5" fmla="*/ 0 h 840"/>
                <a:gd name="T6" fmla="*/ 120 w 120"/>
                <a:gd name="T7" fmla="*/ 756 h 840"/>
                <a:gd name="T8" fmla="*/ 0 w 120"/>
                <a:gd name="T9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840">
                  <a:moveTo>
                    <a:pt x="0" y="840"/>
                  </a:moveTo>
                  <a:lnTo>
                    <a:pt x="0" y="72"/>
                  </a:lnTo>
                  <a:lnTo>
                    <a:pt x="120" y="0"/>
                  </a:lnTo>
                  <a:lnTo>
                    <a:pt x="120" y="756"/>
                  </a:lnTo>
                  <a:lnTo>
                    <a:pt x="0" y="84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1" name="Freeform 1451"/>
            <p:cNvSpPr>
              <a:spLocks/>
            </p:cNvSpPr>
            <p:nvPr/>
          </p:nvSpPr>
          <p:spPr bwMode="auto">
            <a:xfrm>
              <a:off x="2931" y="2379"/>
              <a:ext cx="102" cy="792"/>
            </a:xfrm>
            <a:custGeom>
              <a:avLst/>
              <a:gdLst>
                <a:gd name="T0" fmla="*/ 6 w 102"/>
                <a:gd name="T1" fmla="*/ 768 h 792"/>
                <a:gd name="T2" fmla="*/ 0 w 102"/>
                <a:gd name="T3" fmla="*/ 0 h 792"/>
                <a:gd name="T4" fmla="*/ 102 w 102"/>
                <a:gd name="T5" fmla="*/ 24 h 792"/>
                <a:gd name="T6" fmla="*/ 102 w 102"/>
                <a:gd name="T7" fmla="*/ 792 h 792"/>
                <a:gd name="T8" fmla="*/ 6 w 102"/>
                <a:gd name="T9" fmla="*/ 768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92">
                  <a:moveTo>
                    <a:pt x="6" y="76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792"/>
                  </a:lnTo>
                  <a:lnTo>
                    <a:pt x="6" y="7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2" name="Freeform 1452"/>
            <p:cNvSpPr>
              <a:spLocks/>
            </p:cNvSpPr>
            <p:nvPr/>
          </p:nvSpPr>
          <p:spPr bwMode="auto">
            <a:xfrm>
              <a:off x="2931" y="2307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6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3" name="Freeform 1453"/>
            <p:cNvSpPr>
              <a:spLocks/>
            </p:cNvSpPr>
            <p:nvPr/>
          </p:nvSpPr>
          <p:spPr bwMode="auto">
            <a:xfrm>
              <a:off x="3129" y="2259"/>
              <a:ext cx="126" cy="942"/>
            </a:xfrm>
            <a:custGeom>
              <a:avLst/>
              <a:gdLst>
                <a:gd name="T0" fmla="*/ 0 w 126"/>
                <a:gd name="T1" fmla="*/ 942 h 942"/>
                <a:gd name="T2" fmla="*/ 6 w 126"/>
                <a:gd name="T3" fmla="*/ 72 h 942"/>
                <a:gd name="T4" fmla="*/ 126 w 126"/>
                <a:gd name="T5" fmla="*/ 0 h 942"/>
                <a:gd name="T6" fmla="*/ 120 w 126"/>
                <a:gd name="T7" fmla="*/ 858 h 942"/>
                <a:gd name="T8" fmla="*/ 0 w 126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42">
                  <a:moveTo>
                    <a:pt x="0" y="942"/>
                  </a:moveTo>
                  <a:lnTo>
                    <a:pt x="6" y="72"/>
                  </a:lnTo>
                  <a:lnTo>
                    <a:pt x="126" y="0"/>
                  </a:lnTo>
                  <a:lnTo>
                    <a:pt x="120" y="858"/>
                  </a:lnTo>
                  <a:lnTo>
                    <a:pt x="0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4" name="Freeform 1454"/>
            <p:cNvSpPr>
              <a:spLocks/>
            </p:cNvSpPr>
            <p:nvPr/>
          </p:nvSpPr>
          <p:spPr bwMode="auto">
            <a:xfrm>
              <a:off x="3033" y="2307"/>
              <a:ext cx="102" cy="894"/>
            </a:xfrm>
            <a:custGeom>
              <a:avLst/>
              <a:gdLst>
                <a:gd name="T0" fmla="*/ 0 w 102"/>
                <a:gd name="T1" fmla="*/ 864 h 894"/>
                <a:gd name="T2" fmla="*/ 0 w 102"/>
                <a:gd name="T3" fmla="*/ 0 h 894"/>
                <a:gd name="T4" fmla="*/ 102 w 102"/>
                <a:gd name="T5" fmla="*/ 24 h 894"/>
                <a:gd name="T6" fmla="*/ 96 w 102"/>
                <a:gd name="T7" fmla="*/ 894 h 894"/>
                <a:gd name="T8" fmla="*/ 0 w 102"/>
                <a:gd name="T9" fmla="*/ 86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94">
                  <a:moveTo>
                    <a:pt x="0" y="86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894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5" name="Freeform 1455"/>
            <p:cNvSpPr>
              <a:spLocks/>
            </p:cNvSpPr>
            <p:nvPr/>
          </p:nvSpPr>
          <p:spPr bwMode="auto">
            <a:xfrm>
              <a:off x="3033" y="2235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6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6" name="Freeform 1456"/>
            <p:cNvSpPr>
              <a:spLocks/>
            </p:cNvSpPr>
            <p:nvPr/>
          </p:nvSpPr>
          <p:spPr bwMode="auto">
            <a:xfrm>
              <a:off x="3231" y="2181"/>
              <a:ext cx="126" cy="1044"/>
            </a:xfrm>
            <a:custGeom>
              <a:avLst/>
              <a:gdLst>
                <a:gd name="T0" fmla="*/ 0 w 126"/>
                <a:gd name="T1" fmla="*/ 1044 h 1044"/>
                <a:gd name="T2" fmla="*/ 6 w 126"/>
                <a:gd name="T3" fmla="*/ 72 h 1044"/>
                <a:gd name="T4" fmla="*/ 126 w 126"/>
                <a:gd name="T5" fmla="*/ 0 h 1044"/>
                <a:gd name="T6" fmla="*/ 114 w 126"/>
                <a:gd name="T7" fmla="*/ 960 h 1044"/>
                <a:gd name="T8" fmla="*/ 0 w 126"/>
                <a:gd name="T9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44">
                  <a:moveTo>
                    <a:pt x="0" y="1044"/>
                  </a:moveTo>
                  <a:lnTo>
                    <a:pt x="6" y="72"/>
                  </a:lnTo>
                  <a:lnTo>
                    <a:pt x="126" y="0"/>
                  </a:lnTo>
                  <a:lnTo>
                    <a:pt x="114" y="960"/>
                  </a:lnTo>
                  <a:lnTo>
                    <a:pt x="0" y="10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7" name="Freeform 1457"/>
            <p:cNvSpPr>
              <a:spLocks/>
            </p:cNvSpPr>
            <p:nvPr/>
          </p:nvSpPr>
          <p:spPr bwMode="auto">
            <a:xfrm>
              <a:off x="3129" y="2229"/>
              <a:ext cx="108" cy="996"/>
            </a:xfrm>
            <a:custGeom>
              <a:avLst/>
              <a:gdLst>
                <a:gd name="T0" fmla="*/ 0 w 108"/>
                <a:gd name="T1" fmla="*/ 972 h 996"/>
                <a:gd name="T2" fmla="*/ 6 w 108"/>
                <a:gd name="T3" fmla="*/ 0 h 996"/>
                <a:gd name="T4" fmla="*/ 108 w 108"/>
                <a:gd name="T5" fmla="*/ 24 h 996"/>
                <a:gd name="T6" fmla="*/ 102 w 108"/>
                <a:gd name="T7" fmla="*/ 996 h 996"/>
                <a:gd name="T8" fmla="*/ 0 w 108"/>
                <a:gd name="T9" fmla="*/ 972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96">
                  <a:moveTo>
                    <a:pt x="0" y="972"/>
                  </a:moveTo>
                  <a:lnTo>
                    <a:pt x="6" y="0"/>
                  </a:lnTo>
                  <a:lnTo>
                    <a:pt x="108" y="24"/>
                  </a:lnTo>
                  <a:lnTo>
                    <a:pt x="102" y="996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8" name="Freeform 1458"/>
            <p:cNvSpPr>
              <a:spLocks/>
            </p:cNvSpPr>
            <p:nvPr/>
          </p:nvSpPr>
          <p:spPr bwMode="auto">
            <a:xfrm>
              <a:off x="3135" y="2157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0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79" name="Freeform 1459"/>
            <p:cNvSpPr>
              <a:spLocks/>
            </p:cNvSpPr>
            <p:nvPr/>
          </p:nvSpPr>
          <p:spPr bwMode="auto">
            <a:xfrm>
              <a:off x="3327" y="2103"/>
              <a:ext cx="132" cy="1146"/>
            </a:xfrm>
            <a:custGeom>
              <a:avLst/>
              <a:gdLst>
                <a:gd name="T0" fmla="*/ 0 w 132"/>
                <a:gd name="T1" fmla="*/ 1146 h 1146"/>
                <a:gd name="T2" fmla="*/ 12 w 132"/>
                <a:gd name="T3" fmla="*/ 72 h 1146"/>
                <a:gd name="T4" fmla="*/ 132 w 132"/>
                <a:gd name="T5" fmla="*/ 0 h 1146"/>
                <a:gd name="T6" fmla="*/ 120 w 132"/>
                <a:gd name="T7" fmla="*/ 1062 h 1146"/>
                <a:gd name="T8" fmla="*/ 0 w 132"/>
                <a:gd name="T9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6">
                  <a:moveTo>
                    <a:pt x="0" y="1146"/>
                  </a:moveTo>
                  <a:lnTo>
                    <a:pt x="12" y="72"/>
                  </a:lnTo>
                  <a:lnTo>
                    <a:pt x="132" y="0"/>
                  </a:lnTo>
                  <a:lnTo>
                    <a:pt x="120" y="1062"/>
                  </a:lnTo>
                  <a:lnTo>
                    <a:pt x="0" y="11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0" name="Freeform 1460"/>
            <p:cNvSpPr>
              <a:spLocks/>
            </p:cNvSpPr>
            <p:nvPr/>
          </p:nvSpPr>
          <p:spPr bwMode="auto">
            <a:xfrm>
              <a:off x="3231" y="2151"/>
              <a:ext cx="108" cy="1098"/>
            </a:xfrm>
            <a:custGeom>
              <a:avLst/>
              <a:gdLst>
                <a:gd name="T0" fmla="*/ 0 w 108"/>
                <a:gd name="T1" fmla="*/ 1074 h 1098"/>
                <a:gd name="T2" fmla="*/ 6 w 108"/>
                <a:gd name="T3" fmla="*/ 0 h 1098"/>
                <a:gd name="T4" fmla="*/ 108 w 108"/>
                <a:gd name="T5" fmla="*/ 24 h 1098"/>
                <a:gd name="T6" fmla="*/ 96 w 108"/>
                <a:gd name="T7" fmla="*/ 1098 h 1098"/>
                <a:gd name="T8" fmla="*/ 0 w 108"/>
                <a:gd name="T9" fmla="*/ 107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98">
                  <a:moveTo>
                    <a:pt x="0" y="1074"/>
                  </a:moveTo>
                  <a:lnTo>
                    <a:pt x="6" y="0"/>
                  </a:lnTo>
                  <a:lnTo>
                    <a:pt x="108" y="24"/>
                  </a:lnTo>
                  <a:lnTo>
                    <a:pt x="96" y="1098"/>
                  </a:lnTo>
                  <a:lnTo>
                    <a:pt x="0" y="10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1" name="Freeform 1461"/>
            <p:cNvSpPr>
              <a:spLocks/>
            </p:cNvSpPr>
            <p:nvPr/>
          </p:nvSpPr>
          <p:spPr bwMode="auto">
            <a:xfrm>
              <a:off x="3237" y="2079"/>
              <a:ext cx="222" cy="96"/>
            </a:xfrm>
            <a:custGeom>
              <a:avLst/>
              <a:gdLst>
                <a:gd name="T0" fmla="*/ 102 w 222"/>
                <a:gd name="T1" fmla="*/ 96 h 96"/>
                <a:gd name="T2" fmla="*/ 222 w 222"/>
                <a:gd name="T3" fmla="*/ 24 h 96"/>
                <a:gd name="T4" fmla="*/ 120 w 222"/>
                <a:gd name="T5" fmla="*/ 0 h 96"/>
                <a:gd name="T6" fmla="*/ 0 w 222"/>
                <a:gd name="T7" fmla="*/ 72 h 96"/>
                <a:gd name="T8" fmla="*/ 102 w 222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96">
                  <a:moveTo>
                    <a:pt x="102" y="96"/>
                  </a:moveTo>
                  <a:lnTo>
                    <a:pt x="222" y="24"/>
                  </a:lnTo>
                  <a:lnTo>
                    <a:pt x="120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2" name="Freeform 1462"/>
            <p:cNvSpPr>
              <a:spLocks/>
            </p:cNvSpPr>
            <p:nvPr/>
          </p:nvSpPr>
          <p:spPr bwMode="auto">
            <a:xfrm>
              <a:off x="1755" y="1857"/>
              <a:ext cx="174" cy="1092"/>
            </a:xfrm>
            <a:custGeom>
              <a:avLst/>
              <a:gdLst>
                <a:gd name="T0" fmla="*/ 42 w 174"/>
                <a:gd name="T1" fmla="*/ 1092 h 1092"/>
                <a:gd name="T2" fmla="*/ 0 w 174"/>
                <a:gd name="T3" fmla="*/ 66 h 1092"/>
                <a:gd name="T4" fmla="*/ 138 w 174"/>
                <a:gd name="T5" fmla="*/ 0 h 1092"/>
                <a:gd name="T6" fmla="*/ 174 w 174"/>
                <a:gd name="T7" fmla="*/ 1014 h 1092"/>
                <a:gd name="T8" fmla="*/ 42 w 174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092">
                  <a:moveTo>
                    <a:pt x="42" y="1092"/>
                  </a:moveTo>
                  <a:lnTo>
                    <a:pt x="0" y="66"/>
                  </a:lnTo>
                  <a:lnTo>
                    <a:pt x="138" y="0"/>
                  </a:lnTo>
                  <a:lnTo>
                    <a:pt x="174" y="1014"/>
                  </a:lnTo>
                  <a:lnTo>
                    <a:pt x="42" y="10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3" name="Freeform 1463"/>
            <p:cNvSpPr>
              <a:spLocks/>
            </p:cNvSpPr>
            <p:nvPr/>
          </p:nvSpPr>
          <p:spPr bwMode="auto">
            <a:xfrm>
              <a:off x="1665" y="1905"/>
              <a:ext cx="132" cy="1044"/>
            </a:xfrm>
            <a:custGeom>
              <a:avLst/>
              <a:gdLst>
                <a:gd name="T0" fmla="*/ 42 w 132"/>
                <a:gd name="T1" fmla="*/ 1020 h 1044"/>
                <a:gd name="T2" fmla="*/ 0 w 132"/>
                <a:gd name="T3" fmla="*/ 0 h 1044"/>
                <a:gd name="T4" fmla="*/ 90 w 132"/>
                <a:gd name="T5" fmla="*/ 18 h 1044"/>
                <a:gd name="T6" fmla="*/ 132 w 132"/>
                <a:gd name="T7" fmla="*/ 1044 h 1044"/>
                <a:gd name="T8" fmla="*/ 42 w 132"/>
                <a:gd name="T9" fmla="*/ 102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44">
                  <a:moveTo>
                    <a:pt x="42" y="102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2" y="1044"/>
                  </a:lnTo>
                  <a:lnTo>
                    <a:pt x="42" y="10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4" name="Freeform 1464"/>
            <p:cNvSpPr>
              <a:spLocks/>
            </p:cNvSpPr>
            <p:nvPr/>
          </p:nvSpPr>
          <p:spPr bwMode="auto">
            <a:xfrm>
              <a:off x="1665" y="1839"/>
              <a:ext cx="228" cy="84"/>
            </a:xfrm>
            <a:custGeom>
              <a:avLst/>
              <a:gdLst>
                <a:gd name="T0" fmla="*/ 90 w 228"/>
                <a:gd name="T1" fmla="*/ 84 h 84"/>
                <a:gd name="T2" fmla="*/ 228 w 228"/>
                <a:gd name="T3" fmla="*/ 18 h 84"/>
                <a:gd name="T4" fmla="*/ 138 w 228"/>
                <a:gd name="T5" fmla="*/ 0 h 84"/>
                <a:gd name="T6" fmla="*/ 0 w 228"/>
                <a:gd name="T7" fmla="*/ 66 h 84"/>
                <a:gd name="T8" fmla="*/ 90 w 2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4">
                  <a:moveTo>
                    <a:pt x="90" y="84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5" name="Freeform 1465"/>
            <p:cNvSpPr>
              <a:spLocks/>
            </p:cNvSpPr>
            <p:nvPr/>
          </p:nvSpPr>
          <p:spPr bwMode="auto">
            <a:xfrm>
              <a:off x="1845" y="1785"/>
              <a:ext cx="174" cy="1188"/>
            </a:xfrm>
            <a:custGeom>
              <a:avLst/>
              <a:gdLst>
                <a:gd name="T0" fmla="*/ 42 w 174"/>
                <a:gd name="T1" fmla="*/ 1188 h 1188"/>
                <a:gd name="T2" fmla="*/ 0 w 174"/>
                <a:gd name="T3" fmla="*/ 60 h 1188"/>
                <a:gd name="T4" fmla="*/ 138 w 174"/>
                <a:gd name="T5" fmla="*/ 0 h 1188"/>
                <a:gd name="T6" fmla="*/ 174 w 174"/>
                <a:gd name="T7" fmla="*/ 1110 h 1188"/>
                <a:gd name="T8" fmla="*/ 42 w 174"/>
                <a:gd name="T9" fmla="*/ 1188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188">
                  <a:moveTo>
                    <a:pt x="42" y="1188"/>
                  </a:moveTo>
                  <a:lnTo>
                    <a:pt x="0" y="60"/>
                  </a:lnTo>
                  <a:lnTo>
                    <a:pt x="138" y="0"/>
                  </a:lnTo>
                  <a:lnTo>
                    <a:pt x="174" y="1110"/>
                  </a:lnTo>
                  <a:lnTo>
                    <a:pt x="42" y="11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6" name="Freeform 1466"/>
            <p:cNvSpPr>
              <a:spLocks/>
            </p:cNvSpPr>
            <p:nvPr/>
          </p:nvSpPr>
          <p:spPr bwMode="auto">
            <a:xfrm>
              <a:off x="1755" y="1827"/>
              <a:ext cx="132" cy="1146"/>
            </a:xfrm>
            <a:custGeom>
              <a:avLst/>
              <a:gdLst>
                <a:gd name="T0" fmla="*/ 42 w 132"/>
                <a:gd name="T1" fmla="*/ 1122 h 1146"/>
                <a:gd name="T2" fmla="*/ 0 w 132"/>
                <a:gd name="T3" fmla="*/ 0 h 1146"/>
                <a:gd name="T4" fmla="*/ 90 w 132"/>
                <a:gd name="T5" fmla="*/ 18 h 1146"/>
                <a:gd name="T6" fmla="*/ 132 w 132"/>
                <a:gd name="T7" fmla="*/ 1146 h 1146"/>
                <a:gd name="T8" fmla="*/ 42 w 132"/>
                <a:gd name="T9" fmla="*/ 11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46">
                  <a:moveTo>
                    <a:pt x="42" y="1122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2" y="1146"/>
                  </a:lnTo>
                  <a:lnTo>
                    <a:pt x="42" y="112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7" name="Freeform 1467"/>
            <p:cNvSpPr>
              <a:spLocks/>
            </p:cNvSpPr>
            <p:nvPr/>
          </p:nvSpPr>
          <p:spPr bwMode="auto">
            <a:xfrm>
              <a:off x="1755" y="1761"/>
              <a:ext cx="228" cy="84"/>
            </a:xfrm>
            <a:custGeom>
              <a:avLst/>
              <a:gdLst>
                <a:gd name="T0" fmla="*/ 90 w 228"/>
                <a:gd name="T1" fmla="*/ 84 h 84"/>
                <a:gd name="T2" fmla="*/ 228 w 228"/>
                <a:gd name="T3" fmla="*/ 24 h 84"/>
                <a:gd name="T4" fmla="*/ 138 w 228"/>
                <a:gd name="T5" fmla="*/ 0 h 84"/>
                <a:gd name="T6" fmla="*/ 0 w 228"/>
                <a:gd name="T7" fmla="*/ 66 h 84"/>
                <a:gd name="T8" fmla="*/ 90 w 2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4">
                  <a:moveTo>
                    <a:pt x="90" y="84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8" name="Freeform 1468"/>
            <p:cNvSpPr>
              <a:spLocks/>
            </p:cNvSpPr>
            <p:nvPr/>
          </p:nvSpPr>
          <p:spPr bwMode="auto">
            <a:xfrm>
              <a:off x="1929" y="1707"/>
              <a:ext cx="174" cy="1290"/>
            </a:xfrm>
            <a:custGeom>
              <a:avLst/>
              <a:gdLst>
                <a:gd name="T0" fmla="*/ 42 w 174"/>
                <a:gd name="T1" fmla="*/ 1290 h 1290"/>
                <a:gd name="T2" fmla="*/ 0 w 174"/>
                <a:gd name="T3" fmla="*/ 60 h 1290"/>
                <a:gd name="T4" fmla="*/ 138 w 174"/>
                <a:gd name="T5" fmla="*/ 0 h 1290"/>
                <a:gd name="T6" fmla="*/ 174 w 174"/>
                <a:gd name="T7" fmla="*/ 1212 h 1290"/>
                <a:gd name="T8" fmla="*/ 42 w 174"/>
                <a:gd name="T9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290">
                  <a:moveTo>
                    <a:pt x="42" y="1290"/>
                  </a:moveTo>
                  <a:lnTo>
                    <a:pt x="0" y="60"/>
                  </a:lnTo>
                  <a:lnTo>
                    <a:pt x="138" y="0"/>
                  </a:lnTo>
                  <a:lnTo>
                    <a:pt x="174" y="1212"/>
                  </a:lnTo>
                  <a:lnTo>
                    <a:pt x="42" y="12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89" name="Freeform 1469"/>
            <p:cNvSpPr>
              <a:spLocks/>
            </p:cNvSpPr>
            <p:nvPr/>
          </p:nvSpPr>
          <p:spPr bwMode="auto">
            <a:xfrm>
              <a:off x="1839" y="1749"/>
              <a:ext cx="132" cy="1248"/>
            </a:xfrm>
            <a:custGeom>
              <a:avLst/>
              <a:gdLst>
                <a:gd name="T0" fmla="*/ 48 w 132"/>
                <a:gd name="T1" fmla="*/ 1224 h 1248"/>
                <a:gd name="T2" fmla="*/ 0 w 132"/>
                <a:gd name="T3" fmla="*/ 0 h 1248"/>
                <a:gd name="T4" fmla="*/ 90 w 132"/>
                <a:gd name="T5" fmla="*/ 18 h 1248"/>
                <a:gd name="T6" fmla="*/ 132 w 132"/>
                <a:gd name="T7" fmla="*/ 1248 h 1248"/>
                <a:gd name="T8" fmla="*/ 48 w 132"/>
                <a:gd name="T9" fmla="*/ 1224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248">
                  <a:moveTo>
                    <a:pt x="48" y="1224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2" y="1248"/>
                  </a:lnTo>
                  <a:lnTo>
                    <a:pt x="48" y="122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0" name="Freeform 1470"/>
            <p:cNvSpPr>
              <a:spLocks/>
            </p:cNvSpPr>
            <p:nvPr/>
          </p:nvSpPr>
          <p:spPr bwMode="auto">
            <a:xfrm>
              <a:off x="1839" y="1689"/>
              <a:ext cx="228" cy="78"/>
            </a:xfrm>
            <a:custGeom>
              <a:avLst/>
              <a:gdLst>
                <a:gd name="T0" fmla="*/ 90 w 228"/>
                <a:gd name="T1" fmla="*/ 78 h 78"/>
                <a:gd name="T2" fmla="*/ 228 w 228"/>
                <a:gd name="T3" fmla="*/ 18 h 78"/>
                <a:gd name="T4" fmla="*/ 138 w 228"/>
                <a:gd name="T5" fmla="*/ 0 h 78"/>
                <a:gd name="T6" fmla="*/ 0 w 228"/>
                <a:gd name="T7" fmla="*/ 60 h 78"/>
                <a:gd name="T8" fmla="*/ 90 w 22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78">
                  <a:moveTo>
                    <a:pt x="90" y="78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60"/>
                  </a:lnTo>
                  <a:lnTo>
                    <a:pt x="90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1" name="Freeform 1471"/>
            <p:cNvSpPr>
              <a:spLocks/>
            </p:cNvSpPr>
            <p:nvPr/>
          </p:nvSpPr>
          <p:spPr bwMode="auto">
            <a:xfrm>
              <a:off x="2019" y="1629"/>
              <a:ext cx="174" cy="1392"/>
            </a:xfrm>
            <a:custGeom>
              <a:avLst/>
              <a:gdLst>
                <a:gd name="T0" fmla="*/ 42 w 174"/>
                <a:gd name="T1" fmla="*/ 1392 h 1392"/>
                <a:gd name="T2" fmla="*/ 0 w 174"/>
                <a:gd name="T3" fmla="*/ 60 h 1392"/>
                <a:gd name="T4" fmla="*/ 138 w 174"/>
                <a:gd name="T5" fmla="*/ 0 h 1392"/>
                <a:gd name="T6" fmla="*/ 174 w 174"/>
                <a:gd name="T7" fmla="*/ 1314 h 1392"/>
                <a:gd name="T8" fmla="*/ 42 w 174"/>
                <a:gd name="T9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392">
                  <a:moveTo>
                    <a:pt x="42" y="1392"/>
                  </a:moveTo>
                  <a:lnTo>
                    <a:pt x="0" y="60"/>
                  </a:lnTo>
                  <a:lnTo>
                    <a:pt x="138" y="0"/>
                  </a:lnTo>
                  <a:lnTo>
                    <a:pt x="174" y="1314"/>
                  </a:lnTo>
                  <a:lnTo>
                    <a:pt x="42" y="139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2" name="Freeform 1472"/>
            <p:cNvSpPr>
              <a:spLocks/>
            </p:cNvSpPr>
            <p:nvPr/>
          </p:nvSpPr>
          <p:spPr bwMode="auto">
            <a:xfrm>
              <a:off x="1929" y="1671"/>
              <a:ext cx="132" cy="1350"/>
            </a:xfrm>
            <a:custGeom>
              <a:avLst/>
              <a:gdLst>
                <a:gd name="T0" fmla="*/ 42 w 132"/>
                <a:gd name="T1" fmla="*/ 1326 h 1350"/>
                <a:gd name="T2" fmla="*/ 0 w 132"/>
                <a:gd name="T3" fmla="*/ 0 h 1350"/>
                <a:gd name="T4" fmla="*/ 90 w 132"/>
                <a:gd name="T5" fmla="*/ 18 h 1350"/>
                <a:gd name="T6" fmla="*/ 132 w 132"/>
                <a:gd name="T7" fmla="*/ 1350 h 1350"/>
                <a:gd name="T8" fmla="*/ 42 w 132"/>
                <a:gd name="T9" fmla="*/ 1326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50">
                  <a:moveTo>
                    <a:pt x="42" y="1326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2" y="1350"/>
                  </a:lnTo>
                  <a:lnTo>
                    <a:pt x="42" y="132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3" name="Freeform 1473"/>
            <p:cNvSpPr>
              <a:spLocks/>
            </p:cNvSpPr>
            <p:nvPr/>
          </p:nvSpPr>
          <p:spPr bwMode="auto">
            <a:xfrm>
              <a:off x="1929" y="1605"/>
              <a:ext cx="228" cy="84"/>
            </a:xfrm>
            <a:custGeom>
              <a:avLst/>
              <a:gdLst>
                <a:gd name="T0" fmla="*/ 90 w 228"/>
                <a:gd name="T1" fmla="*/ 84 h 84"/>
                <a:gd name="T2" fmla="*/ 228 w 228"/>
                <a:gd name="T3" fmla="*/ 24 h 84"/>
                <a:gd name="T4" fmla="*/ 138 w 228"/>
                <a:gd name="T5" fmla="*/ 0 h 84"/>
                <a:gd name="T6" fmla="*/ 0 w 228"/>
                <a:gd name="T7" fmla="*/ 66 h 84"/>
                <a:gd name="T8" fmla="*/ 90 w 228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84">
                  <a:moveTo>
                    <a:pt x="90" y="84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4" name="Freeform 1474"/>
            <p:cNvSpPr>
              <a:spLocks/>
            </p:cNvSpPr>
            <p:nvPr/>
          </p:nvSpPr>
          <p:spPr bwMode="auto">
            <a:xfrm>
              <a:off x="2115" y="1545"/>
              <a:ext cx="168" cy="1506"/>
            </a:xfrm>
            <a:custGeom>
              <a:avLst/>
              <a:gdLst>
                <a:gd name="T0" fmla="*/ 36 w 168"/>
                <a:gd name="T1" fmla="*/ 1506 h 1506"/>
                <a:gd name="T2" fmla="*/ 0 w 168"/>
                <a:gd name="T3" fmla="*/ 60 h 1506"/>
                <a:gd name="T4" fmla="*/ 132 w 168"/>
                <a:gd name="T5" fmla="*/ 0 h 1506"/>
                <a:gd name="T6" fmla="*/ 168 w 168"/>
                <a:gd name="T7" fmla="*/ 1422 h 1506"/>
                <a:gd name="T8" fmla="*/ 36 w 168"/>
                <a:gd name="T9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506">
                  <a:moveTo>
                    <a:pt x="36" y="1506"/>
                  </a:moveTo>
                  <a:lnTo>
                    <a:pt x="0" y="60"/>
                  </a:lnTo>
                  <a:lnTo>
                    <a:pt x="132" y="0"/>
                  </a:lnTo>
                  <a:lnTo>
                    <a:pt x="168" y="1422"/>
                  </a:lnTo>
                  <a:lnTo>
                    <a:pt x="36" y="150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5" name="Freeform 1475"/>
            <p:cNvSpPr>
              <a:spLocks/>
            </p:cNvSpPr>
            <p:nvPr/>
          </p:nvSpPr>
          <p:spPr bwMode="auto">
            <a:xfrm>
              <a:off x="2019" y="1587"/>
              <a:ext cx="132" cy="1464"/>
            </a:xfrm>
            <a:custGeom>
              <a:avLst/>
              <a:gdLst>
                <a:gd name="T0" fmla="*/ 42 w 132"/>
                <a:gd name="T1" fmla="*/ 1434 h 1464"/>
                <a:gd name="T2" fmla="*/ 0 w 132"/>
                <a:gd name="T3" fmla="*/ 0 h 1464"/>
                <a:gd name="T4" fmla="*/ 96 w 132"/>
                <a:gd name="T5" fmla="*/ 18 h 1464"/>
                <a:gd name="T6" fmla="*/ 132 w 132"/>
                <a:gd name="T7" fmla="*/ 1464 h 1464"/>
                <a:gd name="T8" fmla="*/ 42 w 132"/>
                <a:gd name="T9" fmla="*/ 1434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464">
                  <a:moveTo>
                    <a:pt x="42" y="1434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32" y="1464"/>
                  </a:lnTo>
                  <a:lnTo>
                    <a:pt x="42" y="143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6" name="Freeform 1476"/>
            <p:cNvSpPr>
              <a:spLocks/>
            </p:cNvSpPr>
            <p:nvPr/>
          </p:nvSpPr>
          <p:spPr bwMode="auto">
            <a:xfrm>
              <a:off x="2019" y="1527"/>
              <a:ext cx="228" cy="78"/>
            </a:xfrm>
            <a:custGeom>
              <a:avLst/>
              <a:gdLst>
                <a:gd name="T0" fmla="*/ 96 w 228"/>
                <a:gd name="T1" fmla="*/ 78 h 78"/>
                <a:gd name="T2" fmla="*/ 228 w 228"/>
                <a:gd name="T3" fmla="*/ 18 h 78"/>
                <a:gd name="T4" fmla="*/ 138 w 228"/>
                <a:gd name="T5" fmla="*/ 0 h 78"/>
                <a:gd name="T6" fmla="*/ 0 w 228"/>
                <a:gd name="T7" fmla="*/ 60 h 78"/>
                <a:gd name="T8" fmla="*/ 96 w 228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78">
                  <a:moveTo>
                    <a:pt x="96" y="78"/>
                  </a:moveTo>
                  <a:lnTo>
                    <a:pt x="228" y="18"/>
                  </a:lnTo>
                  <a:lnTo>
                    <a:pt x="138" y="0"/>
                  </a:lnTo>
                  <a:lnTo>
                    <a:pt x="0" y="60"/>
                  </a:lnTo>
                  <a:lnTo>
                    <a:pt x="96" y="7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7" name="Freeform 1477"/>
            <p:cNvSpPr>
              <a:spLocks/>
            </p:cNvSpPr>
            <p:nvPr/>
          </p:nvSpPr>
          <p:spPr bwMode="auto">
            <a:xfrm>
              <a:off x="2151" y="2967"/>
              <a:ext cx="222" cy="108"/>
            </a:xfrm>
            <a:custGeom>
              <a:avLst/>
              <a:gdLst>
                <a:gd name="T0" fmla="*/ 96 w 222"/>
                <a:gd name="T1" fmla="*/ 108 h 108"/>
                <a:gd name="T2" fmla="*/ 222 w 222"/>
                <a:gd name="T3" fmla="*/ 24 h 108"/>
                <a:gd name="T4" fmla="*/ 132 w 222"/>
                <a:gd name="T5" fmla="*/ 0 h 108"/>
                <a:gd name="T6" fmla="*/ 0 w 222"/>
                <a:gd name="T7" fmla="*/ 84 h 108"/>
                <a:gd name="T8" fmla="*/ 96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96" y="108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8" name="Freeform 1478"/>
            <p:cNvSpPr>
              <a:spLocks/>
            </p:cNvSpPr>
            <p:nvPr/>
          </p:nvSpPr>
          <p:spPr bwMode="auto">
            <a:xfrm>
              <a:off x="2337" y="2925"/>
              <a:ext cx="126" cy="174"/>
            </a:xfrm>
            <a:custGeom>
              <a:avLst/>
              <a:gdLst>
                <a:gd name="T0" fmla="*/ 0 w 126"/>
                <a:gd name="T1" fmla="*/ 174 h 174"/>
                <a:gd name="T2" fmla="*/ 0 w 126"/>
                <a:gd name="T3" fmla="*/ 84 h 174"/>
                <a:gd name="T4" fmla="*/ 126 w 126"/>
                <a:gd name="T5" fmla="*/ 0 h 174"/>
                <a:gd name="T6" fmla="*/ 126 w 126"/>
                <a:gd name="T7" fmla="*/ 96 h 174"/>
                <a:gd name="T8" fmla="*/ 0 w 126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74">
                  <a:moveTo>
                    <a:pt x="0" y="174"/>
                  </a:moveTo>
                  <a:lnTo>
                    <a:pt x="0" y="84"/>
                  </a:lnTo>
                  <a:lnTo>
                    <a:pt x="126" y="0"/>
                  </a:lnTo>
                  <a:lnTo>
                    <a:pt x="126" y="96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99" name="Freeform 1479"/>
            <p:cNvSpPr>
              <a:spLocks/>
            </p:cNvSpPr>
            <p:nvPr/>
          </p:nvSpPr>
          <p:spPr bwMode="auto">
            <a:xfrm>
              <a:off x="2241" y="2979"/>
              <a:ext cx="96" cy="120"/>
            </a:xfrm>
            <a:custGeom>
              <a:avLst/>
              <a:gdLst>
                <a:gd name="T0" fmla="*/ 6 w 96"/>
                <a:gd name="T1" fmla="*/ 96 h 120"/>
                <a:gd name="T2" fmla="*/ 0 w 96"/>
                <a:gd name="T3" fmla="*/ 0 h 120"/>
                <a:gd name="T4" fmla="*/ 96 w 96"/>
                <a:gd name="T5" fmla="*/ 30 h 120"/>
                <a:gd name="T6" fmla="*/ 96 w 96"/>
                <a:gd name="T7" fmla="*/ 120 h 120"/>
                <a:gd name="T8" fmla="*/ 6 w 96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20">
                  <a:moveTo>
                    <a:pt x="6" y="9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96" y="120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0" name="Freeform 1480"/>
            <p:cNvSpPr>
              <a:spLocks/>
            </p:cNvSpPr>
            <p:nvPr/>
          </p:nvSpPr>
          <p:spPr bwMode="auto">
            <a:xfrm>
              <a:off x="2241" y="2901"/>
              <a:ext cx="222" cy="108"/>
            </a:xfrm>
            <a:custGeom>
              <a:avLst/>
              <a:gdLst>
                <a:gd name="T0" fmla="*/ 96 w 222"/>
                <a:gd name="T1" fmla="*/ 108 h 108"/>
                <a:gd name="T2" fmla="*/ 222 w 222"/>
                <a:gd name="T3" fmla="*/ 24 h 108"/>
                <a:gd name="T4" fmla="*/ 132 w 222"/>
                <a:gd name="T5" fmla="*/ 0 h 108"/>
                <a:gd name="T6" fmla="*/ 0 w 222"/>
                <a:gd name="T7" fmla="*/ 78 h 108"/>
                <a:gd name="T8" fmla="*/ 96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96" y="108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1" name="Freeform 1481"/>
            <p:cNvSpPr>
              <a:spLocks/>
            </p:cNvSpPr>
            <p:nvPr/>
          </p:nvSpPr>
          <p:spPr bwMode="auto">
            <a:xfrm>
              <a:off x="2427" y="2859"/>
              <a:ext cx="132" cy="264"/>
            </a:xfrm>
            <a:custGeom>
              <a:avLst/>
              <a:gdLst>
                <a:gd name="T0" fmla="*/ 6 w 132"/>
                <a:gd name="T1" fmla="*/ 264 h 264"/>
                <a:gd name="T2" fmla="*/ 0 w 132"/>
                <a:gd name="T3" fmla="*/ 78 h 264"/>
                <a:gd name="T4" fmla="*/ 126 w 132"/>
                <a:gd name="T5" fmla="*/ 0 h 264"/>
                <a:gd name="T6" fmla="*/ 132 w 132"/>
                <a:gd name="T7" fmla="*/ 186 h 264"/>
                <a:gd name="T8" fmla="*/ 6 w 132"/>
                <a:gd name="T9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4">
                  <a:moveTo>
                    <a:pt x="6" y="264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32" y="186"/>
                  </a:lnTo>
                  <a:lnTo>
                    <a:pt x="6" y="2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2" name="Freeform 1482"/>
            <p:cNvSpPr>
              <a:spLocks/>
            </p:cNvSpPr>
            <p:nvPr/>
          </p:nvSpPr>
          <p:spPr bwMode="auto">
            <a:xfrm>
              <a:off x="2331" y="2913"/>
              <a:ext cx="102" cy="210"/>
            </a:xfrm>
            <a:custGeom>
              <a:avLst/>
              <a:gdLst>
                <a:gd name="T0" fmla="*/ 6 w 102"/>
                <a:gd name="T1" fmla="*/ 186 h 210"/>
                <a:gd name="T2" fmla="*/ 0 w 102"/>
                <a:gd name="T3" fmla="*/ 0 h 210"/>
                <a:gd name="T4" fmla="*/ 96 w 102"/>
                <a:gd name="T5" fmla="*/ 24 h 210"/>
                <a:gd name="T6" fmla="*/ 102 w 102"/>
                <a:gd name="T7" fmla="*/ 210 h 210"/>
                <a:gd name="T8" fmla="*/ 6 w 102"/>
                <a:gd name="T9" fmla="*/ 18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0">
                  <a:moveTo>
                    <a:pt x="6" y="18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10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3" name="Freeform 1483"/>
            <p:cNvSpPr>
              <a:spLocks/>
            </p:cNvSpPr>
            <p:nvPr/>
          </p:nvSpPr>
          <p:spPr bwMode="auto">
            <a:xfrm>
              <a:off x="2331" y="2835"/>
              <a:ext cx="222" cy="102"/>
            </a:xfrm>
            <a:custGeom>
              <a:avLst/>
              <a:gdLst>
                <a:gd name="T0" fmla="*/ 96 w 222"/>
                <a:gd name="T1" fmla="*/ 102 h 102"/>
                <a:gd name="T2" fmla="*/ 222 w 222"/>
                <a:gd name="T3" fmla="*/ 24 h 102"/>
                <a:gd name="T4" fmla="*/ 132 w 222"/>
                <a:gd name="T5" fmla="*/ 0 h 102"/>
                <a:gd name="T6" fmla="*/ 0 w 222"/>
                <a:gd name="T7" fmla="*/ 78 h 102"/>
                <a:gd name="T8" fmla="*/ 96 w 22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2">
                  <a:moveTo>
                    <a:pt x="96" y="102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4" name="Freeform 1484"/>
            <p:cNvSpPr>
              <a:spLocks/>
            </p:cNvSpPr>
            <p:nvPr/>
          </p:nvSpPr>
          <p:spPr bwMode="auto">
            <a:xfrm>
              <a:off x="2517" y="2787"/>
              <a:ext cx="132" cy="366"/>
            </a:xfrm>
            <a:custGeom>
              <a:avLst/>
              <a:gdLst>
                <a:gd name="T0" fmla="*/ 6 w 132"/>
                <a:gd name="T1" fmla="*/ 366 h 366"/>
                <a:gd name="T2" fmla="*/ 0 w 132"/>
                <a:gd name="T3" fmla="*/ 84 h 366"/>
                <a:gd name="T4" fmla="*/ 132 w 132"/>
                <a:gd name="T5" fmla="*/ 0 h 366"/>
                <a:gd name="T6" fmla="*/ 132 w 132"/>
                <a:gd name="T7" fmla="*/ 282 h 366"/>
                <a:gd name="T8" fmla="*/ 6 w 132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366">
                  <a:moveTo>
                    <a:pt x="6" y="366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2" y="282"/>
                  </a:lnTo>
                  <a:lnTo>
                    <a:pt x="6" y="3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" name="Freeform 1485"/>
            <p:cNvSpPr>
              <a:spLocks/>
            </p:cNvSpPr>
            <p:nvPr/>
          </p:nvSpPr>
          <p:spPr bwMode="auto">
            <a:xfrm>
              <a:off x="2427" y="2841"/>
              <a:ext cx="96" cy="312"/>
            </a:xfrm>
            <a:custGeom>
              <a:avLst/>
              <a:gdLst>
                <a:gd name="T0" fmla="*/ 6 w 96"/>
                <a:gd name="T1" fmla="*/ 282 h 312"/>
                <a:gd name="T2" fmla="*/ 0 w 96"/>
                <a:gd name="T3" fmla="*/ 0 h 312"/>
                <a:gd name="T4" fmla="*/ 90 w 96"/>
                <a:gd name="T5" fmla="*/ 30 h 312"/>
                <a:gd name="T6" fmla="*/ 96 w 96"/>
                <a:gd name="T7" fmla="*/ 312 h 312"/>
                <a:gd name="T8" fmla="*/ 6 w 96"/>
                <a:gd name="T9" fmla="*/ 28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312">
                  <a:moveTo>
                    <a:pt x="6" y="282"/>
                  </a:moveTo>
                  <a:lnTo>
                    <a:pt x="0" y="0"/>
                  </a:lnTo>
                  <a:lnTo>
                    <a:pt x="90" y="30"/>
                  </a:lnTo>
                  <a:lnTo>
                    <a:pt x="96" y="31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6" name="Freeform 1486"/>
            <p:cNvSpPr>
              <a:spLocks/>
            </p:cNvSpPr>
            <p:nvPr/>
          </p:nvSpPr>
          <p:spPr bwMode="auto">
            <a:xfrm>
              <a:off x="2427" y="2763"/>
              <a:ext cx="222" cy="108"/>
            </a:xfrm>
            <a:custGeom>
              <a:avLst/>
              <a:gdLst>
                <a:gd name="T0" fmla="*/ 90 w 222"/>
                <a:gd name="T1" fmla="*/ 108 h 108"/>
                <a:gd name="T2" fmla="*/ 222 w 222"/>
                <a:gd name="T3" fmla="*/ 24 h 108"/>
                <a:gd name="T4" fmla="*/ 126 w 222"/>
                <a:gd name="T5" fmla="*/ 0 h 108"/>
                <a:gd name="T6" fmla="*/ 0 w 222"/>
                <a:gd name="T7" fmla="*/ 78 h 108"/>
                <a:gd name="T8" fmla="*/ 90 w 22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8">
                  <a:moveTo>
                    <a:pt x="90" y="108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7" name="Freeform 1487"/>
            <p:cNvSpPr>
              <a:spLocks/>
            </p:cNvSpPr>
            <p:nvPr/>
          </p:nvSpPr>
          <p:spPr bwMode="auto">
            <a:xfrm>
              <a:off x="2613" y="2721"/>
              <a:ext cx="132" cy="456"/>
            </a:xfrm>
            <a:custGeom>
              <a:avLst/>
              <a:gdLst>
                <a:gd name="T0" fmla="*/ 6 w 132"/>
                <a:gd name="T1" fmla="*/ 456 h 456"/>
                <a:gd name="T2" fmla="*/ 0 w 132"/>
                <a:gd name="T3" fmla="*/ 78 h 456"/>
                <a:gd name="T4" fmla="*/ 126 w 132"/>
                <a:gd name="T5" fmla="*/ 0 h 456"/>
                <a:gd name="T6" fmla="*/ 132 w 132"/>
                <a:gd name="T7" fmla="*/ 372 h 456"/>
                <a:gd name="T8" fmla="*/ 6 w 132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56">
                  <a:moveTo>
                    <a:pt x="6" y="456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32" y="372"/>
                  </a:lnTo>
                  <a:lnTo>
                    <a:pt x="6" y="45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8" name="Freeform 1488"/>
            <p:cNvSpPr>
              <a:spLocks/>
            </p:cNvSpPr>
            <p:nvPr/>
          </p:nvSpPr>
          <p:spPr bwMode="auto">
            <a:xfrm>
              <a:off x="2517" y="2775"/>
              <a:ext cx="102" cy="402"/>
            </a:xfrm>
            <a:custGeom>
              <a:avLst/>
              <a:gdLst>
                <a:gd name="T0" fmla="*/ 6 w 102"/>
                <a:gd name="T1" fmla="*/ 378 h 402"/>
                <a:gd name="T2" fmla="*/ 0 w 102"/>
                <a:gd name="T3" fmla="*/ 0 h 402"/>
                <a:gd name="T4" fmla="*/ 96 w 102"/>
                <a:gd name="T5" fmla="*/ 24 h 402"/>
                <a:gd name="T6" fmla="*/ 102 w 102"/>
                <a:gd name="T7" fmla="*/ 402 h 402"/>
                <a:gd name="T8" fmla="*/ 6 w 102"/>
                <a:gd name="T9" fmla="*/ 37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02">
                  <a:moveTo>
                    <a:pt x="6" y="37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02"/>
                  </a:lnTo>
                  <a:lnTo>
                    <a:pt x="6" y="3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9" name="Freeform 1489"/>
            <p:cNvSpPr>
              <a:spLocks/>
            </p:cNvSpPr>
            <p:nvPr/>
          </p:nvSpPr>
          <p:spPr bwMode="auto">
            <a:xfrm>
              <a:off x="2517" y="2697"/>
              <a:ext cx="222" cy="102"/>
            </a:xfrm>
            <a:custGeom>
              <a:avLst/>
              <a:gdLst>
                <a:gd name="T0" fmla="*/ 96 w 222"/>
                <a:gd name="T1" fmla="*/ 102 h 102"/>
                <a:gd name="T2" fmla="*/ 222 w 222"/>
                <a:gd name="T3" fmla="*/ 24 h 102"/>
                <a:gd name="T4" fmla="*/ 132 w 222"/>
                <a:gd name="T5" fmla="*/ 0 h 102"/>
                <a:gd name="T6" fmla="*/ 0 w 222"/>
                <a:gd name="T7" fmla="*/ 78 h 102"/>
                <a:gd name="T8" fmla="*/ 96 w 22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2">
                  <a:moveTo>
                    <a:pt x="96" y="102"/>
                  </a:moveTo>
                  <a:lnTo>
                    <a:pt x="222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0" name="Freeform 1490"/>
            <p:cNvSpPr>
              <a:spLocks/>
            </p:cNvSpPr>
            <p:nvPr/>
          </p:nvSpPr>
          <p:spPr bwMode="auto">
            <a:xfrm>
              <a:off x="2709" y="2649"/>
              <a:ext cx="132" cy="552"/>
            </a:xfrm>
            <a:custGeom>
              <a:avLst/>
              <a:gdLst>
                <a:gd name="T0" fmla="*/ 6 w 132"/>
                <a:gd name="T1" fmla="*/ 552 h 552"/>
                <a:gd name="T2" fmla="*/ 0 w 132"/>
                <a:gd name="T3" fmla="*/ 78 h 552"/>
                <a:gd name="T4" fmla="*/ 126 w 132"/>
                <a:gd name="T5" fmla="*/ 0 h 552"/>
                <a:gd name="T6" fmla="*/ 132 w 132"/>
                <a:gd name="T7" fmla="*/ 468 h 552"/>
                <a:gd name="T8" fmla="*/ 6 w 132"/>
                <a:gd name="T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52">
                  <a:moveTo>
                    <a:pt x="6" y="552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32" y="468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1" name="Freeform 1491"/>
            <p:cNvSpPr>
              <a:spLocks/>
            </p:cNvSpPr>
            <p:nvPr/>
          </p:nvSpPr>
          <p:spPr bwMode="auto">
            <a:xfrm>
              <a:off x="2613" y="2703"/>
              <a:ext cx="102" cy="498"/>
            </a:xfrm>
            <a:custGeom>
              <a:avLst/>
              <a:gdLst>
                <a:gd name="T0" fmla="*/ 6 w 102"/>
                <a:gd name="T1" fmla="*/ 474 h 498"/>
                <a:gd name="T2" fmla="*/ 0 w 102"/>
                <a:gd name="T3" fmla="*/ 0 h 498"/>
                <a:gd name="T4" fmla="*/ 96 w 102"/>
                <a:gd name="T5" fmla="*/ 24 h 498"/>
                <a:gd name="T6" fmla="*/ 102 w 102"/>
                <a:gd name="T7" fmla="*/ 498 h 498"/>
                <a:gd name="T8" fmla="*/ 6 w 102"/>
                <a:gd name="T9" fmla="*/ 474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98">
                  <a:moveTo>
                    <a:pt x="6" y="47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498"/>
                  </a:lnTo>
                  <a:lnTo>
                    <a:pt x="6" y="4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2" name="Freeform 1492"/>
            <p:cNvSpPr>
              <a:spLocks/>
            </p:cNvSpPr>
            <p:nvPr/>
          </p:nvSpPr>
          <p:spPr bwMode="auto">
            <a:xfrm>
              <a:off x="2613" y="2625"/>
              <a:ext cx="222" cy="102"/>
            </a:xfrm>
            <a:custGeom>
              <a:avLst/>
              <a:gdLst>
                <a:gd name="T0" fmla="*/ 96 w 222"/>
                <a:gd name="T1" fmla="*/ 102 h 102"/>
                <a:gd name="T2" fmla="*/ 222 w 222"/>
                <a:gd name="T3" fmla="*/ 24 h 102"/>
                <a:gd name="T4" fmla="*/ 126 w 222"/>
                <a:gd name="T5" fmla="*/ 0 h 102"/>
                <a:gd name="T6" fmla="*/ 0 w 222"/>
                <a:gd name="T7" fmla="*/ 78 h 102"/>
                <a:gd name="T8" fmla="*/ 96 w 222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02">
                  <a:moveTo>
                    <a:pt x="96" y="102"/>
                  </a:moveTo>
                  <a:lnTo>
                    <a:pt x="222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3" name="Freeform 1493"/>
            <p:cNvSpPr>
              <a:spLocks/>
            </p:cNvSpPr>
            <p:nvPr/>
          </p:nvSpPr>
          <p:spPr bwMode="auto">
            <a:xfrm>
              <a:off x="2805" y="2577"/>
              <a:ext cx="132" cy="654"/>
            </a:xfrm>
            <a:custGeom>
              <a:avLst/>
              <a:gdLst>
                <a:gd name="T0" fmla="*/ 6 w 132"/>
                <a:gd name="T1" fmla="*/ 654 h 654"/>
                <a:gd name="T2" fmla="*/ 0 w 132"/>
                <a:gd name="T3" fmla="*/ 78 h 654"/>
                <a:gd name="T4" fmla="*/ 132 w 132"/>
                <a:gd name="T5" fmla="*/ 0 h 654"/>
                <a:gd name="T6" fmla="*/ 132 w 132"/>
                <a:gd name="T7" fmla="*/ 570 h 654"/>
                <a:gd name="T8" fmla="*/ 6 w 132"/>
                <a:gd name="T9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54">
                  <a:moveTo>
                    <a:pt x="6" y="654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570"/>
                  </a:lnTo>
                  <a:lnTo>
                    <a:pt x="6" y="65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4" name="Freeform 1494"/>
            <p:cNvSpPr>
              <a:spLocks/>
            </p:cNvSpPr>
            <p:nvPr/>
          </p:nvSpPr>
          <p:spPr bwMode="auto">
            <a:xfrm>
              <a:off x="2709" y="2631"/>
              <a:ext cx="102" cy="600"/>
            </a:xfrm>
            <a:custGeom>
              <a:avLst/>
              <a:gdLst>
                <a:gd name="T0" fmla="*/ 6 w 102"/>
                <a:gd name="T1" fmla="*/ 570 h 600"/>
                <a:gd name="T2" fmla="*/ 0 w 102"/>
                <a:gd name="T3" fmla="*/ 0 h 600"/>
                <a:gd name="T4" fmla="*/ 96 w 102"/>
                <a:gd name="T5" fmla="*/ 24 h 600"/>
                <a:gd name="T6" fmla="*/ 102 w 102"/>
                <a:gd name="T7" fmla="*/ 600 h 600"/>
                <a:gd name="T8" fmla="*/ 6 w 102"/>
                <a:gd name="T9" fmla="*/ 57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00">
                  <a:moveTo>
                    <a:pt x="6" y="57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600"/>
                  </a:lnTo>
                  <a:lnTo>
                    <a:pt x="6" y="5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" name="Freeform 1495"/>
            <p:cNvSpPr>
              <a:spLocks/>
            </p:cNvSpPr>
            <p:nvPr/>
          </p:nvSpPr>
          <p:spPr bwMode="auto">
            <a:xfrm>
              <a:off x="2709" y="2553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6" name="Freeform 1496"/>
            <p:cNvSpPr>
              <a:spLocks/>
            </p:cNvSpPr>
            <p:nvPr/>
          </p:nvSpPr>
          <p:spPr bwMode="auto">
            <a:xfrm>
              <a:off x="2907" y="2505"/>
              <a:ext cx="126" cy="750"/>
            </a:xfrm>
            <a:custGeom>
              <a:avLst/>
              <a:gdLst>
                <a:gd name="T0" fmla="*/ 0 w 126"/>
                <a:gd name="T1" fmla="*/ 750 h 750"/>
                <a:gd name="T2" fmla="*/ 0 w 126"/>
                <a:gd name="T3" fmla="*/ 72 h 750"/>
                <a:gd name="T4" fmla="*/ 126 w 126"/>
                <a:gd name="T5" fmla="*/ 0 h 750"/>
                <a:gd name="T6" fmla="*/ 126 w 126"/>
                <a:gd name="T7" fmla="*/ 666 h 750"/>
                <a:gd name="T8" fmla="*/ 0 w 126"/>
                <a:gd name="T9" fmla="*/ 75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50">
                  <a:moveTo>
                    <a:pt x="0" y="750"/>
                  </a:moveTo>
                  <a:lnTo>
                    <a:pt x="0" y="72"/>
                  </a:lnTo>
                  <a:lnTo>
                    <a:pt x="126" y="0"/>
                  </a:lnTo>
                  <a:lnTo>
                    <a:pt x="126" y="666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7" name="Freeform 1497"/>
            <p:cNvSpPr>
              <a:spLocks/>
            </p:cNvSpPr>
            <p:nvPr/>
          </p:nvSpPr>
          <p:spPr bwMode="auto">
            <a:xfrm>
              <a:off x="2805" y="2553"/>
              <a:ext cx="102" cy="702"/>
            </a:xfrm>
            <a:custGeom>
              <a:avLst/>
              <a:gdLst>
                <a:gd name="T0" fmla="*/ 6 w 102"/>
                <a:gd name="T1" fmla="*/ 678 h 702"/>
                <a:gd name="T2" fmla="*/ 0 w 102"/>
                <a:gd name="T3" fmla="*/ 0 h 702"/>
                <a:gd name="T4" fmla="*/ 102 w 102"/>
                <a:gd name="T5" fmla="*/ 24 h 702"/>
                <a:gd name="T6" fmla="*/ 102 w 102"/>
                <a:gd name="T7" fmla="*/ 702 h 702"/>
                <a:gd name="T8" fmla="*/ 6 w 102"/>
                <a:gd name="T9" fmla="*/ 67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2">
                  <a:moveTo>
                    <a:pt x="6" y="678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702"/>
                  </a:lnTo>
                  <a:lnTo>
                    <a:pt x="6" y="67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8" name="Freeform 1498"/>
            <p:cNvSpPr>
              <a:spLocks/>
            </p:cNvSpPr>
            <p:nvPr/>
          </p:nvSpPr>
          <p:spPr bwMode="auto">
            <a:xfrm>
              <a:off x="2805" y="2481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32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9" name="Freeform 1499"/>
            <p:cNvSpPr>
              <a:spLocks/>
            </p:cNvSpPr>
            <p:nvPr/>
          </p:nvSpPr>
          <p:spPr bwMode="auto">
            <a:xfrm>
              <a:off x="3009" y="2427"/>
              <a:ext cx="126" cy="858"/>
            </a:xfrm>
            <a:custGeom>
              <a:avLst/>
              <a:gdLst>
                <a:gd name="T0" fmla="*/ 0 w 126"/>
                <a:gd name="T1" fmla="*/ 858 h 858"/>
                <a:gd name="T2" fmla="*/ 0 w 126"/>
                <a:gd name="T3" fmla="*/ 78 h 858"/>
                <a:gd name="T4" fmla="*/ 126 w 126"/>
                <a:gd name="T5" fmla="*/ 0 h 858"/>
                <a:gd name="T6" fmla="*/ 120 w 126"/>
                <a:gd name="T7" fmla="*/ 774 h 858"/>
                <a:gd name="T8" fmla="*/ 0 w 126"/>
                <a:gd name="T9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858">
                  <a:moveTo>
                    <a:pt x="0" y="858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0" y="774"/>
                  </a:lnTo>
                  <a:lnTo>
                    <a:pt x="0" y="85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0" name="Freeform 1500"/>
            <p:cNvSpPr>
              <a:spLocks/>
            </p:cNvSpPr>
            <p:nvPr/>
          </p:nvSpPr>
          <p:spPr bwMode="auto">
            <a:xfrm>
              <a:off x="2907" y="2481"/>
              <a:ext cx="102" cy="804"/>
            </a:xfrm>
            <a:custGeom>
              <a:avLst/>
              <a:gdLst>
                <a:gd name="T0" fmla="*/ 0 w 102"/>
                <a:gd name="T1" fmla="*/ 774 h 804"/>
                <a:gd name="T2" fmla="*/ 0 w 102"/>
                <a:gd name="T3" fmla="*/ 0 h 804"/>
                <a:gd name="T4" fmla="*/ 102 w 102"/>
                <a:gd name="T5" fmla="*/ 24 h 804"/>
                <a:gd name="T6" fmla="*/ 102 w 102"/>
                <a:gd name="T7" fmla="*/ 804 h 804"/>
                <a:gd name="T8" fmla="*/ 0 w 102"/>
                <a:gd name="T9" fmla="*/ 774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04">
                  <a:moveTo>
                    <a:pt x="0" y="77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2" y="804"/>
                  </a:lnTo>
                  <a:lnTo>
                    <a:pt x="0" y="7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1" name="Freeform 1501"/>
            <p:cNvSpPr>
              <a:spLocks/>
            </p:cNvSpPr>
            <p:nvPr/>
          </p:nvSpPr>
          <p:spPr bwMode="auto">
            <a:xfrm>
              <a:off x="2907" y="2403"/>
              <a:ext cx="228" cy="102"/>
            </a:xfrm>
            <a:custGeom>
              <a:avLst/>
              <a:gdLst>
                <a:gd name="T0" fmla="*/ 102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102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102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2" name="Freeform 1502"/>
            <p:cNvSpPr>
              <a:spLocks/>
            </p:cNvSpPr>
            <p:nvPr/>
          </p:nvSpPr>
          <p:spPr bwMode="auto">
            <a:xfrm>
              <a:off x="3105" y="2349"/>
              <a:ext cx="132" cy="966"/>
            </a:xfrm>
            <a:custGeom>
              <a:avLst/>
              <a:gdLst>
                <a:gd name="T0" fmla="*/ 0 w 132"/>
                <a:gd name="T1" fmla="*/ 966 h 966"/>
                <a:gd name="T2" fmla="*/ 6 w 132"/>
                <a:gd name="T3" fmla="*/ 78 h 966"/>
                <a:gd name="T4" fmla="*/ 132 w 132"/>
                <a:gd name="T5" fmla="*/ 0 h 966"/>
                <a:gd name="T6" fmla="*/ 126 w 132"/>
                <a:gd name="T7" fmla="*/ 876 h 966"/>
                <a:gd name="T8" fmla="*/ 0 w 132"/>
                <a:gd name="T9" fmla="*/ 966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66">
                  <a:moveTo>
                    <a:pt x="0" y="966"/>
                  </a:moveTo>
                  <a:lnTo>
                    <a:pt x="6" y="78"/>
                  </a:lnTo>
                  <a:lnTo>
                    <a:pt x="132" y="0"/>
                  </a:lnTo>
                  <a:lnTo>
                    <a:pt x="126" y="876"/>
                  </a:lnTo>
                  <a:lnTo>
                    <a:pt x="0" y="9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3" name="Freeform 1503"/>
            <p:cNvSpPr>
              <a:spLocks/>
            </p:cNvSpPr>
            <p:nvPr/>
          </p:nvSpPr>
          <p:spPr bwMode="auto">
            <a:xfrm>
              <a:off x="3009" y="2403"/>
              <a:ext cx="102" cy="912"/>
            </a:xfrm>
            <a:custGeom>
              <a:avLst/>
              <a:gdLst>
                <a:gd name="T0" fmla="*/ 0 w 102"/>
                <a:gd name="T1" fmla="*/ 882 h 912"/>
                <a:gd name="T2" fmla="*/ 0 w 102"/>
                <a:gd name="T3" fmla="*/ 0 h 912"/>
                <a:gd name="T4" fmla="*/ 102 w 102"/>
                <a:gd name="T5" fmla="*/ 24 h 912"/>
                <a:gd name="T6" fmla="*/ 96 w 102"/>
                <a:gd name="T7" fmla="*/ 912 h 912"/>
                <a:gd name="T8" fmla="*/ 0 w 102"/>
                <a:gd name="T9" fmla="*/ 88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2">
                  <a:moveTo>
                    <a:pt x="0" y="88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96" y="912"/>
                  </a:lnTo>
                  <a:lnTo>
                    <a:pt x="0" y="8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4" name="Freeform 1504"/>
            <p:cNvSpPr>
              <a:spLocks/>
            </p:cNvSpPr>
            <p:nvPr/>
          </p:nvSpPr>
          <p:spPr bwMode="auto">
            <a:xfrm>
              <a:off x="3009" y="2331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18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18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5" name="Freeform 1505"/>
            <p:cNvSpPr>
              <a:spLocks/>
            </p:cNvSpPr>
            <p:nvPr/>
          </p:nvSpPr>
          <p:spPr bwMode="auto">
            <a:xfrm>
              <a:off x="3207" y="2277"/>
              <a:ext cx="132" cy="1062"/>
            </a:xfrm>
            <a:custGeom>
              <a:avLst/>
              <a:gdLst>
                <a:gd name="T0" fmla="*/ 0 w 132"/>
                <a:gd name="T1" fmla="*/ 1062 h 1062"/>
                <a:gd name="T2" fmla="*/ 6 w 132"/>
                <a:gd name="T3" fmla="*/ 72 h 1062"/>
                <a:gd name="T4" fmla="*/ 132 w 132"/>
                <a:gd name="T5" fmla="*/ 0 h 1062"/>
                <a:gd name="T6" fmla="*/ 120 w 132"/>
                <a:gd name="T7" fmla="*/ 972 h 1062"/>
                <a:gd name="T8" fmla="*/ 0 w 132"/>
                <a:gd name="T9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062">
                  <a:moveTo>
                    <a:pt x="0" y="1062"/>
                  </a:moveTo>
                  <a:lnTo>
                    <a:pt x="6" y="72"/>
                  </a:lnTo>
                  <a:lnTo>
                    <a:pt x="132" y="0"/>
                  </a:lnTo>
                  <a:lnTo>
                    <a:pt x="120" y="972"/>
                  </a:lnTo>
                  <a:lnTo>
                    <a:pt x="0" y="106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6" name="Freeform 1506"/>
            <p:cNvSpPr>
              <a:spLocks/>
            </p:cNvSpPr>
            <p:nvPr/>
          </p:nvSpPr>
          <p:spPr bwMode="auto">
            <a:xfrm>
              <a:off x="3105" y="2325"/>
              <a:ext cx="108" cy="1014"/>
            </a:xfrm>
            <a:custGeom>
              <a:avLst/>
              <a:gdLst>
                <a:gd name="T0" fmla="*/ 0 w 108"/>
                <a:gd name="T1" fmla="*/ 990 h 1014"/>
                <a:gd name="T2" fmla="*/ 6 w 108"/>
                <a:gd name="T3" fmla="*/ 0 h 1014"/>
                <a:gd name="T4" fmla="*/ 108 w 108"/>
                <a:gd name="T5" fmla="*/ 24 h 1014"/>
                <a:gd name="T6" fmla="*/ 102 w 108"/>
                <a:gd name="T7" fmla="*/ 1014 h 1014"/>
                <a:gd name="T8" fmla="*/ 0 w 108"/>
                <a:gd name="T9" fmla="*/ 99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14">
                  <a:moveTo>
                    <a:pt x="0" y="990"/>
                  </a:moveTo>
                  <a:lnTo>
                    <a:pt x="6" y="0"/>
                  </a:lnTo>
                  <a:lnTo>
                    <a:pt x="108" y="24"/>
                  </a:lnTo>
                  <a:lnTo>
                    <a:pt x="102" y="1014"/>
                  </a:lnTo>
                  <a:lnTo>
                    <a:pt x="0" y="9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7" name="Freeform 1507"/>
            <p:cNvSpPr>
              <a:spLocks/>
            </p:cNvSpPr>
            <p:nvPr/>
          </p:nvSpPr>
          <p:spPr bwMode="auto">
            <a:xfrm>
              <a:off x="3111" y="2253"/>
              <a:ext cx="228" cy="96"/>
            </a:xfrm>
            <a:custGeom>
              <a:avLst/>
              <a:gdLst>
                <a:gd name="T0" fmla="*/ 102 w 228"/>
                <a:gd name="T1" fmla="*/ 96 h 96"/>
                <a:gd name="T2" fmla="*/ 228 w 228"/>
                <a:gd name="T3" fmla="*/ 24 h 96"/>
                <a:gd name="T4" fmla="*/ 126 w 228"/>
                <a:gd name="T5" fmla="*/ 0 h 96"/>
                <a:gd name="T6" fmla="*/ 0 w 228"/>
                <a:gd name="T7" fmla="*/ 72 h 96"/>
                <a:gd name="T8" fmla="*/ 102 w 22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96">
                  <a:moveTo>
                    <a:pt x="102" y="96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2"/>
                  </a:lnTo>
                  <a:lnTo>
                    <a:pt x="102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8" name="Freeform 1508"/>
            <p:cNvSpPr>
              <a:spLocks/>
            </p:cNvSpPr>
            <p:nvPr/>
          </p:nvSpPr>
          <p:spPr bwMode="auto">
            <a:xfrm>
              <a:off x="1617" y="2019"/>
              <a:ext cx="180" cy="1008"/>
            </a:xfrm>
            <a:custGeom>
              <a:avLst/>
              <a:gdLst>
                <a:gd name="T0" fmla="*/ 42 w 180"/>
                <a:gd name="T1" fmla="*/ 1008 h 1008"/>
                <a:gd name="T2" fmla="*/ 0 w 180"/>
                <a:gd name="T3" fmla="*/ 66 h 1008"/>
                <a:gd name="T4" fmla="*/ 144 w 180"/>
                <a:gd name="T5" fmla="*/ 0 h 1008"/>
                <a:gd name="T6" fmla="*/ 180 w 180"/>
                <a:gd name="T7" fmla="*/ 930 h 1008"/>
                <a:gd name="T8" fmla="*/ 42 w 18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008">
                  <a:moveTo>
                    <a:pt x="42" y="1008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0" y="930"/>
                  </a:lnTo>
                  <a:lnTo>
                    <a:pt x="42" y="100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9" name="Freeform 1509"/>
            <p:cNvSpPr>
              <a:spLocks/>
            </p:cNvSpPr>
            <p:nvPr/>
          </p:nvSpPr>
          <p:spPr bwMode="auto">
            <a:xfrm>
              <a:off x="1527" y="2061"/>
              <a:ext cx="132" cy="966"/>
            </a:xfrm>
            <a:custGeom>
              <a:avLst/>
              <a:gdLst>
                <a:gd name="T0" fmla="*/ 42 w 132"/>
                <a:gd name="T1" fmla="*/ 942 h 966"/>
                <a:gd name="T2" fmla="*/ 0 w 132"/>
                <a:gd name="T3" fmla="*/ 0 h 966"/>
                <a:gd name="T4" fmla="*/ 90 w 132"/>
                <a:gd name="T5" fmla="*/ 24 h 966"/>
                <a:gd name="T6" fmla="*/ 132 w 132"/>
                <a:gd name="T7" fmla="*/ 966 h 966"/>
                <a:gd name="T8" fmla="*/ 42 w 132"/>
                <a:gd name="T9" fmla="*/ 942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66">
                  <a:moveTo>
                    <a:pt x="42" y="942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32" y="966"/>
                  </a:lnTo>
                  <a:lnTo>
                    <a:pt x="42" y="94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0" name="Freeform 1510"/>
            <p:cNvSpPr>
              <a:spLocks/>
            </p:cNvSpPr>
            <p:nvPr/>
          </p:nvSpPr>
          <p:spPr bwMode="auto">
            <a:xfrm>
              <a:off x="1527" y="1995"/>
              <a:ext cx="234" cy="90"/>
            </a:xfrm>
            <a:custGeom>
              <a:avLst/>
              <a:gdLst>
                <a:gd name="T0" fmla="*/ 90 w 234"/>
                <a:gd name="T1" fmla="*/ 90 h 90"/>
                <a:gd name="T2" fmla="*/ 234 w 234"/>
                <a:gd name="T3" fmla="*/ 24 h 90"/>
                <a:gd name="T4" fmla="*/ 144 w 234"/>
                <a:gd name="T5" fmla="*/ 0 h 90"/>
                <a:gd name="T6" fmla="*/ 0 w 234"/>
                <a:gd name="T7" fmla="*/ 66 h 90"/>
                <a:gd name="T8" fmla="*/ 90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90" y="90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1" name="Freeform 1511"/>
            <p:cNvSpPr>
              <a:spLocks/>
            </p:cNvSpPr>
            <p:nvPr/>
          </p:nvSpPr>
          <p:spPr bwMode="auto">
            <a:xfrm>
              <a:off x="1707" y="1941"/>
              <a:ext cx="180" cy="1110"/>
            </a:xfrm>
            <a:custGeom>
              <a:avLst/>
              <a:gdLst>
                <a:gd name="T0" fmla="*/ 42 w 180"/>
                <a:gd name="T1" fmla="*/ 1110 h 1110"/>
                <a:gd name="T2" fmla="*/ 0 w 180"/>
                <a:gd name="T3" fmla="*/ 66 h 1110"/>
                <a:gd name="T4" fmla="*/ 138 w 180"/>
                <a:gd name="T5" fmla="*/ 0 h 1110"/>
                <a:gd name="T6" fmla="*/ 180 w 180"/>
                <a:gd name="T7" fmla="*/ 1032 h 1110"/>
                <a:gd name="T8" fmla="*/ 42 w 180"/>
                <a:gd name="T9" fmla="*/ 1110 h 1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110">
                  <a:moveTo>
                    <a:pt x="42" y="1110"/>
                  </a:moveTo>
                  <a:lnTo>
                    <a:pt x="0" y="66"/>
                  </a:lnTo>
                  <a:lnTo>
                    <a:pt x="138" y="0"/>
                  </a:lnTo>
                  <a:lnTo>
                    <a:pt x="180" y="1032"/>
                  </a:lnTo>
                  <a:lnTo>
                    <a:pt x="42" y="111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2" name="Freeform 1512"/>
            <p:cNvSpPr>
              <a:spLocks/>
            </p:cNvSpPr>
            <p:nvPr/>
          </p:nvSpPr>
          <p:spPr bwMode="auto">
            <a:xfrm>
              <a:off x="1611" y="1989"/>
              <a:ext cx="138" cy="1062"/>
            </a:xfrm>
            <a:custGeom>
              <a:avLst/>
              <a:gdLst>
                <a:gd name="T0" fmla="*/ 48 w 138"/>
                <a:gd name="T1" fmla="*/ 1038 h 1062"/>
                <a:gd name="T2" fmla="*/ 0 w 138"/>
                <a:gd name="T3" fmla="*/ 0 h 1062"/>
                <a:gd name="T4" fmla="*/ 96 w 138"/>
                <a:gd name="T5" fmla="*/ 18 h 1062"/>
                <a:gd name="T6" fmla="*/ 138 w 138"/>
                <a:gd name="T7" fmla="*/ 1062 h 1062"/>
                <a:gd name="T8" fmla="*/ 48 w 138"/>
                <a:gd name="T9" fmla="*/ 1038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62">
                  <a:moveTo>
                    <a:pt x="48" y="103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38" y="1062"/>
                  </a:lnTo>
                  <a:lnTo>
                    <a:pt x="48" y="103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3" name="Freeform 1513"/>
            <p:cNvSpPr>
              <a:spLocks/>
            </p:cNvSpPr>
            <p:nvPr/>
          </p:nvSpPr>
          <p:spPr bwMode="auto">
            <a:xfrm>
              <a:off x="1611" y="1923"/>
              <a:ext cx="234" cy="84"/>
            </a:xfrm>
            <a:custGeom>
              <a:avLst/>
              <a:gdLst>
                <a:gd name="T0" fmla="*/ 96 w 234"/>
                <a:gd name="T1" fmla="*/ 84 h 84"/>
                <a:gd name="T2" fmla="*/ 234 w 234"/>
                <a:gd name="T3" fmla="*/ 18 h 84"/>
                <a:gd name="T4" fmla="*/ 144 w 234"/>
                <a:gd name="T5" fmla="*/ 0 h 84"/>
                <a:gd name="T6" fmla="*/ 0 w 234"/>
                <a:gd name="T7" fmla="*/ 66 h 84"/>
                <a:gd name="T8" fmla="*/ 96 w 23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84">
                  <a:moveTo>
                    <a:pt x="96" y="84"/>
                  </a:moveTo>
                  <a:lnTo>
                    <a:pt x="234" y="18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4" name="Freeform 1514"/>
            <p:cNvSpPr>
              <a:spLocks/>
            </p:cNvSpPr>
            <p:nvPr/>
          </p:nvSpPr>
          <p:spPr bwMode="auto">
            <a:xfrm>
              <a:off x="1791" y="1863"/>
              <a:ext cx="180" cy="1218"/>
            </a:xfrm>
            <a:custGeom>
              <a:avLst/>
              <a:gdLst>
                <a:gd name="T0" fmla="*/ 48 w 180"/>
                <a:gd name="T1" fmla="*/ 1218 h 1218"/>
                <a:gd name="T2" fmla="*/ 0 w 180"/>
                <a:gd name="T3" fmla="*/ 66 h 1218"/>
                <a:gd name="T4" fmla="*/ 144 w 180"/>
                <a:gd name="T5" fmla="*/ 0 h 1218"/>
                <a:gd name="T6" fmla="*/ 180 w 180"/>
                <a:gd name="T7" fmla="*/ 1134 h 1218"/>
                <a:gd name="T8" fmla="*/ 48 w 180"/>
                <a:gd name="T9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218">
                  <a:moveTo>
                    <a:pt x="48" y="1218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0" y="1134"/>
                  </a:lnTo>
                  <a:lnTo>
                    <a:pt x="48" y="121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5" name="Freeform 1515"/>
            <p:cNvSpPr>
              <a:spLocks/>
            </p:cNvSpPr>
            <p:nvPr/>
          </p:nvSpPr>
          <p:spPr bwMode="auto">
            <a:xfrm>
              <a:off x="1701" y="1911"/>
              <a:ext cx="138" cy="1170"/>
            </a:xfrm>
            <a:custGeom>
              <a:avLst/>
              <a:gdLst>
                <a:gd name="T0" fmla="*/ 48 w 138"/>
                <a:gd name="T1" fmla="*/ 1140 h 1170"/>
                <a:gd name="T2" fmla="*/ 0 w 138"/>
                <a:gd name="T3" fmla="*/ 0 h 1170"/>
                <a:gd name="T4" fmla="*/ 90 w 138"/>
                <a:gd name="T5" fmla="*/ 18 h 1170"/>
                <a:gd name="T6" fmla="*/ 138 w 138"/>
                <a:gd name="T7" fmla="*/ 1170 h 1170"/>
                <a:gd name="T8" fmla="*/ 48 w 138"/>
                <a:gd name="T9" fmla="*/ 114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170">
                  <a:moveTo>
                    <a:pt x="48" y="1140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8" y="1170"/>
                  </a:lnTo>
                  <a:lnTo>
                    <a:pt x="48" y="114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6" name="Freeform 1516"/>
            <p:cNvSpPr>
              <a:spLocks/>
            </p:cNvSpPr>
            <p:nvPr/>
          </p:nvSpPr>
          <p:spPr bwMode="auto">
            <a:xfrm>
              <a:off x="1701" y="1845"/>
              <a:ext cx="234" cy="84"/>
            </a:xfrm>
            <a:custGeom>
              <a:avLst/>
              <a:gdLst>
                <a:gd name="T0" fmla="*/ 90 w 234"/>
                <a:gd name="T1" fmla="*/ 84 h 84"/>
                <a:gd name="T2" fmla="*/ 234 w 234"/>
                <a:gd name="T3" fmla="*/ 18 h 84"/>
                <a:gd name="T4" fmla="*/ 144 w 234"/>
                <a:gd name="T5" fmla="*/ 0 h 84"/>
                <a:gd name="T6" fmla="*/ 0 w 234"/>
                <a:gd name="T7" fmla="*/ 66 h 84"/>
                <a:gd name="T8" fmla="*/ 90 w 23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84">
                  <a:moveTo>
                    <a:pt x="90" y="84"/>
                  </a:moveTo>
                  <a:lnTo>
                    <a:pt x="234" y="18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7" name="Freeform 1517"/>
            <p:cNvSpPr>
              <a:spLocks/>
            </p:cNvSpPr>
            <p:nvPr/>
          </p:nvSpPr>
          <p:spPr bwMode="auto">
            <a:xfrm>
              <a:off x="1881" y="1785"/>
              <a:ext cx="180" cy="1320"/>
            </a:xfrm>
            <a:custGeom>
              <a:avLst/>
              <a:gdLst>
                <a:gd name="T0" fmla="*/ 48 w 180"/>
                <a:gd name="T1" fmla="*/ 1320 h 1320"/>
                <a:gd name="T2" fmla="*/ 0 w 180"/>
                <a:gd name="T3" fmla="*/ 66 h 1320"/>
                <a:gd name="T4" fmla="*/ 144 w 180"/>
                <a:gd name="T5" fmla="*/ 0 h 1320"/>
                <a:gd name="T6" fmla="*/ 180 w 180"/>
                <a:gd name="T7" fmla="*/ 1236 h 1320"/>
                <a:gd name="T8" fmla="*/ 48 w 180"/>
                <a:gd name="T9" fmla="*/ 132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320">
                  <a:moveTo>
                    <a:pt x="48" y="1320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0" y="1236"/>
                  </a:lnTo>
                  <a:lnTo>
                    <a:pt x="48" y="132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8" name="Freeform 1518"/>
            <p:cNvSpPr>
              <a:spLocks/>
            </p:cNvSpPr>
            <p:nvPr/>
          </p:nvSpPr>
          <p:spPr bwMode="auto">
            <a:xfrm>
              <a:off x="1791" y="1833"/>
              <a:ext cx="138" cy="1272"/>
            </a:xfrm>
            <a:custGeom>
              <a:avLst/>
              <a:gdLst>
                <a:gd name="T0" fmla="*/ 48 w 138"/>
                <a:gd name="T1" fmla="*/ 1248 h 1272"/>
                <a:gd name="T2" fmla="*/ 0 w 138"/>
                <a:gd name="T3" fmla="*/ 0 h 1272"/>
                <a:gd name="T4" fmla="*/ 90 w 138"/>
                <a:gd name="T5" fmla="*/ 18 h 1272"/>
                <a:gd name="T6" fmla="*/ 138 w 138"/>
                <a:gd name="T7" fmla="*/ 1272 h 1272"/>
                <a:gd name="T8" fmla="*/ 48 w 138"/>
                <a:gd name="T9" fmla="*/ 1248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272">
                  <a:moveTo>
                    <a:pt x="48" y="1248"/>
                  </a:moveTo>
                  <a:lnTo>
                    <a:pt x="0" y="0"/>
                  </a:lnTo>
                  <a:lnTo>
                    <a:pt x="90" y="18"/>
                  </a:lnTo>
                  <a:lnTo>
                    <a:pt x="138" y="1272"/>
                  </a:lnTo>
                  <a:lnTo>
                    <a:pt x="48" y="124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39" name="Freeform 1519"/>
            <p:cNvSpPr>
              <a:spLocks/>
            </p:cNvSpPr>
            <p:nvPr/>
          </p:nvSpPr>
          <p:spPr bwMode="auto">
            <a:xfrm>
              <a:off x="1791" y="1767"/>
              <a:ext cx="234" cy="84"/>
            </a:xfrm>
            <a:custGeom>
              <a:avLst/>
              <a:gdLst>
                <a:gd name="T0" fmla="*/ 90 w 234"/>
                <a:gd name="T1" fmla="*/ 84 h 84"/>
                <a:gd name="T2" fmla="*/ 234 w 234"/>
                <a:gd name="T3" fmla="*/ 18 h 84"/>
                <a:gd name="T4" fmla="*/ 138 w 234"/>
                <a:gd name="T5" fmla="*/ 0 h 84"/>
                <a:gd name="T6" fmla="*/ 0 w 234"/>
                <a:gd name="T7" fmla="*/ 66 h 84"/>
                <a:gd name="T8" fmla="*/ 90 w 23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84">
                  <a:moveTo>
                    <a:pt x="90" y="84"/>
                  </a:moveTo>
                  <a:lnTo>
                    <a:pt x="234" y="18"/>
                  </a:lnTo>
                  <a:lnTo>
                    <a:pt x="138" y="0"/>
                  </a:lnTo>
                  <a:lnTo>
                    <a:pt x="0" y="66"/>
                  </a:lnTo>
                  <a:lnTo>
                    <a:pt x="90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0" name="Freeform 1520"/>
            <p:cNvSpPr>
              <a:spLocks/>
            </p:cNvSpPr>
            <p:nvPr/>
          </p:nvSpPr>
          <p:spPr bwMode="auto">
            <a:xfrm>
              <a:off x="1977" y="1707"/>
              <a:ext cx="174" cy="1422"/>
            </a:xfrm>
            <a:custGeom>
              <a:avLst/>
              <a:gdLst>
                <a:gd name="T0" fmla="*/ 42 w 174"/>
                <a:gd name="T1" fmla="*/ 1422 h 1422"/>
                <a:gd name="T2" fmla="*/ 0 w 174"/>
                <a:gd name="T3" fmla="*/ 66 h 1422"/>
                <a:gd name="T4" fmla="*/ 138 w 174"/>
                <a:gd name="T5" fmla="*/ 0 h 1422"/>
                <a:gd name="T6" fmla="*/ 174 w 174"/>
                <a:gd name="T7" fmla="*/ 1344 h 1422"/>
                <a:gd name="T8" fmla="*/ 42 w 174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422">
                  <a:moveTo>
                    <a:pt x="42" y="1422"/>
                  </a:moveTo>
                  <a:lnTo>
                    <a:pt x="0" y="66"/>
                  </a:lnTo>
                  <a:lnTo>
                    <a:pt x="138" y="0"/>
                  </a:lnTo>
                  <a:lnTo>
                    <a:pt x="174" y="1344"/>
                  </a:lnTo>
                  <a:lnTo>
                    <a:pt x="42" y="142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1" name="Freeform 1521"/>
            <p:cNvSpPr>
              <a:spLocks/>
            </p:cNvSpPr>
            <p:nvPr/>
          </p:nvSpPr>
          <p:spPr bwMode="auto">
            <a:xfrm>
              <a:off x="1881" y="1749"/>
              <a:ext cx="138" cy="1380"/>
            </a:xfrm>
            <a:custGeom>
              <a:avLst/>
              <a:gdLst>
                <a:gd name="T0" fmla="*/ 48 w 138"/>
                <a:gd name="T1" fmla="*/ 1356 h 1380"/>
                <a:gd name="T2" fmla="*/ 0 w 138"/>
                <a:gd name="T3" fmla="*/ 0 h 1380"/>
                <a:gd name="T4" fmla="*/ 96 w 138"/>
                <a:gd name="T5" fmla="*/ 24 h 1380"/>
                <a:gd name="T6" fmla="*/ 138 w 138"/>
                <a:gd name="T7" fmla="*/ 1380 h 1380"/>
                <a:gd name="T8" fmla="*/ 48 w 138"/>
                <a:gd name="T9" fmla="*/ 1356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80">
                  <a:moveTo>
                    <a:pt x="48" y="135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38" y="1380"/>
                  </a:lnTo>
                  <a:lnTo>
                    <a:pt x="48" y="13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2" name="Freeform 1522"/>
            <p:cNvSpPr>
              <a:spLocks/>
            </p:cNvSpPr>
            <p:nvPr/>
          </p:nvSpPr>
          <p:spPr bwMode="auto">
            <a:xfrm>
              <a:off x="1881" y="1689"/>
              <a:ext cx="234" cy="84"/>
            </a:xfrm>
            <a:custGeom>
              <a:avLst/>
              <a:gdLst>
                <a:gd name="T0" fmla="*/ 96 w 234"/>
                <a:gd name="T1" fmla="*/ 84 h 84"/>
                <a:gd name="T2" fmla="*/ 234 w 234"/>
                <a:gd name="T3" fmla="*/ 18 h 84"/>
                <a:gd name="T4" fmla="*/ 138 w 234"/>
                <a:gd name="T5" fmla="*/ 0 h 84"/>
                <a:gd name="T6" fmla="*/ 0 w 234"/>
                <a:gd name="T7" fmla="*/ 60 h 84"/>
                <a:gd name="T8" fmla="*/ 96 w 23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84">
                  <a:moveTo>
                    <a:pt x="96" y="84"/>
                  </a:moveTo>
                  <a:lnTo>
                    <a:pt x="234" y="18"/>
                  </a:lnTo>
                  <a:lnTo>
                    <a:pt x="138" y="0"/>
                  </a:lnTo>
                  <a:lnTo>
                    <a:pt x="0" y="60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3" name="Freeform 1523"/>
            <p:cNvSpPr>
              <a:spLocks/>
            </p:cNvSpPr>
            <p:nvPr/>
          </p:nvSpPr>
          <p:spPr bwMode="auto">
            <a:xfrm>
              <a:off x="2067" y="1629"/>
              <a:ext cx="180" cy="1524"/>
            </a:xfrm>
            <a:custGeom>
              <a:avLst/>
              <a:gdLst>
                <a:gd name="T0" fmla="*/ 42 w 180"/>
                <a:gd name="T1" fmla="*/ 1524 h 1524"/>
                <a:gd name="T2" fmla="*/ 0 w 180"/>
                <a:gd name="T3" fmla="*/ 60 h 1524"/>
                <a:gd name="T4" fmla="*/ 144 w 180"/>
                <a:gd name="T5" fmla="*/ 0 h 1524"/>
                <a:gd name="T6" fmla="*/ 180 w 180"/>
                <a:gd name="T7" fmla="*/ 1446 h 1524"/>
                <a:gd name="T8" fmla="*/ 42 w 180"/>
                <a:gd name="T9" fmla="*/ 1524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524">
                  <a:moveTo>
                    <a:pt x="42" y="1524"/>
                  </a:moveTo>
                  <a:lnTo>
                    <a:pt x="0" y="60"/>
                  </a:lnTo>
                  <a:lnTo>
                    <a:pt x="144" y="0"/>
                  </a:lnTo>
                  <a:lnTo>
                    <a:pt x="180" y="1446"/>
                  </a:lnTo>
                  <a:lnTo>
                    <a:pt x="42" y="152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4" name="Freeform 1524"/>
            <p:cNvSpPr>
              <a:spLocks/>
            </p:cNvSpPr>
            <p:nvPr/>
          </p:nvSpPr>
          <p:spPr bwMode="auto">
            <a:xfrm>
              <a:off x="1971" y="1671"/>
              <a:ext cx="138" cy="1482"/>
            </a:xfrm>
            <a:custGeom>
              <a:avLst/>
              <a:gdLst>
                <a:gd name="T0" fmla="*/ 48 w 138"/>
                <a:gd name="T1" fmla="*/ 1458 h 1482"/>
                <a:gd name="T2" fmla="*/ 0 w 138"/>
                <a:gd name="T3" fmla="*/ 0 h 1482"/>
                <a:gd name="T4" fmla="*/ 96 w 138"/>
                <a:gd name="T5" fmla="*/ 18 h 1482"/>
                <a:gd name="T6" fmla="*/ 138 w 138"/>
                <a:gd name="T7" fmla="*/ 1482 h 1482"/>
                <a:gd name="T8" fmla="*/ 48 w 138"/>
                <a:gd name="T9" fmla="*/ 1458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482">
                  <a:moveTo>
                    <a:pt x="48" y="145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38" y="1482"/>
                  </a:lnTo>
                  <a:lnTo>
                    <a:pt x="48" y="145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5" name="Freeform 1525"/>
            <p:cNvSpPr>
              <a:spLocks/>
            </p:cNvSpPr>
            <p:nvPr/>
          </p:nvSpPr>
          <p:spPr bwMode="auto">
            <a:xfrm>
              <a:off x="1971" y="1605"/>
              <a:ext cx="240" cy="84"/>
            </a:xfrm>
            <a:custGeom>
              <a:avLst/>
              <a:gdLst>
                <a:gd name="T0" fmla="*/ 96 w 240"/>
                <a:gd name="T1" fmla="*/ 84 h 84"/>
                <a:gd name="T2" fmla="*/ 240 w 240"/>
                <a:gd name="T3" fmla="*/ 24 h 84"/>
                <a:gd name="T4" fmla="*/ 144 w 240"/>
                <a:gd name="T5" fmla="*/ 0 h 84"/>
                <a:gd name="T6" fmla="*/ 0 w 240"/>
                <a:gd name="T7" fmla="*/ 66 h 84"/>
                <a:gd name="T8" fmla="*/ 96 w 24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84">
                  <a:moveTo>
                    <a:pt x="96" y="84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6" name="Freeform 1526"/>
            <p:cNvSpPr>
              <a:spLocks/>
            </p:cNvSpPr>
            <p:nvPr/>
          </p:nvSpPr>
          <p:spPr bwMode="auto">
            <a:xfrm>
              <a:off x="2109" y="3075"/>
              <a:ext cx="228" cy="108"/>
            </a:xfrm>
            <a:custGeom>
              <a:avLst/>
              <a:gdLst>
                <a:gd name="T0" fmla="*/ 96 w 228"/>
                <a:gd name="T1" fmla="*/ 108 h 108"/>
                <a:gd name="T2" fmla="*/ 228 w 228"/>
                <a:gd name="T3" fmla="*/ 24 h 108"/>
                <a:gd name="T4" fmla="*/ 138 w 228"/>
                <a:gd name="T5" fmla="*/ 0 h 108"/>
                <a:gd name="T6" fmla="*/ 0 w 228"/>
                <a:gd name="T7" fmla="*/ 78 h 108"/>
                <a:gd name="T8" fmla="*/ 96 w 22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8">
                  <a:moveTo>
                    <a:pt x="96" y="108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7" name="Freeform 1527"/>
            <p:cNvSpPr>
              <a:spLocks/>
            </p:cNvSpPr>
            <p:nvPr/>
          </p:nvSpPr>
          <p:spPr bwMode="auto">
            <a:xfrm>
              <a:off x="2295" y="3033"/>
              <a:ext cx="138" cy="174"/>
            </a:xfrm>
            <a:custGeom>
              <a:avLst/>
              <a:gdLst>
                <a:gd name="T0" fmla="*/ 6 w 138"/>
                <a:gd name="T1" fmla="*/ 174 h 174"/>
                <a:gd name="T2" fmla="*/ 0 w 138"/>
                <a:gd name="T3" fmla="*/ 84 h 174"/>
                <a:gd name="T4" fmla="*/ 132 w 138"/>
                <a:gd name="T5" fmla="*/ 0 h 174"/>
                <a:gd name="T6" fmla="*/ 138 w 138"/>
                <a:gd name="T7" fmla="*/ 90 h 174"/>
                <a:gd name="T8" fmla="*/ 6 w 138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74">
                  <a:moveTo>
                    <a:pt x="6" y="174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8" y="90"/>
                  </a:lnTo>
                  <a:lnTo>
                    <a:pt x="6" y="1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8" name="Freeform 1528"/>
            <p:cNvSpPr>
              <a:spLocks/>
            </p:cNvSpPr>
            <p:nvPr/>
          </p:nvSpPr>
          <p:spPr bwMode="auto">
            <a:xfrm>
              <a:off x="2199" y="3087"/>
              <a:ext cx="102" cy="120"/>
            </a:xfrm>
            <a:custGeom>
              <a:avLst/>
              <a:gdLst>
                <a:gd name="T0" fmla="*/ 6 w 102"/>
                <a:gd name="T1" fmla="*/ 96 h 120"/>
                <a:gd name="T2" fmla="*/ 0 w 102"/>
                <a:gd name="T3" fmla="*/ 0 h 120"/>
                <a:gd name="T4" fmla="*/ 96 w 102"/>
                <a:gd name="T5" fmla="*/ 30 h 120"/>
                <a:gd name="T6" fmla="*/ 102 w 102"/>
                <a:gd name="T7" fmla="*/ 120 h 120"/>
                <a:gd name="T8" fmla="*/ 6 w 102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0">
                  <a:moveTo>
                    <a:pt x="6" y="9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2" y="120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49" name="Freeform 1529"/>
            <p:cNvSpPr>
              <a:spLocks/>
            </p:cNvSpPr>
            <p:nvPr/>
          </p:nvSpPr>
          <p:spPr bwMode="auto">
            <a:xfrm>
              <a:off x="2199" y="3009"/>
              <a:ext cx="228" cy="108"/>
            </a:xfrm>
            <a:custGeom>
              <a:avLst/>
              <a:gdLst>
                <a:gd name="T0" fmla="*/ 96 w 228"/>
                <a:gd name="T1" fmla="*/ 108 h 108"/>
                <a:gd name="T2" fmla="*/ 228 w 228"/>
                <a:gd name="T3" fmla="*/ 24 h 108"/>
                <a:gd name="T4" fmla="*/ 138 w 228"/>
                <a:gd name="T5" fmla="*/ 0 h 108"/>
                <a:gd name="T6" fmla="*/ 0 w 228"/>
                <a:gd name="T7" fmla="*/ 78 h 108"/>
                <a:gd name="T8" fmla="*/ 96 w 22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8">
                  <a:moveTo>
                    <a:pt x="96" y="108"/>
                  </a:moveTo>
                  <a:lnTo>
                    <a:pt x="228" y="24"/>
                  </a:lnTo>
                  <a:lnTo>
                    <a:pt x="138" y="0"/>
                  </a:lnTo>
                  <a:lnTo>
                    <a:pt x="0" y="78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0" name="Freeform 1530"/>
            <p:cNvSpPr>
              <a:spLocks/>
            </p:cNvSpPr>
            <p:nvPr/>
          </p:nvSpPr>
          <p:spPr bwMode="auto">
            <a:xfrm>
              <a:off x="2391" y="2961"/>
              <a:ext cx="132" cy="276"/>
            </a:xfrm>
            <a:custGeom>
              <a:avLst/>
              <a:gdLst>
                <a:gd name="T0" fmla="*/ 0 w 132"/>
                <a:gd name="T1" fmla="*/ 276 h 276"/>
                <a:gd name="T2" fmla="*/ 0 w 132"/>
                <a:gd name="T3" fmla="*/ 84 h 276"/>
                <a:gd name="T4" fmla="*/ 132 w 132"/>
                <a:gd name="T5" fmla="*/ 0 h 276"/>
                <a:gd name="T6" fmla="*/ 132 w 132"/>
                <a:gd name="T7" fmla="*/ 192 h 276"/>
                <a:gd name="T8" fmla="*/ 0 w 132"/>
                <a:gd name="T9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76">
                  <a:moveTo>
                    <a:pt x="0" y="276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2" y="192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1" name="Freeform 1531"/>
            <p:cNvSpPr>
              <a:spLocks/>
            </p:cNvSpPr>
            <p:nvPr/>
          </p:nvSpPr>
          <p:spPr bwMode="auto">
            <a:xfrm>
              <a:off x="2295" y="3021"/>
              <a:ext cx="96" cy="216"/>
            </a:xfrm>
            <a:custGeom>
              <a:avLst/>
              <a:gdLst>
                <a:gd name="T0" fmla="*/ 6 w 96"/>
                <a:gd name="T1" fmla="*/ 186 h 216"/>
                <a:gd name="T2" fmla="*/ 0 w 96"/>
                <a:gd name="T3" fmla="*/ 0 h 216"/>
                <a:gd name="T4" fmla="*/ 96 w 96"/>
                <a:gd name="T5" fmla="*/ 24 h 216"/>
                <a:gd name="T6" fmla="*/ 96 w 96"/>
                <a:gd name="T7" fmla="*/ 216 h 216"/>
                <a:gd name="T8" fmla="*/ 6 w 96"/>
                <a:gd name="T9" fmla="*/ 18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16">
                  <a:moveTo>
                    <a:pt x="6" y="18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96" y="216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2" name="Freeform 1532"/>
            <p:cNvSpPr>
              <a:spLocks/>
            </p:cNvSpPr>
            <p:nvPr/>
          </p:nvSpPr>
          <p:spPr bwMode="auto">
            <a:xfrm>
              <a:off x="2295" y="2937"/>
              <a:ext cx="228" cy="108"/>
            </a:xfrm>
            <a:custGeom>
              <a:avLst/>
              <a:gdLst>
                <a:gd name="T0" fmla="*/ 96 w 228"/>
                <a:gd name="T1" fmla="*/ 108 h 108"/>
                <a:gd name="T2" fmla="*/ 228 w 228"/>
                <a:gd name="T3" fmla="*/ 24 h 108"/>
                <a:gd name="T4" fmla="*/ 132 w 228"/>
                <a:gd name="T5" fmla="*/ 0 h 108"/>
                <a:gd name="T6" fmla="*/ 0 w 228"/>
                <a:gd name="T7" fmla="*/ 84 h 108"/>
                <a:gd name="T8" fmla="*/ 96 w 22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8">
                  <a:moveTo>
                    <a:pt x="96" y="108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3" name="Freeform 1533"/>
            <p:cNvSpPr>
              <a:spLocks/>
            </p:cNvSpPr>
            <p:nvPr/>
          </p:nvSpPr>
          <p:spPr bwMode="auto">
            <a:xfrm>
              <a:off x="2481" y="2895"/>
              <a:ext cx="138" cy="366"/>
            </a:xfrm>
            <a:custGeom>
              <a:avLst/>
              <a:gdLst>
                <a:gd name="T0" fmla="*/ 6 w 138"/>
                <a:gd name="T1" fmla="*/ 366 h 366"/>
                <a:gd name="T2" fmla="*/ 0 w 138"/>
                <a:gd name="T3" fmla="*/ 78 h 366"/>
                <a:gd name="T4" fmla="*/ 132 w 138"/>
                <a:gd name="T5" fmla="*/ 0 h 366"/>
                <a:gd name="T6" fmla="*/ 138 w 138"/>
                <a:gd name="T7" fmla="*/ 282 h 366"/>
                <a:gd name="T8" fmla="*/ 6 w 138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66">
                  <a:moveTo>
                    <a:pt x="6" y="366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8" y="282"/>
                  </a:lnTo>
                  <a:lnTo>
                    <a:pt x="6" y="3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4" name="Freeform 1534"/>
            <p:cNvSpPr>
              <a:spLocks/>
            </p:cNvSpPr>
            <p:nvPr/>
          </p:nvSpPr>
          <p:spPr bwMode="auto">
            <a:xfrm>
              <a:off x="2385" y="2949"/>
              <a:ext cx="102" cy="312"/>
            </a:xfrm>
            <a:custGeom>
              <a:avLst/>
              <a:gdLst>
                <a:gd name="T0" fmla="*/ 6 w 102"/>
                <a:gd name="T1" fmla="*/ 288 h 312"/>
                <a:gd name="T2" fmla="*/ 0 w 102"/>
                <a:gd name="T3" fmla="*/ 0 h 312"/>
                <a:gd name="T4" fmla="*/ 96 w 102"/>
                <a:gd name="T5" fmla="*/ 24 h 312"/>
                <a:gd name="T6" fmla="*/ 102 w 102"/>
                <a:gd name="T7" fmla="*/ 312 h 312"/>
                <a:gd name="T8" fmla="*/ 6 w 102"/>
                <a:gd name="T9" fmla="*/ 28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2">
                  <a:moveTo>
                    <a:pt x="6" y="28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312"/>
                  </a:lnTo>
                  <a:lnTo>
                    <a:pt x="6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5" name="Freeform 1535"/>
            <p:cNvSpPr>
              <a:spLocks/>
            </p:cNvSpPr>
            <p:nvPr/>
          </p:nvSpPr>
          <p:spPr bwMode="auto">
            <a:xfrm>
              <a:off x="2385" y="2871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32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6" name="Freeform 1536"/>
            <p:cNvSpPr>
              <a:spLocks/>
            </p:cNvSpPr>
            <p:nvPr/>
          </p:nvSpPr>
          <p:spPr bwMode="auto">
            <a:xfrm>
              <a:off x="2583" y="2823"/>
              <a:ext cx="132" cy="468"/>
            </a:xfrm>
            <a:custGeom>
              <a:avLst/>
              <a:gdLst>
                <a:gd name="T0" fmla="*/ 0 w 132"/>
                <a:gd name="T1" fmla="*/ 468 h 468"/>
                <a:gd name="T2" fmla="*/ 0 w 132"/>
                <a:gd name="T3" fmla="*/ 84 h 468"/>
                <a:gd name="T4" fmla="*/ 126 w 132"/>
                <a:gd name="T5" fmla="*/ 0 h 468"/>
                <a:gd name="T6" fmla="*/ 132 w 132"/>
                <a:gd name="T7" fmla="*/ 378 h 468"/>
                <a:gd name="T8" fmla="*/ 0 w 132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468">
                  <a:moveTo>
                    <a:pt x="0" y="468"/>
                  </a:moveTo>
                  <a:lnTo>
                    <a:pt x="0" y="84"/>
                  </a:lnTo>
                  <a:lnTo>
                    <a:pt x="126" y="0"/>
                  </a:lnTo>
                  <a:lnTo>
                    <a:pt x="132" y="378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" name="Freeform 1537"/>
            <p:cNvSpPr>
              <a:spLocks/>
            </p:cNvSpPr>
            <p:nvPr/>
          </p:nvSpPr>
          <p:spPr bwMode="auto">
            <a:xfrm>
              <a:off x="2481" y="2877"/>
              <a:ext cx="102" cy="414"/>
            </a:xfrm>
            <a:custGeom>
              <a:avLst/>
              <a:gdLst>
                <a:gd name="T0" fmla="*/ 6 w 102"/>
                <a:gd name="T1" fmla="*/ 384 h 414"/>
                <a:gd name="T2" fmla="*/ 0 w 102"/>
                <a:gd name="T3" fmla="*/ 0 h 414"/>
                <a:gd name="T4" fmla="*/ 102 w 102"/>
                <a:gd name="T5" fmla="*/ 30 h 414"/>
                <a:gd name="T6" fmla="*/ 102 w 102"/>
                <a:gd name="T7" fmla="*/ 414 h 414"/>
                <a:gd name="T8" fmla="*/ 6 w 102"/>
                <a:gd name="T9" fmla="*/ 38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14">
                  <a:moveTo>
                    <a:pt x="6" y="384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02" y="414"/>
                  </a:lnTo>
                  <a:lnTo>
                    <a:pt x="6" y="3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" name="Freeform 1538"/>
            <p:cNvSpPr>
              <a:spLocks/>
            </p:cNvSpPr>
            <p:nvPr/>
          </p:nvSpPr>
          <p:spPr bwMode="auto">
            <a:xfrm>
              <a:off x="2481" y="2799"/>
              <a:ext cx="228" cy="108"/>
            </a:xfrm>
            <a:custGeom>
              <a:avLst/>
              <a:gdLst>
                <a:gd name="T0" fmla="*/ 102 w 228"/>
                <a:gd name="T1" fmla="*/ 108 h 108"/>
                <a:gd name="T2" fmla="*/ 228 w 228"/>
                <a:gd name="T3" fmla="*/ 24 h 108"/>
                <a:gd name="T4" fmla="*/ 132 w 228"/>
                <a:gd name="T5" fmla="*/ 0 h 108"/>
                <a:gd name="T6" fmla="*/ 0 w 228"/>
                <a:gd name="T7" fmla="*/ 78 h 108"/>
                <a:gd name="T8" fmla="*/ 102 w 22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8">
                  <a:moveTo>
                    <a:pt x="102" y="108"/>
                  </a:moveTo>
                  <a:lnTo>
                    <a:pt x="228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9" name="Freeform 1539"/>
            <p:cNvSpPr>
              <a:spLocks/>
            </p:cNvSpPr>
            <p:nvPr/>
          </p:nvSpPr>
          <p:spPr bwMode="auto">
            <a:xfrm>
              <a:off x="2679" y="2751"/>
              <a:ext cx="132" cy="564"/>
            </a:xfrm>
            <a:custGeom>
              <a:avLst/>
              <a:gdLst>
                <a:gd name="T0" fmla="*/ 6 w 132"/>
                <a:gd name="T1" fmla="*/ 564 h 564"/>
                <a:gd name="T2" fmla="*/ 0 w 132"/>
                <a:gd name="T3" fmla="*/ 78 h 564"/>
                <a:gd name="T4" fmla="*/ 132 w 132"/>
                <a:gd name="T5" fmla="*/ 0 h 564"/>
                <a:gd name="T6" fmla="*/ 132 w 132"/>
                <a:gd name="T7" fmla="*/ 480 h 564"/>
                <a:gd name="T8" fmla="*/ 6 w 132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64">
                  <a:moveTo>
                    <a:pt x="6" y="564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480"/>
                  </a:lnTo>
                  <a:lnTo>
                    <a:pt x="6" y="56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0" name="Freeform 1540"/>
            <p:cNvSpPr>
              <a:spLocks/>
            </p:cNvSpPr>
            <p:nvPr/>
          </p:nvSpPr>
          <p:spPr bwMode="auto">
            <a:xfrm>
              <a:off x="2577" y="2805"/>
              <a:ext cx="108" cy="510"/>
            </a:xfrm>
            <a:custGeom>
              <a:avLst/>
              <a:gdLst>
                <a:gd name="T0" fmla="*/ 6 w 108"/>
                <a:gd name="T1" fmla="*/ 486 h 510"/>
                <a:gd name="T2" fmla="*/ 0 w 108"/>
                <a:gd name="T3" fmla="*/ 0 h 510"/>
                <a:gd name="T4" fmla="*/ 102 w 108"/>
                <a:gd name="T5" fmla="*/ 24 h 510"/>
                <a:gd name="T6" fmla="*/ 108 w 108"/>
                <a:gd name="T7" fmla="*/ 510 h 510"/>
                <a:gd name="T8" fmla="*/ 6 w 108"/>
                <a:gd name="T9" fmla="*/ 486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10">
                  <a:moveTo>
                    <a:pt x="6" y="48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510"/>
                  </a:lnTo>
                  <a:lnTo>
                    <a:pt x="6" y="48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1" name="Freeform 1541"/>
            <p:cNvSpPr>
              <a:spLocks/>
            </p:cNvSpPr>
            <p:nvPr/>
          </p:nvSpPr>
          <p:spPr bwMode="auto">
            <a:xfrm>
              <a:off x="2577" y="2727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2" name="Freeform 1542"/>
            <p:cNvSpPr>
              <a:spLocks/>
            </p:cNvSpPr>
            <p:nvPr/>
          </p:nvSpPr>
          <p:spPr bwMode="auto">
            <a:xfrm>
              <a:off x="2775" y="2679"/>
              <a:ext cx="132" cy="666"/>
            </a:xfrm>
            <a:custGeom>
              <a:avLst/>
              <a:gdLst>
                <a:gd name="T0" fmla="*/ 6 w 132"/>
                <a:gd name="T1" fmla="*/ 666 h 666"/>
                <a:gd name="T2" fmla="*/ 0 w 132"/>
                <a:gd name="T3" fmla="*/ 78 h 666"/>
                <a:gd name="T4" fmla="*/ 132 w 132"/>
                <a:gd name="T5" fmla="*/ 0 h 666"/>
                <a:gd name="T6" fmla="*/ 132 w 132"/>
                <a:gd name="T7" fmla="*/ 576 h 666"/>
                <a:gd name="T8" fmla="*/ 6 w 132"/>
                <a:gd name="T9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666">
                  <a:moveTo>
                    <a:pt x="6" y="666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32" y="576"/>
                  </a:lnTo>
                  <a:lnTo>
                    <a:pt x="6" y="66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3" name="Freeform 1543"/>
            <p:cNvSpPr>
              <a:spLocks/>
            </p:cNvSpPr>
            <p:nvPr/>
          </p:nvSpPr>
          <p:spPr bwMode="auto">
            <a:xfrm>
              <a:off x="2679" y="2733"/>
              <a:ext cx="102" cy="612"/>
            </a:xfrm>
            <a:custGeom>
              <a:avLst/>
              <a:gdLst>
                <a:gd name="T0" fmla="*/ 6 w 102"/>
                <a:gd name="T1" fmla="*/ 582 h 612"/>
                <a:gd name="T2" fmla="*/ 0 w 102"/>
                <a:gd name="T3" fmla="*/ 0 h 612"/>
                <a:gd name="T4" fmla="*/ 96 w 102"/>
                <a:gd name="T5" fmla="*/ 24 h 612"/>
                <a:gd name="T6" fmla="*/ 102 w 102"/>
                <a:gd name="T7" fmla="*/ 612 h 612"/>
                <a:gd name="T8" fmla="*/ 6 w 102"/>
                <a:gd name="T9" fmla="*/ 58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12">
                  <a:moveTo>
                    <a:pt x="6" y="58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612"/>
                  </a:lnTo>
                  <a:lnTo>
                    <a:pt x="6" y="5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4" name="Freeform 1544"/>
            <p:cNvSpPr>
              <a:spLocks/>
            </p:cNvSpPr>
            <p:nvPr/>
          </p:nvSpPr>
          <p:spPr bwMode="auto">
            <a:xfrm>
              <a:off x="2679" y="2655"/>
              <a:ext cx="228" cy="102"/>
            </a:xfrm>
            <a:custGeom>
              <a:avLst/>
              <a:gdLst>
                <a:gd name="T0" fmla="*/ 96 w 228"/>
                <a:gd name="T1" fmla="*/ 102 h 102"/>
                <a:gd name="T2" fmla="*/ 228 w 228"/>
                <a:gd name="T3" fmla="*/ 24 h 102"/>
                <a:gd name="T4" fmla="*/ 126 w 228"/>
                <a:gd name="T5" fmla="*/ 0 h 102"/>
                <a:gd name="T6" fmla="*/ 0 w 228"/>
                <a:gd name="T7" fmla="*/ 78 h 102"/>
                <a:gd name="T8" fmla="*/ 96 w 228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02">
                  <a:moveTo>
                    <a:pt x="96" y="102"/>
                  </a:moveTo>
                  <a:lnTo>
                    <a:pt x="228" y="24"/>
                  </a:lnTo>
                  <a:lnTo>
                    <a:pt x="126" y="0"/>
                  </a:lnTo>
                  <a:lnTo>
                    <a:pt x="0" y="78"/>
                  </a:lnTo>
                  <a:lnTo>
                    <a:pt x="96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5" name="Freeform 1545"/>
            <p:cNvSpPr>
              <a:spLocks/>
            </p:cNvSpPr>
            <p:nvPr/>
          </p:nvSpPr>
          <p:spPr bwMode="auto">
            <a:xfrm>
              <a:off x="2877" y="2601"/>
              <a:ext cx="132" cy="774"/>
            </a:xfrm>
            <a:custGeom>
              <a:avLst/>
              <a:gdLst>
                <a:gd name="T0" fmla="*/ 6 w 132"/>
                <a:gd name="T1" fmla="*/ 774 h 774"/>
                <a:gd name="T2" fmla="*/ 0 w 132"/>
                <a:gd name="T3" fmla="*/ 84 h 774"/>
                <a:gd name="T4" fmla="*/ 132 w 132"/>
                <a:gd name="T5" fmla="*/ 0 h 774"/>
                <a:gd name="T6" fmla="*/ 132 w 132"/>
                <a:gd name="T7" fmla="*/ 684 h 774"/>
                <a:gd name="T8" fmla="*/ 6 w 132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74">
                  <a:moveTo>
                    <a:pt x="6" y="774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2" y="684"/>
                  </a:lnTo>
                  <a:lnTo>
                    <a:pt x="6" y="77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6" name="Freeform 1546"/>
            <p:cNvSpPr>
              <a:spLocks/>
            </p:cNvSpPr>
            <p:nvPr/>
          </p:nvSpPr>
          <p:spPr bwMode="auto">
            <a:xfrm>
              <a:off x="2775" y="2661"/>
              <a:ext cx="108" cy="714"/>
            </a:xfrm>
            <a:custGeom>
              <a:avLst/>
              <a:gdLst>
                <a:gd name="T0" fmla="*/ 6 w 108"/>
                <a:gd name="T1" fmla="*/ 684 h 714"/>
                <a:gd name="T2" fmla="*/ 0 w 108"/>
                <a:gd name="T3" fmla="*/ 0 h 714"/>
                <a:gd name="T4" fmla="*/ 102 w 108"/>
                <a:gd name="T5" fmla="*/ 24 h 714"/>
                <a:gd name="T6" fmla="*/ 108 w 108"/>
                <a:gd name="T7" fmla="*/ 714 h 714"/>
                <a:gd name="T8" fmla="*/ 6 w 108"/>
                <a:gd name="T9" fmla="*/ 684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4">
                  <a:moveTo>
                    <a:pt x="6" y="68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14"/>
                  </a:lnTo>
                  <a:lnTo>
                    <a:pt x="6" y="68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7" name="Freeform 1547"/>
            <p:cNvSpPr>
              <a:spLocks/>
            </p:cNvSpPr>
            <p:nvPr/>
          </p:nvSpPr>
          <p:spPr bwMode="auto">
            <a:xfrm>
              <a:off x="2775" y="2577"/>
              <a:ext cx="234" cy="108"/>
            </a:xfrm>
            <a:custGeom>
              <a:avLst/>
              <a:gdLst>
                <a:gd name="T0" fmla="*/ 102 w 234"/>
                <a:gd name="T1" fmla="*/ 108 h 108"/>
                <a:gd name="T2" fmla="*/ 234 w 234"/>
                <a:gd name="T3" fmla="*/ 24 h 108"/>
                <a:gd name="T4" fmla="*/ 132 w 234"/>
                <a:gd name="T5" fmla="*/ 0 h 108"/>
                <a:gd name="T6" fmla="*/ 0 w 234"/>
                <a:gd name="T7" fmla="*/ 84 h 108"/>
                <a:gd name="T8" fmla="*/ 102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102" y="108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8" name="Freeform 1548"/>
            <p:cNvSpPr>
              <a:spLocks/>
            </p:cNvSpPr>
            <p:nvPr/>
          </p:nvSpPr>
          <p:spPr bwMode="auto">
            <a:xfrm>
              <a:off x="2979" y="2529"/>
              <a:ext cx="132" cy="876"/>
            </a:xfrm>
            <a:custGeom>
              <a:avLst/>
              <a:gdLst>
                <a:gd name="T0" fmla="*/ 6 w 132"/>
                <a:gd name="T1" fmla="*/ 876 h 876"/>
                <a:gd name="T2" fmla="*/ 0 w 132"/>
                <a:gd name="T3" fmla="*/ 78 h 876"/>
                <a:gd name="T4" fmla="*/ 132 w 132"/>
                <a:gd name="T5" fmla="*/ 0 h 876"/>
                <a:gd name="T6" fmla="*/ 126 w 132"/>
                <a:gd name="T7" fmla="*/ 786 h 876"/>
                <a:gd name="T8" fmla="*/ 6 w 132"/>
                <a:gd name="T9" fmla="*/ 87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76">
                  <a:moveTo>
                    <a:pt x="6" y="876"/>
                  </a:moveTo>
                  <a:lnTo>
                    <a:pt x="0" y="78"/>
                  </a:lnTo>
                  <a:lnTo>
                    <a:pt x="132" y="0"/>
                  </a:lnTo>
                  <a:lnTo>
                    <a:pt x="126" y="786"/>
                  </a:lnTo>
                  <a:lnTo>
                    <a:pt x="6" y="8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69" name="Freeform 1549"/>
            <p:cNvSpPr>
              <a:spLocks/>
            </p:cNvSpPr>
            <p:nvPr/>
          </p:nvSpPr>
          <p:spPr bwMode="auto">
            <a:xfrm>
              <a:off x="2877" y="2583"/>
              <a:ext cx="108" cy="822"/>
            </a:xfrm>
            <a:custGeom>
              <a:avLst/>
              <a:gdLst>
                <a:gd name="T0" fmla="*/ 6 w 108"/>
                <a:gd name="T1" fmla="*/ 792 h 822"/>
                <a:gd name="T2" fmla="*/ 0 w 108"/>
                <a:gd name="T3" fmla="*/ 0 h 822"/>
                <a:gd name="T4" fmla="*/ 102 w 108"/>
                <a:gd name="T5" fmla="*/ 24 h 822"/>
                <a:gd name="T6" fmla="*/ 108 w 108"/>
                <a:gd name="T7" fmla="*/ 822 h 822"/>
                <a:gd name="T8" fmla="*/ 6 w 108"/>
                <a:gd name="T9" fmla="*/ 79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22">
                  <a:moveTo>
                    <a:pt x="6" y="792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822"/>
                  </a:lnTo>
                  <a:lnTo>
                    <a:pt x="6" y="7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0" name="Freeform 1550"/>
            <p:cNvSpPr>
              <a:spLocks/>
            </p:cNvSpPr>
            <p:nvPr/>
          </p:nvSpPr>
          <p:spPr bwMode="auto">
            <a:xfrm>
              <a:off x="2877" y="2505"/>
              <a:ext cx="234" cy="102"/>
            </a:xfrm>
            <a:custGeom>
              <a:avLst/>
              <a:gdLst>
                <a:gd name="T0" fmla="*/ 102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2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2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1" name="Freeform 1551"/>
            <p:cNvSpPr>
              <a:spLocks/>
            </p:cNvSpPr>
            <p:nvPr/>
          </p:nvSpPr>
          <p:spPr bwMode="auto">
            <a:xfrm>
              <a:off x="3087" y="2451"/>
              <a:ext cx="126" cy="978"/>
            </a:xfrm>
            <a:custGeom>
              <a:avLst/>
              <a:gdLst>
                <a:gd name="T0" fmla="*/ 0 w 126"/>
                <a:gd name="T1" fmla="*/ 978 h 978"/>
                <a:gd name="T2" fmla="*/ 0 w 126"/>
                <a:gd name="T3" fmla="*/ 78 h 978"/>
                <a:gd name="T4" fmla="*/ 126 w 126"/>
                <a:gd name="T5" fmla="*/ 0 h 978"/>
                <a:gd name="T6" fmla="*/ 120 w 126"/>
                <a:gd name="T7" fmla="*/ 888 h 978"/>
                <a:gd name="T8" fmla="*/ 0 w 126"/>
                <a:gd name="T9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978">
                  <a:moveTo>
                    <a:pt x="0" y="978"/>
                  </a:moveTo>
                  <a:lnTo>
                    <a:pt x="0" y="78"/>
                  </a:lnTo>
                  <a:lnTo>
                    <a:pt x="126" y="0"/>
                  </a:lnTo>
                  <a:lnTo>
                    <a:pt x="120" y="888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2" name="Freeform 1552"/>
            <p:cNvSpPr>
              <a:spLocks/>
            </p:cNvSpPr>
            <p:nvPr/>
          </p:nvSpPr>
          <p:spPr bwMode="auto">
            <a:xfrm>
              <a:off x="2979" y="2505"/>
              <a:ext cx="108" cy="924"/>
            </a:xfrm>
            <a:custGeom>
              <a:avLst/>
              <a:gdLst>
                <a:gd name="T0" fmla="*/ 6 w 108"/>
                <a:gd name="T1" fmla="*/ 900 h 924"/>
                <a:gd name="T2" fmla="*/ 0 w 108"/>
                <a:gd name="T3" fmla="*/ 0 h 924"/>
                <a:gd name="T4" fmla="*/ 108 w 108"/>
                <a:gd name="T5" fmla="*/ 24 h 924"/>
                <a:gd name="T6" fmla="*/ 108 w 108"/>
                <a:gd name="T7" fmla="*/ 924 h 924"/>
                <a:gd name="T8" fmla="*/ 6 w 108"/>
                <a:gd name="T9" fmla="*/ 900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924">
                  <a:moveTo>
                    <a:pt x="6" y="900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08" y="924"/>
                  </a:lnTo>
                  <a:lnTo>
                    <a:pt x="6" y="90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3" name="Freeform 1553"/>
            <p:cNvSpPr>
              <a:spLocks/>
            </p:cNvSpPr>
            <p:nvPr/>
          </p:nvSpPr>
          <p:spPr bwMode="auto">
            <a:xfrm>
              <a:off x="2979" y="2427"/>
              <a:ext cx="234" cy="102"/>
            </a:xfrm>
            <a:custGeom>
              <a:avLst/>
              <a:gdLst>
                <a:gd name="T0" fmla="*/ 108 w 234"/>
                <a:gd name="T1" fmla="*/ 102 h 102"/>
                <a:gd name="T2" fmla="*/ 234 w 234"/>
                <a:gd name="T3" fmla="*/ 24 h 102"/>
                <a:gd name="T4" fmla="*/ 132 w 234"/>
                <a:gd name="T5" fmla="*/ 0 h 102"/>
                <a:gd name="T6" fmla="*/ 0 w 234"/>
                <a:gd name="T7" fmla="*/ 78 h 102"/>
                <a:gd name="T8" fmla="*/ 108 w 23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2">
                  <a:moveTo>
                    <a:pt x="108" y="102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78"/>
                  </a:lnTo>
                  <a:lnTo>
                    <a:pt x="108" y="102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4" name="Freeform 1554"/>
            <p:cNvSpPr>
              <a:spLocks/>
            </p:cNvSpPr>
            <p:nvPr/>
          </p:nvSpPr>
          <p:spPr bwMode="auto">
            <a:xfrm>
              <a:off x="1479" y="2181"/>
              <a:ext cx="180" cy="930"/>
            </a:xfrm>
            <a:custGeom>
              <a:avLst/>
              <a:gdLst>
                <a:gd name="T0" fmla="*/ 42 w 180"/>
                <a:gd name="T1" fmla="*/ 930 h 930"/>
                <a:gd name="T2" fmla="*/ 0 w 180"/>
                <a:gd name="T3" fmla="*/ 72 h 930"/>
                <a:gd name="T4" fmla="*/ 144 w 180"/>
                <a:gd name="T5" fmla="*/ 0 h 930"/>
                <a:gd name="T6" fmla="*/ 180 w 180"/>
                <a:gd name="T7" fmla="*/ 846 h 930"/>
                <a:gd name="T8" fmla="*/ 42 w 180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930">
                  <a:moveTo>
                    <a:pt x="42" y="930"/>
                  </a:moveTo>
                  <a:lnTo>
                    <a:pt x="0" y="72"/>
                  </a:lnTo>
                  <a:lnTo>
                    <a:pt x="144" y="0"/>
                  </a:lnTo>
                  <a:lnTo>
                    <a:pt x="180" y="846"/>
                  </a:lnTo>
                  <a:lnTo>
                    <a:pt x="42" y="93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5" name="Freeform 1555"/>
            <p:cNvSpPr>
              <a:spLocks/>
            </p:cNvSpPr>
            <p:nvPr/>
          </p:nvSpPr>
          <p:spPr bwMode="auto">
            <a:xfrm>
              <a:off x="1383" y="2229"/>
              <a:ext cx="138" cy="882"/>
            </a:xfrm>
            <a:custGeom>
              <a:avLst/>
              <a:gdLst>
                <a:gd name="T0" fmla="*/ 48 w 138"/>
                <a:gd name="T1" fmla="*/ 852 h 882"/>
                <a:gd name="T2" fmla="*/ 0 w 138"/>
                <a:gd name="T3" fmla="*/ 0 h 882"/>
                <a:gd name="T4" fmla="*/ 96 w 138"/>
                <a:gd name="T5" fmla="*/ 24 h 882"/>
                <a:gd name="T6" fmla="*/ 138 w 138"/>
                <a:gd name="T7" fmla="*/ 882 h 882"/>
                <a:gd name="T8" fmla="*/ 48 w 138"/>
                <a:gd name="T9" fmla="*/ 852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82">
                  <a:moveTo>
                    <a:pt x="48" y="85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38" y="882"/>
                  </a:lnTo>
                  <a:lnTo>
                    <a:pt x="48" y="85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6" name="Freeform 1556"/>
            <p:cNvSpPr>
              <a:spLocks/>
            </p:cNvSpPr>
            <p:nvPr/>
          </p:nvSpPr>
          <p:spPr bwMode="auto">
            <a:xfrm>
              <a:off x="1383" y="2163"/>
              <a:ext cx="240" cy="90"/>
            </a:xfrm>
            <a:custGeom>
              <a:avLst/>
              <a:gdLst>
                <a:gd name="T0" fmla="*/ 96 w 240"/>
                <a:gd name="T1" fmla="*/ 90 h 90"/>
                <a:gd name="T2" fmla="*/ 240 w 240"/>
                <a:gd name="T3" fmla="*/ 18 h 90"/>
                <a:gd name="T4" fmla="*/ 150 w 240"/>
                <a:gd name="T5" fmla="*/ 0 h 90"/>
                <a:gd name="T6" fmla="*/ 0 w 240"/>
                <a:gd name="T7" fmla="*/ 66 h 90"/>
                <a:gd name="T8" fmla="*/ 96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96" y="90"/>
                  </a:moveTo>
                  <a:lnTo>
                    <a:pt x="240" y="18"/>
                  </a:lnTo>
                  <a:lnTo>
                    <a:pt x="15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7" name="Freeform 1557"/>
            <p:cNvSpPr>
              <a:spLocks/>
            </p:cNvSpPr>
            <p:nvPr/>
          </p:nvSpPr>
          <p:spPr bwMode="auto">
            <a:xfrm>
              <a:off x="1563" y="2109"/>
              <a:ext cx="186" cy="1026"/>
            </a:xfrm>
            <a:custGeom>
              <a:avLst/>
              <a:gdLst>
                <a:gd name="T0" fmla="*/ 42 w 186"/>
                <a:gd name="T1" fmla="*/ 1026 h 1026"/>
                <a:gd name="T2" fmla="*/ 0 w 186"/>
                <a:gd name="T3" fmla="*/ 66 h 1026"/>
                <a:gd name="T4" fmla="*/ 144 w 186"/>
                <a:gd name="T5" fmla="*/ 0 h 1026"/>
                <a:gd name="T6" fmla="*/ 186 w 186"/>
                <a:gd name="T7" fmla="*/ 942 h 1026"/>
                <a:gd name="T8" fmla="*/ 42 w 186"/>
                <a:gd name="T9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26">
                  <a:moveTo>
                    <a:pt x="42" y="1026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6" y="942"/>
                  </a:lnTo>
                  <a:lnTo>
                    <a:pt x="42" y="102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8" name="Freeform 1558"/>
            <p:cNvSpPr>
              <a:spLocks/>
            </p:cNvSpPr>
            <p:nvPr/>
          </p:nvSpPr>
          <p:spPr bwMode="auto">
            <a:xfrm>
              <a:off x="1473" y="2151"/>
              <a:ext cx="132" cy="984"/>
            </a:xfrm>
            <a:custGeom>
              <a:avLst/>
              <a:gdLst>
                <a:gd name="T0" fmla="*/ 48 w 132"/>
                <a:gd name="T1" fmla="*/ 960 h 984"/>
                <a:gd name="T2" fmla="*/ 0 w 132"/>
                <a:gd name="T3" fmla="*/ 0 h 984"/>
                <a:gd name="T4" fmla="*/ 90 w 132"/>
                <a:gd name="T5" fmla="*/ 24 h 984"/>
                <a:gd name="T6" fmla="*/ 132 w 132"/>
                <a:gd name="T7" fmla="*/ 984 h 984"/>
                <a:gd name="T8" fmla="*/ 48 w 132"/>
                <a:gd name="T9" fmla="*/ 96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984">
                  <a:moveTo>
                    <a:pt x="48" y="96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32" y="984"/>
                  </a:lnTo>
                  <a:lnTo>
                    <a:pt x="48" y="96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79" name="Freeform 1559"/>
            <p:cNvSpPr>
              <a:spLocks/>
            </p:cNvSpPr>
            <p:nvPr/>
          </p:nvSpPr>
          <p:spPr bwMode="auto">
            <a:xfrm>
              <a:off x="1473" y="2085"/>
              <a:ext cx="234" cy="90"/>
            </a:xfrm>
            <a:custGeom>
              <a:avLst/>
              <a:gdLst>
                <a:gd name="T0" fmla="*/ 90 w 234"/>
                <a:gd name="T1" fmla="*/ 90 h 90"/>
                <a:gd name="T2" fmla="*/ 234 w 234"/>
                <a:gd name="T3" fmla="*/ 24 h 90"/>
                <a:gd name="T4" fmla="*/ 144 w 234"/>
                <a:gd name="T5" fmla="*/ 0 h 90"/>
                <a:gd name="T6" fmla="*/ 0 w 234"/>
                <a:gd name="T7" fmla="*/ 66 h 90"/>
                <a:gd name="T8" fmla="*/ 90 w 2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90">
                  <a:moveTo>
                    <a:pt x="90" y="90"/>
                  </a:moveTo>
                  <a:lnTo>
                    <a:pt x="234" y="24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0" name="Freeform 1560"/>
            <p:cNvSpPr>
              <a:spLocks/>
            </p:cNvSpPr>
            <p:nvPr/>
          </p:nvSpPr>
          <p:spPr bwMode="auto">
            <a:xfrm>
              <a:off x="1653" y="2031"/>
              <a:ext cx="186" cy="1128"/>
            </a:xfrm>
            <a:custGeom>
              <a:avLst/>
              <a:gdLst>
                <a:gd name="T0" fmla="*/ 42 w 186"/>
                <a:gd name="T1" fmla="*/ 1128 h 1128"/>
                <a:gd name="T2" fmla="*/ 0 w 186"/>
                <a:gd name="T3" fmla="*/ 66 h 1128"/>
                <a:gd name="T4" fmla="*/ 144 w 186"/>
                <a:gd name="T5" fmla="*/ 0 h 1128"/>
                <a:gd name="T6" fmla="*/ 186 w 186"/>
                <a:gd name="T7" fmla="*/ 1050 h 1128"/>
                <a:gd name="T8" fmla="*/ 42 w 186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128">
                  <a:moveTo>
                    <a:pt x="42" y="1128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6" y="1050"/>
                  </a:lnTo>
                  <a:lnTo>
                    <a:pt x="42" y="112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1" name="Freeform 1561"/>
            <p:cNvSpPr>
              <a:spLocks/>
            </p:cNvSpPr>
            <p:nvPr/>
          </p:nvSpPr>
          <p:spPr bwMode="auto">
            <a:xfrm>
              <a:off x="1557" y="2079"/>
              <a:ext cx="138" cy="1080"/>
            </a:xfrm>
            <a:custGeom>
              <a:avLst/>
              <a:gdLst>
                <a:gd name="T0" fmla="*/ 48 w 138"/>
                <a:gd name="T1" fmla="*/ 1056 h 1080"/>
                <a:gd name="T2" fmla="*/ 0 w 138"/>
                <a:gd name="T3" fmla="*/ 0 h 1080"/>
                <a:gd name="T4" fmla="*/ 96 w 138"/>
                <a:gd name="T5" fmla="*/ 18 h 1080"/>
                <a:gd name="T6" fmla="*/ 138 w 138"/>
                <a:gd name="T7" fmla="*/ 1080 h 1080"/>
                <a:gd name="T8" fmla="*/ 48 w 138"/>
                <a:gd name="T9" fmla="*/ 105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80">
                  <a:moveTo>
                    <a:pt x="48" y="1056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38" y="1080"/>
                  </a:lnTo>
                  <a:lnTo>
                    <a:pt x="48" y="105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2" name="Freeform 1562"/>
            <p:cNvSpPr>
              <a:spLocks/>
            </p:cNvSpPr>
            <p:nvPr/>
          </p:nvSpPr>
          <p:spPr bwMode="auto">
            <a:xfrm>
              <a:off x="1557" y="2007"/>
              <a:ext cx="240" cy="90"/>
            </a:xfrm>
            <a:custGeom>
              <a:avLst/>
              <a:gdLst>
                <a:gd name="T0" fmla="*/ 96 w 240"/>
                <a:gd name="T1" fmla="*/ 90 h 90"/>
                <a:gd name="T2" fmla="*/ 240 w 240"/>
                <a:gd name="T3" fmla="*/ 24 h 90"/>
                <a:gd name="T4" fmla="*/ 150 w 240"/>
                <a:gd name="T5" fmla="*/ 0 h 90"/>
                <a:gd name="T6" fmla="*/ 0 w 240"/>
                <a:gd name="T7" fmla="*/ 72 h 90"/>
                <a:gd name="T8" fmla="*/ 96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96" y="90"/>
                  </a:moveTo>
                  <a:lnTo>
                    <a:pt x="240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3" name="Freeform 1563"/>
            <p:cNvSpPr>
              <a:spLocks/>
            </p:cNvSpPr>
            <p:nvPr/>
          </p:nvSpPr>
          <p:spPr bwMode="auto">
            <a:xfrm>
              <a:off x="1743" y="1953"/>
              <a:ext cx="186" cy="1236"/>
            </a:xfrm>
            <a:custGeom>
              <a:avLst/>
              <a:gdLst>
                <a:gd name="T0" fmla="*/ 48 w 186"/>
                <a:gd name="T1" fmla="*/ 1236 h 1236"/>
                <a:gd name="T2" fmla="*/ 0 w 186"/>
                <a:gd name="T3" fmla="*/ 66 h 1236"/>
                <a:gd name="T4" fmla="*/ 144 w 186"/>
                <a:gd name="T5" fmla="*/ 0 h 1236"/>
                <a:gd name="T6" fmla="*/ 186 w 186"/>
                <a:gd name="T7" fmla="*/ 1152 h 1236"/>
                <a:gd name="T8" fmla="*/ 48 w 186"/>
                <a:gd name="T9" fmla="*/ 1236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236">
                  <a:moveTo>
                    <a:pt x="48" y="1236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6" y="1152"/>
                  </a:lnTo>
                  <a:lnTo>
                    <a:pt x="48" y="123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4" name="Freeform 1564"/>
            <p:cNvSpPr>
              <a:spLocks/>
            </p:cNvSpPr>
            <p:nvPr/>
          </p:nvSpPr>
          <p:spPr bwMode="auto">
            <a:xfrm>
              <a:off x="1647" y="1995"/>
              <a:ext cx="144" cy="1194"/>
            </a:xfrm>
            <a:custGeom>
              <a:avLst/>
              <a:gdLst>
                <a:gd name="T0" fmla="*/ 48 w 144"/>
                <a:gd name="T1" fmla="*/ 1164 h 1194"/>
                <a:gd name="T2" fmla="*/ 0 w 144"/>
                <a:gd name="T3" fmla="*/ 0 h 1194"/>
                <a:gd name="T4" fmla="*/ 96 w 144"/>
                <a:gd name="T5" fmla="*/ 24 h 1194"/>
                <a:gd name="T6" fmla="*/ 144 w 144"/>
                <a:gd name="T7" fmla="*/ 1194 h 1194"/>
                <a:gd name="T8" fmla="*/ 48 w 144"/>
                <a:gd name="T9" fmla="*/ 116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94">
                  <a:moveTo>
                    <a:pt x="48" y="1164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44" y="1194"/>
                  </a:lnTo>
                  <a:lnTo>
                    <a:pt x="48" y="116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5" name="Freeform 1565"/>
            <p:cNvSpPr>
              <a:spLocks/>
            </p:cNvSpPr>
            <p:nvPr/>
          </p:nvSpPr>
          <p:spPr bwMode="auto">
            <a:xfrm>
              <a:off x="1647" y="1929"/>
              <a:ext cx="240" cy="90"/>
            </a:xfrm>
            <a:custGeom>
              <a:avLst/>
              <a:gdLst>
                <a:gd name="T0" fmla="*/ 96 w 240"/>
                <a:gd name="T1" fmla="*/ 90 h 90"/>
                <a:gd name="T2" fmla="*/ 240 w 240"/>
                <a:gd name="T3" fmla="*/ 24 h 90"/>
                <a:gd name="T4" fmla="*/ 144 w 240"/>
                <a:gd name="T5" fmla="*/ 0 h 90"/>
                <a:gd name="T6" fmla="*/ 0 w 240"/>
                <a:gd name="T7" fmla="*/ 66 h 90"/>
                <a:gd name="T8" fmla="*/ 96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96" y="90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6" name="Freeform 1566"/>
            <p:cNvSpPr>
              <a:spLocks/>
            </p:cNvSpPr>
            <p:nvPr/>
          </p:nvSpPr>
          <p:spPr bwMode="auto">
            <a:xfrm>
              <a:off x="1833" y="1869"/>
              <a:ext cx="186" cy="1344"/>
            </a:xfrm>
            <a:custGeom>
              <a:avLst/>
              <a:gdLst>
                <a:gd name="T0" fmla="*/ 48 w 186"/>
                <a:gd name="T1" fmla="*/ 1344 h 1344"/>
                <a:gd name="T2" fmla="*/ 0 w 186"/>
                <a:gd name="T3" fmla="*/ 72 h 1344"/>
                <a:gd name="T4" fmla="*/ 144 w 186"/>
                <a:gd name="T5" fmla="*/ 0 h 1344"/>
                <a:gd name="T6" fmla="*/ 186 w 186"/>
                <a:gd name="T7" fmla="*/ 1260 h 1344"/>
                <a:gd name="T8" fmla="*/ 48 w 186"/>
                <a:gd name="T9" fmla="*/ 1344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344">
                  <a:moveTo>
                    <a:pt x="48" y="1344"/>
                  </a:moveTo>
                  <a:lnTo>
                    <a:pt x="0" y="72"/>
                  </a:lnTo>
                  <a:lnTo>
                    <a:pt x="144" y="0"/>
                  </a:lnTo>
                  <a:lnTo>
                    <a:pt x="186" y="1260"/>
                  </a:lnTo>
                  <a:lnTo>
                    <a:pt x="48" y="134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7" name="Freeform 1567"/>
            <p:cNvSpPr>
              <a:spLocks/>
            </p:cNvSpPr>
            <p:nvPr/>
          </p:nvSpPr>
          <p:spPr bwMode="auto">
            <a:xfrm>
              <a:off x="1737" y="1917"/>
              <a:ext cx="144" cy="1296"/>
            </a:xfrm>
            <a:custGeom>
              <a:avLst/>
              <a:gdLst>
                <a:gd name="T0" fmla="*/ 54 w 144"/>
                <a:gd name="T1" fmla="*/ 1272 h 1296"/>
                <a:gd name="T2" fmla="*/ 0 w 144"/>
                <a:gd name="T3" fmla="*/ 0 h 1296"/>
                <a:gd name="T4" fmla="*/ 96 w 144"/>
                <a:gd name="T5" fmla="*/ 24 h 1296"/>
                <a:gd name="T6" fmla="*/ 144 w 144"/>
                <a:gd name="T7" fmla="*/ 1296 h 1296"/>
                <a:gd name="T8" fmla="*/ 54 w 144"/>
                <a:gd name="T9" fmla="*/ 1272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96">
                  <a:moveTo>
                    <a:pt x="54" y="127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44" y="1296"/>
                  </a:lnTo>
                  <a:lnTo>
                    <a:pt x="54" y="12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8" name="Freeform 1568"/>
            <p:cNvSpPr>
              <a:spLocks/>
            </p:cNvSpPr>
            <p:nvPr/>
          </p:nvSpPr>
          <p:spPr bwMode="auto">
            <a:xfrm>
              <a:off x="1737" y="1851"/>
              <a:ext cx="240" cy="90"/>
            </a:xfrm>
            <a:custGeom>
              <a:avLst/>
              <a:gdLst>
                <a:gd name="T0" fmla="*/ 96 w 240"/>
                <a:gd name="T1" fmla="*/ 90 h 90"/>
                <a:gd name="T2" fmla="*/ 240 w 240"/>
                <a:gd name="T3" fmla="*/ 18 h 90"/>
                <a:gd name="T4" fmla="*/ 144 w 240"/>
                <a:gd name="T5" fmla="*/ 0 h 90"/>
                <a:gd name="T6" fmla="*/ 0 w 240"/>
                <a:gd name="T7" fmla="*/ 66 h 90"/>
                <a:gd name="T8" fmla="*/ 96 w 24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0">
                  <a:moveTo>
                    <a:pt x="96" y="90"/>
                  </a:moveTo>
                  <a:lnTo>
                    <a:pt x="240" y="18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89" name="Freeform 1569"/>
            <p:cNvSpPr>
              <a:spLocks/>
            </p:cNvSpPr>
            <p:nvPr/>
          </p:nvSpPr>
          <p:spPr bwMode="auto">
            <a:xfrm>
              <a:off x="1929" y="1791"/>
              <a:ext cx="180" cy="1452"/>
            </a:xfrm>
            <a:custGeom>
              <a:avLst/>
              <a:gdLst>
                <a:gd name="T0" fmla="*/ 42 w 180"/>
                <a:gd name="T1" fmla="*/ 1452 h 1452"/>
                <a:gd name="T2" fmla="*/ 0 w 180"/>
                <a:gd name="T3" fmla="*/ 66 h 1452"/>
                <a:gd name="T4" fmla="*/ 144 w 180"/>
                <a:gd name="T5" fmla="*/ 0 h 1452"/>
                <a:gd name="T6" fmla="*/ 180 w 180"/>
                <a:gd name="T7" fmla="*/ 1362 h 1452"/>
                <a:gd name="T8" fmla="*/ 42 w 180"/>
                <a:gd name="T9" fmla="*/ 1452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1452">
                  <a:moveTo>
                    <a:pt x="42" y="1452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0" y="1362"/>
                  </a:lnTo>
                  <a:lnTo>
                    <a:pt x="42" y="14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0" name="Freeform 1570"/>
            <p:cNvSpPr>
              <a:spLocks/>
            </p:cNvSpPr>
            <p:nvPr/>
          </p:nvSpPr>
          <p:spPr bwMode="auto">
            <a:xfrm>
              <a:off x="1827" y="1839"/>
              <a:ext cx="144" cy="1404"/>
            </a:xfrm>
            <a:custGeom>
              <a:avLst/>
              <a:gdLst>
                <a:gd name="T0" fmla="*/ 54 w 144"/>
                <a:gd name="T1" fmla="*/ 1374 h 1404"/>
                <a:gd name="T2" fmla="*/ 0 w 144"/>
                <a:gd name="T3" fmla="*/ 0 h 1404"/>
                <a:gd name="T4" fmla="*/ 102 w 144"/>
                <a:gd name="T5" fmla="*/ 18 h 1404"/>
                <a:gd name="T6" fmla="*/ 144 w 144"/>
                <a:gd name="T7" fmla="*/ 1404 h 1404"/>
                <a:gd name="T8" fmla="*/ 54 w 144"/>
                <a:gd name="T9" fmla="*/ 1374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04">
                  <a:moveTo>
                    <a:pt x="54" y="1374"/>
                  </a:moveTo>
                  <a:lnTo>
                    <a:pt x="0" y="0"/>
                  </a:lnTo>
                  <a:lnTo>
                    <a:pt x="102" y="18"/>
                  </a:lnTo>
                  <a:lnTo>
                    <a:pt x="144" y="1404"/>
                  </a:lnTo>
                  <a:lnTo>
                    <a:pt x="54" y="137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1" name="Freeform 1571"/>
            <p:cNvSpPr>
              <a:spLocks/>
            </p:cNvSpPr>
            <p:nvPr/>
          </p:nvSpPr>
          <p:spPr bwMode="auto">
            <a:xfrm>
              <a:off x="1827" y="1773"/>
              <a:ext cx="246" cy="84"/>
            </a:xfrm>
            <a:custGeom>
              <a:avLst/>
              <a:gdLst>
                <a:gd name="T0" fmla="*/ 102 w 246"/>
                <a:gd name="T1" fmla="*/ 84 h 84"/>
                <a:gd name="T2" fmla="*/ 246 w 246"/>
                <a:gd name="T3" fmla="*/ 18 h 84"/>
                <a:gd name="T4" fmla="*/ 150 w 246"/>
                <a:gd name="T5" fmla="*/ 0 h 84"/>
                <a:gd name="T6" fmla="*/ 0 w 246"/>
                <a:gd name="T7" fmla="*/ 66 h 84"/>
                <a:gd name="T8" fmla="*/ 102 w 246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84">
                  <a:moveTo>
                    <a:pt x="102" y="84"/>
                  </a:moveTo>
                  <a:lnTo>
                    <a:pt x="246" y="18"/>
                  </a:lnTo>
                  <a:lnTo>
                    <a:pt x="150" y="0"/>
                  </a:lnTo>
                  <a:lnTo>
                    <a:pt x="0" y="66"/>
                  </a:lnTo>
                  <a:lnTo>
                    <a:pt x="102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2" name="Freeform 1572"/>
            <p:cNvSpPr>
              <a:spLocks/>
            </p:cNvSpPr>
            <p:nvPr/>
          </p:nvSpPr>
          <p:spPr bwMode="auto">
            <a:xfrm>
              <a:off x="2019" y="1707"/>
              <a:ext cx="186" cy="1560"/>
            </a:xfrm>
            <a:custGeom>
              <a:avLst/>
              <a:gdLst>
                <a:gd name="T0" fmla="*/ 48 w 186"/>
                <a:gd name="T1" fmla="*/ 1560 h 1560"/>
                <a:gd name="T2" fmla="*/ 0 w 186"/>
                <a:gd name="T3" fmla="*/ 66 h 1560"/>
                <a:gd name="T4" fmla="*/ 144 w 186"/>
                <a:gd name="T5" fmla="*/ 0 h 1560"/>
                <a:gd name="T6" fmla="*/ 186 w 186"/>
                <a:gd name="T7" fmla="*/ 1476 h 1560"/>
                <a:gd name="T8" fmla="*/ 48 w 186"/>
                <a:gd name="T9" fmla="*/ 1560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560">
                  <a:moveTo>
                    <a:pt x="48" y="1560"/>
                  </a:moveTo>
                  <a:lnTo>
                    <a:pt x="0" y="66"/>
                  </a:lnTo>
                  <a:lnTo>
                    <a:pt x="144" y="0"/>
                  </a:lnTo>
                  <a:lnTo>
                    <a:pt x="186" y="1476"/>
                  </a:lnTo>
                  <a:lnTo>
                    <a:pt x="48" y="15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3" name="Freeform 1573"/>
            <p:cNvSpPr>
              <a:spLocks/>
            </p:cNvSpPr>
            <p:nvPr/>
          </p:nvSpPr>
          <p:spPr bwMode="auto">
            <a:xfrm>
              <a:off x="1923" y="1755"/>
              <a:ext cx="144" cy="1512"/>
            </a:xfrm>
            <a:custGeom>
              <a:avLst/>
              <a:gdLst>
                <a:gd name="T0" fmla="*/ 48 w 144"/>
                <a:gd name="T1" fmla="*/ 1488 h 1512"/>
                <a:gd name="T2" fmla="*/ 0 w 144"/>
                <a:gd name="T3" fmla="*/ 0 h 1512"/>
                <a:gd name="T4" fmla="*/ 96 w 144"/>
                <a:gd name="T5" fmla="*/ 18 h 1512"/>
                <a:gd name="T6" fmla="*/ 144 w 144"/>
                <a:gd name="T7" fmla="*/ 1512 h 1512"/>
                <a:gd name="T8" fmla="*/ 48 w 144"/>
                <a:gd name="T9" fmla="*/ 1488 h 1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12">
                  <a:moveTo>
                    <a:pt x="48" y="148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44" y="1512"/>
                  </a:lnTo>
                  <a:lnTo>
                    <a:pt x="48" y="14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4" name="Freeform 1574"/>
            <p:cNvSpPr>
              <a:spLocks/>
            </p:cNvSpPr>
            <p:nvPr/>
          </p:nvSpPr>
          <p:spPr bwMode="auto">
            <a:xfrm>
              <a:off x="1923" y="1689"/>
              <a:ext cx="240" cy="84"/>
            </a:xfrm>
            <a:custGeom>
              <a:avLst/>
              <a:gdLst>
                <a:gd name="T0" fmla="*/ 96 w 240"/>
                <a:gd name="T1" fmla="*/ 84 h 84"/>
                <a:gd name="T2" fmla="*/ 240 w 240"/>
                <a:gd name="T3" fmla="*/ 18 h 84"/>
                <a:gd name="T4" fmla="*/ 144 w 240"/>
                <a:gd name="T5" fmla="*/ 0 h 84"/>
                <a:gd name="T6" fmla="*/ 0 w 240"/>
                <a:gd name="T7" fmla="*/ 66 h 84"/>
                <a:gd name="T8" fmla="*/ 96 w 240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84">
                  <a:moveTo>
                    <a:pt x="96" y="84"/>
                  </a:moveTo>
                  <a:lnTo>
                    <a:pt x="240" y="18"/>
                  </a:lnTo>
                  <a:lnTo>
                    <a:pt x="144" y="0"/>
                  </a:lnTo>
                  <a:lnTo>
                    <a:pt x="0" y="66"/>
                  </a:lnTo>
                  <a:lnTo>
                    <a:pt x="96" y="8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5" name="Freeform 1575"/>
            <p:cNvSpPr>
              <a:spLocks/>
            </p:cNvSpPr>
            <p:nvPr/>
          </p:nvSpPr>
          <p:spPr bwMode="auto">
            <a:xfrm>
              <a:off x="2067" y="3183"/>
              <a:ext cx="234" cy="114"/>
            </a:xfrm>
            <a:custGeom>
              <a:avLst/>
              <a:gdLst>
                <a:gd name="T0" fmla="*/ 96 w 234"/>
                <a:gd name="T1" fmla="*/ 114 h 114"/>
                <a:gd name="T2" fmla="*/ 234 w 234"/>
                <a:gd name="T3" fmla="*/ 24 h 114"/>
                <a:gd name="T4" fmla="*/ 138 w 234"/>
                <a:gd name="T5" fmla="*/ 0 h 114"/>
                <a:gd name="T6" fmla="*/ 0 w 234"/>
                <a:gd name="T7" fmla="*/ 84 h 114"/>
                <a:gd name="T8" fmla="*/ 96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96" y="114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6" name="Freeform 1576"/>
            <p:cNvSpPr>
              <a:spLocks/>
            </p:cNvSpPr>
            <p:nvPr/>
          </p:nvSpPr>
          <p:spPr bwMode="auto">
            <a:xfrm>
              <a:off x="2253" y="3141"/>
              <a:ext cx="138" cy="180"/>
            </a:xfrm>
            <a:custGeom>
              <a:avLst/>
              <a:gdLst>
                <a:gd name="T0" fmla="*/ 6 w 138"/>
                <a:gd name="T1" fmla="*/ 180 h 180"/>
                <a:gd name="T2" fmla="*/ 0 w 138"/>
                <a:gd name="T3" fmla="*/ 84 h 180"/>
                <a:gd name="T4" fmla="*/ 138 w 138"/>
                <a:gd name="T5" fmla="*/ 0 h 180"/>
                <a:gd name="T6" fmla="*/ 138 w 138"/>
                <a:gd name="T7" fmla="*/ 96 h 180"/>
                <a:gd name="T8" fmla="*/ 6 w 138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80">
                  <a:moveTo>
                    <a:pt x="6" y="180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38" y="96"/>
                  </a:lnTo>
                  <a:lnTo>
                    <a:pt x="6" y="1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7" name="Freeform 1577"/>
            <p:cNvSpPr>
              <a:spLocks/>
            </p:cNvSpPr>
            <p:nvPr/>
          </p:nvSpPr>
          <p:spPr bwMode="auto">
            <a:xfrm>
              <a:off x="2157" y="3201"/>
              <a:ext cx="102" cy="120"/>
            </a:xfrm>
            <a:custGeom>
              <a:avLst/>
              <a:gdLst>
                <a:gd name="T0" fmla="*/ 6 w 102"/>
                <a:gd name="T1" fmla="*/ 96 h 120"/>
                <a:gd name="T2" fmla="*/ 0 w 102"/>
                <a:gd name="T3" fmla="*/ 0 h 120"/>
                <a:gd name="T4" fmla="*/ 96 w 102"/>
                <a:gd name="T5" fmla="*/ 24 h 120"/>
                <a:gd name="T6" fmla="*/ 102 w 102"/>
                <a:gd name="T7" fmla="*/ 120 h 120"/>
                <a:gd name="T8" fmla="*/ 6 w 102"/>
                <a:gd name="T9" fmla="*/ 9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0">
                  <a:moveTo>
                    <a:pt x="6" y="9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120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8" name="Freeform 1578"/>
            <p:cNvSpPr>
              <a:spLocks/>
            </p:cNvSpPr>
            <p:nvPr/>
          </p:nvSpPr>
          <p:spPr bwMode="auto">
            <a:xfrm>
              <a:off x="2157" y="3117"/>
              <a:ext cx="234" cy="108"/>
            </a:xfrm>
            <a:custGeom>
              <a:avLst/>
              <a:gdLst>
                <a:gd name="T0" fmla="*/ 96 w 234"/>
                <a:gd name="T1" fmla="*/ 108 h 108"/>
                <a:gd name="T2" fmla="*/ 234 w 234"/>
                <a:gd name="T3" fmla="*/ 24 h 108"/>
                <a:gd name="T4" fmla="*/ 138 w 234"/>
                <a:gd name="T5" fmla="*/ 0 h 108"/>
                <a:gd name="T6" fmla="*/ 0 w 234"/>
                <a:gd name="T7" fmla="*/ 84 h 108"/>
                <a:gd name="T8" fmla="*/ 96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96" y="108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6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99" name="Freeform 1579"/>
            <p:cNvSpPr>
              <a:spLocks/>
            </p:cNvSpPr>
            <p:nvPr/>
          </p:nvSpPr>
          <p:spPr bwMode="auto">
            <a:xfrm>
              <a:off x="2349" y="3069"/>
              <a:ext cx="138" cy="282"/>
            </a:xfrm>
            <a:custGeom>
              <a:avLst/>
              <a:gdLst>
                <a:gd name="T0" fmla="*/ 6 w 138"/>
                <a:gd name="T1" fmla="*/ 282 h 282"/>
                <a:gd name="T2" fmla="*/ 0 w 138"/>
                <a:gd name="T3" fmla="*/ 90 h 282"/>
                <a:gd name="T4" fmla="*/ 138 w 138"/>
                <a:gd name="T5" fmla="*/ 0 h 282"/>
                <a:gd name="T6" fmla="*/ 138 w 138"/>
                <a:gd name="T7" fmla="*/ 192 h 282"/>
                <a:gd name="T8" fmla="*/ 6 w 138"/>
                <a:gd name="T9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282">
                  <a:moveTo>
                    <a:pt x="6" y="282"/>
                  </a:moveTo>
                  <a:lnTo>
                    <a:pt x="0" y="90"/>
                  </a:lnTo>
                  <a:lnTo>
                    <a:pt x="138" y="0"/>
                  </a:lnTo>
                  <a:lnTo>
                    <a:pt x="138" y="192"/>
                  </a:lnTo>
                  <a:lnTo>
                    <a:pt x="6" y="28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0" name="Freeform 1580"/>
            <p:cNvSpPr>
              <a:spLocks/>
            </p:cNvSpPr>
            <p:nvPr/>
          </p:nvSpPr>
          <p:spPr bwMode="auto">
            <a:xfrm>
              <a:off x="2253" y="3129"/>
              <a:ext cx="102" cy="222"/>
            </a:xfrm>
            <a:custGeom>
              <a:avLst/>
              <a:gdLst>
                <a:gd name="T0" fmla="*/ 6 w 102"/>
                <a:gd name="T1" fmla="*/ 192 h 222"/>
                <a:gd name="T2" fmla="*/ 0 w 102"/>
                <a:gd name="T3" fmla="*/ 0 h 222"/>
                <a:gd name="T4" fmla="*/ 96 w 102"/>
                <a:gd name="T5" fmla="*/ 30 h 222"/>
                <a:gd name="T6" fmla="*/ 102 w 102"/>
                <a:gd name="T7" fmla="*/ 222 h 222"/>
                <a:gd name="T8" fmla="*/ 6 w 102"/>
                <a:gd name="T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22">
                  <a:moveTo>
                    <a:pt x="6" y="192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2" y="222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1" name="Freeform 1581"/>
            <p:cNvSpPr>
              <a:spLocks/>
            </p:cNvSpPr>
            <p:nvPr/>
          </p:nvSpPr>
          <p:spPr bwMode="auto">
            <a:xfrm>
              <a:off x="2253" y="3045"/>
              <a:ext cx="234" cy="114"/>
            </a:xfrm>
            <a:custGeom>
              <a:avLst/>
              <a:gdLst>
                <a:gd name="T0" fmla="*/ 96 w 234"/>
                <a:gd name="T1" fmla="*/ 114 h 114"/>
                <a:gd name="T2" fmla="*/ 234 w 234"/>
                <a:gd name="T3" fmla="*/ 24 h 114"/>
                <a:gd name="T4" fmla="*/ 138 w 234"/>
                <a:gd name="T5" fmla="*/ 0 h 114"/>
                <a:gd name="T6" fmla="*/ 0 w 234"/>
                <a:gd name="T7" fmla="*/ 84 h 114"/>
                <a:gd name="T8" fmla="*/ 96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96" y="114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2" name="Freeform 1582"/>
            <p:cNvSpPr>
              <a:spLocks/>
            </p:cNvSpPr>
            <p:nvPr/>
          </p:nvSpPr>
          <p:spPr bwMode="auto">
            <a:xfrm>
              <a:off x="2445" y="3003"/>
              <a:ext cx="138" cy="378"/>
            </a:xfrm>
            <a:custGeom>
              <a:avLst/>
              <a:gdLst>
                <a:gd name="T0" fmla="*/ 6 w 138"/>
                <a:gd name="T1" fmla="*/ 378 h 378"/>
                <a:gd name="T2" fmla="*/ 0 w 138"/>
                <a:gd name="T3" fmla="*/ 84 h 378"/>
                <a:gd name="T4" fmla="*/ 138 w 138"/>
                <a:gd name="T5" fmla="*/ 0 h 378"/>
                <a:gd name="T6" fmla="*/ 138 w 138"/>
                <a:gd name="T7" fmla="*/ 288 h 378"/>
                <a:gd name="T8" fmla="*/ 6 w 138"/>
                <a:gd name="T9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378">
                  <a:moveTo>
                    <a:pt x="6" y="378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38" y="288"/>
                  </a:lnTo>
                  <a:lnTo>
                    <a:pt x="6" y="3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3" name="Freeform 1583"/>
            <p:cNvSpPr>
              <a:spLocks/>
            </p:cNvSpPr>
            <p:nvPr/>
          </p:nvSpPr>
          <p:spPr bwMode="auto">
            <a:xfrm>
              <a:off x="2349" y="3063"/>
              <a:ext cx="102" cy="318"/>
            </a:xfrm>
            <a:custGeom>
              <a:avLst/>
              <a:gdLst>
                <a:gd name="T0" fmla="*/ 6 w 102"/>
                <a:gd name="T1" fmla="*/ 288 h 318"/>
                <a:gd name="T2" fmla="*/ 0 w 102"/>
                <a:gd name="T3" fmla="*/ 0 h 318"/>
                <a:gd name="T4" fmla="*/ 96 w 102"/>
                <a:gd name="T5" fmla="*/ 24 h 318"/>
                <a:gd name="T6" fmla="*/ 102 w 102"/>
                <a:gd name="T7" fmla="*/ 318 h 318"/>
                <a:gd name="T8" fmla="*/ 6 w 102"/>
                <a:gd name="T9" fmla="*/ 28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318">
                  <a:moveTo>
                    <a:pt x="6" y="288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318"/>
                  </a:lnTo>
                  <a:lnTo>
                    <a:pt x="6" y="28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4" name="Freeform 1584"/>
            <p:cNvSpPr>
              <a:spLocks/>
            </p:cNvSpPr>
            <p:nvPr/>
          </p:nvSpPr>
          <p:spPr bwMode="auto">
            <a:xfrm>
              <a:off x="2349" y="2973"/>
              <a:ext cx="234" cy="114"/>
            </a:xfrm>
            <a:custGeom>
              <a:avLst/>
              <a:gdLst>
                <a:gd name="T0" fmla="*/ 96 w 234"/>
                <a:gd name="T1" fmla="*/ 114 h 114"/>
                <a:gd name="T2" fmla="*/ 234 w 234"/>
                <a:gd name="T3" fmla="*/ 30 h 114"/>
                <a:gd name="T4" fmla="*/ 132 w 234"/>
                <a:gd name="T5" fmla="*/ 0 h 114"/>
                <a:gd name="T6" fmla="*/ 0 w 234"/>
                <a:gd name="T7" fmla="*/ 90 h 114"/>
                <a:gd name="T8" fmla="*/ 96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96" y="114"/>
                  </a:moveTo>
                  <a:lnTo>
                    <a:pt x="234" y="30"/>
                  </a:lnTo>
                  <a:lnTo>
                    <a:pt x="132" y="0"/>
                  </a:lnTo>
                  <a:lnTo>
                    <a:pt x="0" y="90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5" name="Freeform 1585"/>
            <p:cNvSpPr>
              <a:spLocks/>
            </p:cNvSpPr>
            <p:nvPr/>
          </p:nvSpPr>
          <p:spPr bwMode="auto">
            <a:xfrm>
              <a:off x="2547" y="2931"/>
              <a:ext cx="138" cy="480"/>
            </a:xfrm>
            <a:custGeom>
              <a:avLst/>
              <a:gdLst>
                <a:gd name="T0" fmla="*/ 6 w 138"/>
                <a:gd name="T1" fmla="*/ 480 h 480"/>
                <a:gd name="T2" fmla="*/ 0 w 138"/>
                <a:gd name="T3" fmla="*/ 84 h 480"/>
                <a:gd name="T4" fmla="*/ 132 w 138"/>
                <a:gd name="T5" fmla="*/ 0 h 480"/>
                <a:gd name="T6" fmla="*/ 138 w 138"/>
                <a:gd name="T7" fmla="*/ 384 h 480"/>
                <a:gd name="T8" fmla="*/ 6 w 138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480">
                  <a:moveTo>
                    <a:pt x="6" y="480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8" y="384"/>
                  </a:lnTo>
                  <a:lnTo>
                    <a:pt x="6" y="48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6" name="Freeform 1586"/>
            <p:cNvSpPr>
              <a:spLocks/>
            </p:cNvSpPr>
            <p:nvPr/>
          </p:nvSpPr>
          <p:spPr bwMode="auto">
            <a:xfrm>
              <a:off x="2445" y="2991"/>
              <a:ext cx="108" cy="420"/>
            </a:xfrm>
            <a:custGeom>
              <a:avLst/>
              <a:gdLst>
                <a:gd name="T0" fmla="*/ 6 w 108"/>
                <a:gd name="T1" fmla="*/ 390 h 420"/>
                <a:gd name="T2" fmla="*/ 0 w 108"/>
                <a:gd name="T3" fmla="*/ 0 h 420"/>
                <a:gd name="T4" fmla="*/ 102 w 108"/>
                <a:gd name="T5" fmla="*/ 24 h 420"/>
                <a:gd name="T6" fmla="*/ 108 w 108"/>
                <a:gd name="T7" fmla="*/ 420 h 420"/>
                <a:gd name="T8" fmla="*/ 6 w 108"/>
                <a:gd name="T9" fmla="*/ 39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20">
                  <a:moveTo>
                    <a:pt x="6" y="390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420"/>
                  </a:lnTo>
                  <a:lnTo>
                    <a:pt x="6" y="39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7" name="Freeform 1587"/>
            <p:cNvSpPr>
              <a:spLocks/>
            </p:cNvSpPr>
            <p:nvPr/>
          </p:nvSpPr>
          <p:spPr bwMode="auto">
            <a:xfrm>
              <a:off x="2445" y="2907"/>
              <a:ext cx="234" cy="108"/>
            </a:xfrm>
            <a:custGeom>
              <a:avLst/>
              <a:gdLst>
                <a:gd name="T0" fmla="*/ 102 w 234"/>
                <a:gd name="T1" fmla="*/ 108 h 108"/>
                <a:gd name="T2" fmla="*/ 234 w 234"/>
                <a:gd name="T3" fmla="*/ 24 h 108"/>
                <a:gd name="T4" fmla="*/ 138 w 234"/>
                <a:gd name="T5" fmla="*/ 0 h 108"/>
                <a:gd name="T6" fmla="*/ 0 w 234"/>
                <a:gd name="T7" fmla="*/ 84 h 108"/>
                <a:gd name="T8" fmla="*/ 102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102" y="108"/>
                  </a:moveTo>
                  <a:lnTo>
                    <a:pt x="234" y="24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8" name="Freeform 1588"/>
            <p:cNvSpPr>
              <a:spLocks/>
            </p:cNvSpPr>
            <p:nvPr/>
          </p:nvSpPr>
          <p:spPr bwMode="auto">
            <a:xfrm>
              <a:off x="2643" y="2859"/>
              <a:ext cx="138" cy="576"/>
            </a:xfrm>
            <a:custGeom>
              <a:avLst/>
              <a:gdLst>
                <a:gd name="T0" fmla="*/ 6 w 138"/>
                <a:gd name="T1" fmla="*/ 576 h 576"/>
                <a:gd name="T2" fmla="*/ 0 w 138"/>
                <a:gd name="T3" fmla="*/ 84 h 576"/>
                <a:gd name="T4" fmla="*/ 138 w 138"/>
                <a:gd name="T5" fmla="*/ 0 h 576"/>
                <a:gd name="T6" fmla="*/ 138 w 138"/>
                <a:gd name="T7" fmla="*/ 486 h 576"/>
                <a:gd name="T8" fmla="*/ 6 w 138"/>
                <a:gd name="T9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576">
                  <a:moveTo>
                    <a:pt x="6" y="576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38" y="486"/>
                  </a:lnTo>
                  <a:lnTo>
                    <a:pt x="6" y="5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09" name="Freeform 1589"/>
            <p:cNvSpPr>
              <a:spLocks/>
            </p:cNvSpPr>
            <p:nvPr/>
          </p:nvSpPr>
          <p:spPr bwMode="auto">
            <a:xfrm>
              <a:off x="2541" y="2913"/>
              <a:ext cx="108" cy="522"/>
            </a:xfrm>
            <a:custGeom>
              <a:avLst/>
              <a:gdLst>
                <a:gd name="T0" fmla="*/ 12 w 108"/>
                <a:gd name="T1" fmla="*/ 498 h 522"/>
                <a:gd name="T2" fmla="*/ 0 w 108"/>
                <a:gd name="T3" fmla="*/ 0 h 522"/>
                <a:gd name="T4" fmla="*/ 102 w 108"/>
                <a:gd name="T5" fmla="*/ 30 h 522"/>
                <a:gd name="T6" fmla="*/ 108 w 108"/>
                <a:gd name="T7" fmla="*/ 522 h 522"/>
                <a:gd name="T8" fmla="*/ 12 w 108"/>
                <a:gd name="T9" fmla="*/ 49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522">
                  <a:moveTo>
                    <a:pt x="12" y="498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08" y="522"/>
                  </a:lnTo>
                  <a:lnTo>
                    <a:pt x="12" y="4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0" name="Freeform 1590"/>
            <p:cNvSpPr>
              <a:spLocks/>
            </p:cNvSpPr>
            <p:nvPr/>
          </p:nvSpPr>
          <p:spPr bwMode="auto">
            <a:xfrm>
              <a:off x="2541" y="2829"/>
              <a:ext cx="240" cy="114"/>
            </a:xfrm>
            <a:custGeom>
              <a:avLst/>
              <a:gdLst>
                <a:gd name="T0" fmla="*/ 102 w 240"/>
                <a:gd name="T1" fmla="*/ 114 h 114"/>
                <a:gd name="T2" fmla="*/ 240 w 240"/>
                <a:gd name="T3" fmla="*/ 30 h 114"/>
                <a:gd name="T4" fmla="*/ 138 w 240"/>
                <a:gd name="T5" fmla="*/ 0 h 114"/>
                <a:gd name="T6" fmla="*/ 0 w 240"/>
                <a:gd name="T7" fmla="*/ 84 h 114"/>
                <a:gd name="T8" fmla="*/ 102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102" y="114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1" name="Freeform 1591"/>
            <p:cNvSpPr>
              <a:spLocks/>
            </p:cNvSpPr>
            <p:nvPr/>
          </p:nvSpPr>
          <p:spPr bwMode="auto">
            <a:xfrm>
              <a:off x="2745" y="2787"/>
              <a:ext cx="138" cy="678"/>
            </a:xfrm>
            <a:custGeom>
              <a:avLst/>
              <a:gdLst>
                <a:gd name="T0" fmla="*/ 6 w 138"/>
                <a:gd name="T1" fmla="*/ 678 h 678"/>
                <a:gd name="T2" fmla="*/ 0 w 138"/>
                <a:gd name="T3" fmla="*/ 84 h 678"/>
                <a:gd name="T4" fmla="*/ 132 w 138"/>
                <a:gd name="T5" fmla="*/ 0 h 678"/>
                <a:gd name="T6" fmla="*/ 138 w 138"/>
                <a:gd name="T7" fmla="*/ 588 h 678"/>
                <a:gd name="T8" fmla="*/ 6 w 138"/>
                <a:gd name="T9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678">
                  <a:moveTo>
                    <a:pt x="6" y="678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8" y="588"/>
                  </a:lnTo>
                  <a:lnTo>
                    <a:pt x="6" y="67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2" name="Freeform 1592"/>
            <p:cNvSpPr>
              <a:spLocks/>
            </p:cNvSpPr>
            <p:nvPr/>
          </p:nvSpPr>
          <p:spPr bwMode="auto">
            <a:xfrm>
              <a:off x="2643" y="2841"/>
              <a:ext cx="108" cy="624"/>
            </a:xfrm>
            <a:custGeom>
              <a:avLst/>
              <a:gdLst>
                <a:gd name="T0" fmla="*/ 6 w 108"/>
                <a:gd name="T1" fmla="*/ 594 h 624"/>
                <a:gd name="T2" fmla="*/ 0 w 108"/>
                <a:gd name="T3" fmla="*/ 0 h 624"/>
                <a:gd name="T4" fmla="*/ 102 w 108"/>
                <a:gd name="T5" fmla="*/ 30 h 624"/>
                <a:gd name="T6" fmla="*/ 108 w 108"/>
                <a:gd name="T7" fmla="*/ 624 h 624"/>
                <a:gd name="T8" fmla="*/ 6 w 108"/>
                <a:gd name="T9" fmla="*/ 59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4">
                  <a:moveTo>
                    <a:pt x="6" y="594"/>
                  </a:moveTo>
                  <a:lnTo>
                    <a:pt x="0" y="0"/>
                  </a:lnTo>
                  <a:lnTo>
                    <a:pt x="102" y="30"/>
                  </a:lnTo>
                  <a:lnTo>
                    <a:pt x="108" y="624"/>
                  </a:lnTo>
                  <a:lnTo>
                    <a:pt x="6" y="5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3" name="Freeform 1593"/>
            <p:cNvSpPr>
              <a:spLocks/>
            </p:cNvSpPr>
            <p:nvPr/>
          </p:nvSpPr>
          <p:spPr bwMode="auto">
            <a:xfrm>
              <a:off x="2643" y="2757"/>
              <a:ext cx="234" cy="114"/>
            </a:xfrm>
            <a:custGeom>
              <a:avLst/>
              <a:gdLst>
                <a:gd name="T0" fmla="*/ 102 w 234"/>
                <a:gd name="T1" fmla="*/ 114 h 114"/>
                <a:gd name="T2" fmla="*/ 234 w 234"/>
                <a:gd name="T3" fmla="*/ 30 h 114"/>
                <a:gd name="T4" fmla="*/ 132 w 234"/>
                <a:gd name="T5" fmla="*/ 0 h 114"/>
                <a:gd name="T6" fmla="*/ 0 w 234"/>
                <a:gd name="T7" fmla="*/ 84 h 114"/>
                <a:gd name="T8" fmla="*/ 102 w 234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14">
                  <a:moveTo>
                    <a:pt x="102" y="114"/>
                  </a:moveTo>
                  <a:lnTo>
                    <a:pt x="234" y="30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4" name="Freeform 1594"/>
            <p:cNvSpPr>
              <a:spLocks/>
            </p:cNvSpPr>
            <p:nvPr/>
          </p:nvSpPr>
          <p:spPr bwMode="auto">
            <a:xfrm>
              <a:off x="2847" y="2709"/>
              <a:ext cx="138" cy="786"/>
            </a:xfrm>
            <a:custGeom>
              <a:avLst/>
              <a:gdLst>
                <a:gd name="T0" fmla="*/ 6 w 138"/>
                <a:gd name="T1" fmla="*/ 786 h 786"/>
                <a:gd name="T2" fmla="*/ 0 w 138"/>
                <a:gd name="T3" fmla="*/ 84 h 786"/>
                <a:gd name="T4" fmla="*/ 132 w 138"/>
                <a:gd name="T5" fmla="*/ 0 h 786"/>
                <a:gd name="T6" fmla="*/ 138 w 138"/>
                <a:gd name="T7" fmla="*/ 696 h 786"/>
                <a:gd name="T8" fmla="*/ 6 w 138"/>
                <a:gd name="T9" fmla="*/ 786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786">
                  <a:moveTo>
                    <a:pt x="6" y="786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8" y="696"/>
                  </a:lnTo>
                  <a:lnTo>
                    <a:pt x="6" y="7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5" name="Freeform 1595"/>
            <p:cNvSpPr>
              <a:spLocks/>
            </p:cNvSpPr>
            <p:nvPr/>
          </p:nvSpPr>
          <p:spPr bwMode="auto">
            <a:xfrm>
              <a:off x="2745" y="2769"/>
              <a:ext cx="108" cy="726"/>
            </a:xfrm>
            <a:custGeom>
              <a:avLst/>
              <a:gdLst>
                <a:gd name="T0" fmla="*/ 6 w 108"/>
                <a:gd name="T1" fmla="*/ 696 h 726"/>
                <a:gd name="T2" fmla="*/ 0 w 108"/>
                <a:gd name="T3" fmla="*/ 0 h 726"/>
                <a:gd name="T4" fmla="*/ 102 w 108"/>
                <a:gd name="T5" fmla="*/ 24 h 726"/>
                <a:gd name="T6" fmla="*/ 108 w 108"/>
                <a:gd name="T7" fmla="*/ 726 h 726"/>
                <a:gd name="T8" fmla="*/ 6 w 108"/>
                <a:gd name="T9" fmla="*/ 69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26">
                  <a:moveTo>
                    <a:pt x="6" y="696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726"/>
                  </a:lnTo>
                  <a:lnTo>
                    <a:pt x="6" y="6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6" name="Freeform 1596"/>
            <p:cNvSpPr>
              <a:spLocks/>
            </p:cNvSpPr>
            <p:nvPr/>
          </p:nvSpPr>
          <p:spPr bwMode="auto">
            <a:xfrm>
              <a:off x="2745" y="2685"/>
              <a:ext cx="234" cy="108"/>
            </a:xfrm>
            <a:custGeom>
              <a:avLst/>
              <a:gdLst>
                <a:gd name="T0" fmla="*/ 102 w 234"/>
                <a:gd name="T1" fmla="*/ 108 h 108"/>
                <a:gd name="T2" fmla="*/ 234 w 234"/>
                <a:gd name="T3" fmla="*/ 24 h 108"/>
                <a:gd name="T4" fmla="*/ 132 w 234"/>
                <a:gd name="T5" fmla="*/ 0 h 108"/>
                <a:gd name="T6" fmla="*/ 0 w 234"/>
                <a:gd name="T7" fmla="*/ 84 h 108"/>
                <a:gd name="T8" fmla="*/ 102 w 234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08">
                  <a:moveTo>
                    <a:pt x="102" y="108"/>
                  </a:moveTo>
                  <a:lnTo>
                    <a:pt x="234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2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7" name="Freeform 1597"/>
            <p:cNvSpPr>
              <a:spLocks/>
            </p:cNvSpPr>
            <p:nvPr/>
          </p:nvSpPr>
          <p:spPr bwMode="auto">
            <a:xfrm>
              <a:off x="2955" y="2631"/>
              <a:ext cx="132" cy="894"/>
            </a:xfrm>
            <a:custGeom>
              <a:avLst/>
              <a:gdLst>
                <a:gd name="T0" fmla="*/ 0 w 132"/>
                <a:gd name="T1" fmla="*/ 894 h 894"/>
                <a:gd name="T2" fmla="*/ 0 w 132"/>
                <a:gd name="T3" fmla="*/ 84 h 894"/>
                <a:gd name="T4" fmla="*/ 132 w 132"/>
                <a:gd name="T5" fmla="*/ 0 h 894"/>
                <a:gd name="T6" fmla="*/ 132 w 132"/>
                <a:gd name="T7" fmla="*/ 798 h 894"/>
                <a:gd name="T8" fmla="*/ 0 w 132"/>
                <a:gd name="T9" fmla="*/ 89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94">
                  <a:moveTo>
                    <a:pt x="0" y="894"/>
                  </a:moveTo>
                  <a:lnTo>
                    <a:pt x="0" y="84"/>
                  </a:lnTo>
                  <a:lnTo>
                    <a:pt x="132" y="0"/>
                  </a:lnTo>
                  <a:lnTo>
                    <a:pt x="132" y="798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8" name="Freeform 1598"/>
            <p:cNvSpPr>
              <a:spLocks/>
            </p:cNvSpPr>
            <p:nvPr/>
          </p:nvSpPr>
          <p:spPr bwMode="auto">
            <a:xfrm>
              <a:off x="2847" y="2691"/>
              <a:ext cx="108" cy="834"/>
            </a:xfrm>
            <a:custGeom>
              <a:avLst/>
              <a:gdLst>
                <a:gd name="T0" fmla="*/ 6 w 108"/>
                <a:gd name="T1" fmla="*/ 804 h 834"/>
                <a:gd name="T2" fmla="*/ 0 w 108"/>
                <a:gd name="T3" fmla="*/ 0 h 834"/>
                <a:gd name="T4" fmla="*/ 108 w 108"/>
                <a:gd name="T5" fmla="*/ 24 h 834"/>
                <a:gd name="T6" fmla="*/ 108 w 108"/>
                <a:gd name="T7" fmla="*/ 834 h 834"/>
                <a:gd name="T8" fmla="*/ 6 w 108"/>
                <a:gd name="T9" fmla="*/ 80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34">
                  <a:moveTo>
                    <a:pt x="6" y="804"/>
                  </a:moveTo>
                  <a:lnTo>
                    <a:pt x="0" y="0"/>
                  </a:lnTo>
                  <a:lnTo>
                    <a:pt x="108" y="24"/>
                  </a:lnTo>
                  <a:lnTo>
                    <a:pt x="108" y="834"/>
                  </a:lnTo>
                  <a:lnTo>
                    <a:pt x="6" y="80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19" name="Freeform 1599"/>
            <p:cNvSpPr>
              <a:spLocks/>
            </p:cNvSpPr>
            <p:nvPr/>
          </p:nvSpPr>
          <p:spPr bwMode="auto">
            <a:xfrm>
              <a:off x="2847" y="2607"/>
              <a:ext cx="240" cy="108"/>
            </a:xfrm>
            <a:custGeom>
              <a:avLst/>
              <a:gdLst>
                <a:gd name="T0" fmla="*/ 108 w 240"/>
                <a:gd name="T1" fmla="*/ 108 h 108"/>
                <a:gd name="T2" fmla="*/ 240 w 240"/>
                <a:gd name="T3" fmla="*/ 24 h 108"/>
                <a:gd name="T4" fmla="*/ 132 w 240"/>
                <a:gd name="T5" fmla="*/ 0 h 108"/>
                <a:gd name="T6" fmla="*/ 0 w 240"/>
                <a:gd name="T7" fmla="*/ 84 h 108"/>
                <a:gd name="T8" fmla="*/ 108 w 240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08">
                  <a:moveTo>
                    <a:pt x="108" y="108"/>
                  </a:moveTo>
                  <a:lnTo>
                    <a:pt x="240" y="24"/>
                  </a:lnTo>
                  <a:lnTo>
                    <a:pt x="132" y="0"/>
                  </a:lnTo>
                  <a:lnTo>
                    <a:pt x="0" y="84"/>
                  </a:lnTo>
                  <a:lnTo>
                    <a:pt x="108" y="108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0" name="Freeform 1600"/>
            <p:cNvSpPr>
              <a:spLocks/>
            </p:cNvSpPr>
            <p:nvPr/>
          </p:nvSpPr>
          <p:spPr bwMode="auto">
            <a:xfrm>
              <a:off x="1329" y="2349"/>
              <a:ext cx="192" cy="846"/>
            </a:xfrm>
            <a:custGeom>
              <a:avLst/>
              <a:gdLst>
                <a:gd name="T0" fmla="*/ 42 w 192"/>
                <a:gd name="T1" fmla="*/ 846 h 846"/>
                <a:gd name="T2" fmla="*/ 0 w 192"/>
                <a:gd name="T3" fmla="*/ 72 h 846"/>
                <a:gd name="T4" fmla="*/ 150 w 192"/>
                <a:gd name="T5" fmla="*/ 0 h 846"/>
                <a:gd name="T6" fmla="*/ 192 w 192"/>
                <a:gd name="T7" fmla="*/ 762 h 846"/>
                <a:gd name="T8" fmla="*/ 42 w 192"/>
                <a:gd name="T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846">
                  <a:moveTo>
                    <a:pt x="42" y="846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92" y="762"/>
                  </a:lnTo>
                  <a:lnTo>
                    <a:pt x="42" y="84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1" name="Freeform 1601"/>
            <p:cNvSpPr>
              <a:spLocks/>
            </p:cNvSpPr>
            <p:nvPr/>
          </p:nvSpPr>
          <p:spPr bwMode="auto">
            <a:xfrm>
              <a:off x="1239" y="2397"/>
              <a:ext cx="132" cy="798"/>
            </a:xfrm>
            <a:custGeom>
              <a:avLst/>
              <a:gdLst>
                <a:gd name="T0" fmla="*/ 42 w 132"/>
                <a:gd name="T1" fmla="*/ 768 h 798"/>
                <a:gd name="T2" fmla="*/ 0 w 132"/>
                <a:gd name="T3" fmla="*/ 0 h 798"/>
                <a:gd name="T4" fmla="*/ 90 w 132"/>
                <a:gd name="T5" fmla="*/ 24 h 798"/>
                <a:gd name="T6" fmla="*/ 132 w 132"/>
                <a:gd name="T7" fmla="*/ 798 h 798"/>
                <a:gd name="T8" fmla="*/ 42 w 132"/>
                <a:gd name="T9" fmla="*/ 76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798">
                  <a:moveTo>
                    <a:pt x="42" y="768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32" y="798"/>
                  </a:lnTo>
                  <a:lnTo>
                    <a:pt x="42" y="76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2" name="Freeform 1602"/>
            <p:cNvSpPr>
              <a:spLocks/>
            </p:cNvSpPr>
            <p:nvPr/>
          </p:nvSpPr>
          <p:spPr bwMode="auto">
            <a:xfrm>
              <a:off x="1239" y="2325"/>
              <a:ext cx="240" cy="96"/>
            </a:xfrm>
            <a:custGeom>
              <a:avLst/>
              <a:gdLst>
                <a:gd name="T0" fmla="*/ 90 w 240"/>
                <a:gd name="T1" fmla="*/ 96 h 96"/>
                <a:gd name="T2" fmla="*/ 240 w 240"/>
                <a:gd name="T3" fmla="*/ 24 h 96"/>
                <a:gd name="T4" fmla="*/ 150 w 240"/>
                <a:gd name="T5" fmla="*/ 0 h 96"/>
                <a:gd name="T6" fmla="*/ 0 w 240"/>
                <a:gd name="T7" fmla="*/ 72 h 96"/>
                <a:gd name="T8" fmla="*/ 90 w 24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">
                  <a:moveTo>
                    <a:pt x="90" y="96"/>
                  </a:moveTo>
                  <a:lnTo>
                    <a:pt x="240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3" name="Freeform 1603"/>
            <p:cNvSpPr>
              <a:spLocks/>
            </p:cNvSpPr>
            <p:nvPr/>
          </p:nvSpPr>
          <p:spPr bwMode="auto">
            <a:xfrm>
              <a:off x="1419" y="2277"/>
              <a:ext cx="186" cy="942"/>
            </a:xfrm>
            <a:custGeom>
              <a:avLst/>
              <a:gdLst>
                <a:gd name="T0" fmla="*/ 42 w 186"/>
                <a:gd name="T1" fmla="*/ 942 h 942"/>
                <a:gd name="T2" fmla="*/ 0 w 186"/>
                <a:gd name="T3" fmla="*/ 72 h 942"/>
                <a:gd name="T4" fmla="*/ 150 w 186"/>
                <a:gd name="T5" fmla="*/ 0 h 942"/>
                <a:gd name="T6" fmla="*/ 186 w 186"/>
                <a:gd name="T7" fmla="*/ 858 h 942"/>
                <a:gd name="T8" fmla="*/ 42 w 186"/>
                <a:gd name="T9" fmla="*/ 942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942">
                  <a:moveTo>
                    <a:pt x="42" y="942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86" y="858"/>
                  </a:lnTo>
                  <a:lnTo>
                    <a:pt x="42" y="94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4" name="Freeform 1604"/>
            <p:cNvSpPr>
              <a:spLocks/>
            </p:cNvSpPr>
            <p:nvPr/>
          </p:nvSpPr>
          <p:spPr bwMode="auto">
            <a:xfrm>
              <a:off x="1329" y="2325"/>
              <a:ext cx="132" cy="894"/>
            </a:xfrm>
            <a:custGeom>
              <a:avLst/>
              <a:gdLst>
                <a:gd name="T0" fmla="*/ 42 w 132"/>
                <a:gd name="T1" fmla="*/ 870 h 894"/>
                <a:gd name="T2" fmla="*/ 0 w 132"/>
                <a:gd name="T3" fmla="*/ 0 h 894"/>
                <a:gd name="T4" fmla="*/ 90 w 132"/>
                <a:gd name="T5" fmla="*/ 24 h 894"/>
                <a:gd name="T6" fmla="*/ 132 w 132"/>
                <a:gd name="T7" fmla="*/ 894 h 894"/>
                <a:gd name="T8" fmla="*/ 42 w 132"/>
                <a:gd name="T9" fmla="*/ 870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894">
                  <a:moveTo>
                    <a:pt x="42" y="870"/>
                  </a:moveTo>
                  <a:lnTo>
                    <a:pt x="0" y="0"/>
                  </a:lnTo>
                  <a:lnTo>
                    <a:pt x="90" y="24"/>
                  </a:lnTo>
                  <a:lnTo>
                    <a:pt x="132" y="894"/>
                  </a:lnTo>
                  <a:lnTo>
                    <a:pt x="42" y="87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5" name="Freeform 1605"/>
            <p:cNvSpPr>
              <a:spLocks/>
            </p:cNvSpPr>
            <p:nvPr/>
          </p:nvSpPr>
          <p:spPr bwMode="auto">
            <a:xfrm>
              <a:off x="1329" y="2253"/>
              <a:ext cx="240" cy="96"/>
            </a:xfrm>
            <a:custGeom>
              <a:avLst/>
              <a:gdLst>
                <a:gd name="T0" fmla="*/ 90 w 240"/>
                <a:gd name="T1" fmla="*/ 96 h 96"/>
                <a:gd name="T2" fmla="*/ 240 w 240"/>
                <a:gd name="T3" fmla="*/ 24 h 96"/>
                <a:gd name="T4" fmla="*/ 150 w 240"/>
                <a:gd name="T5" fmla="*/ 0 h 96"/>
                <a:gd name="T6" fmla="*/ 0 w 240"/>
                <a:gd name="T7" fmla="*/ 72 h 96"/>
                <a:gd name="T8" fmla="*/ 90 w 240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96">
                  <a:moveTo>
                    <a:pt x="90" y="96"/>
                  </a:moveTo>
                  <a:lnTo>
                    <a:pt x="240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0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6" name="Freeform 1606"/>
            <p:cNvSpPr>
              <a:spLocks/>
            </p:cNvSpPr>
            <p:nvPr/>
          </p:nvSpPr>
          <p:spPr bwMode="auto">
            <a:xfrm>
              <a:off x="1509" y="2199"/>
              <a:ext cx="186" cy="1050"/>
            </a:xfrm>
            <a:custGeom>
              <a:avLst/>
              <a:gdLst>
                <a:gd name="T0" fmla="*/ 42 w 186"/>
                <a:gd name="T1" fmla="*/ 1050 h 1050"/>
                <a:gd name="T2" fmla="*/ 0 w 186"/>
                <a:gd name="T3" fmla="*/ 72 h 1050"/>
                <a:gd name="T4" fmla="*/ 150 w 186"/>
                <a:gd name="T5" fmla="*/ 0 h 1050"/>
                <a:gd name="T6" fmla="*/ 186 w 186"/>
                <a:gd name="T7" fmla="*/ 960 h 1050"/>
                <a:gd name="T8" fmla="*/ 42 w 186"/>
                <a:gd name="T9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50">
                  <a:moveTo>
                    <a:pt x="42" y="1050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86" y="960"/>
                  </a:lnTo>
                  <a:lnTo>
                    <a:pt x="42" y="105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7" name="Freeform 1607"/>
            <p:cNvSpPr>
              <a:spLocks/>
            </p:cNvSpPr>
            <p:nvPr/>
          </p:nvSpPr>
          <p:spPr bwMode="auto">
            <a:xfrm>
              <a:off x="1413" y="2247"/>
              <a:ext cx="138" cy="1002"/>
            </a:xfrm>
            <a:custGeom>
              <a:avLst/>
              <a:gdLst>
                <a:gd name="T0" fmla="*/ 48 w 138"/>
                <a:gd name="T1" fmla="*/ 972 h 1002"/>
                <a:gd name="T2" fmla="*/ 0 w 138"/>
                <a:gd name="T3" fmla="*/ 0 h 1002"/>
                <a:gd name="T4" fmla="*/ 96 w 138"/>
                <a:gd name="T5" fmla="*/ 24 h 1002"/>
                <a:gd name="T6" fmla="*/ 138 w 138"/>
                <a:gd name="T7" fmla="*/ 1002 h 1002"/>
                <a:gd name="T8" fmla="*/ 48 w 138"/>
                <a:gd name="T9" fmla="*/ 972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002">
                  <a:moveTo>
                    <a:pt x="48" y="97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38" y="1002"/>
                  </a:lnTo>
                  <a:lnTo>
                    <a:pt x="48" y="97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8" name="Freeform 1608"/>
            <p:cNvSpPr>
              <a:spLocks/>
            </p:cNvSpPr>
            <p:nvPr/>
          </p:nvSpPr>
          <p:spPr bwMode="auto">
            <a:xfrm>
              <a:off x="1413" y="2175"/>
              <a:ext cx="246" cy="96"/>
            </a:xfrm>
            <a:custGeom>
              <a:avLst/>
              <a:gdLst>
                <a:gd name="T0" fmla="*/ 96 w 246"/>
                <a:gd name="T1" fmla="*/ 96 h 96"/>
                <a:gd name="T2" fmla="*/ 246 w 246"/>
                <a:gd name="T3" fmla="*/ 24 h 96"/>
                <a:gd name="T4" fmla="*/ 150 w 246"/>
                <a:gd name="T5" fmla="*/ 0 h 96"/>
                <a:gd name="T6" fmla="*/ 0 w 246"/>
                <a:gd name="T7" fmla="*/ 72 h 96"/>
                <a:gd name="T8" fmla="*/ 96 w 24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6">
                  <a:moveTo>
                    <a:pt x="96" y="96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29" name="Freeform 1609"/>
            <p:cNvSpPr>
              <a:spLocks/>
            </p:cNvSpPr>
            <p:nvPr/>
          </p:nvSpPr>
          <p:spPr bwMode="auto">
            <a:xfrm>
              <a:off x="1599" y="2121"/>
              <a:ext cx="192" cy="1152"/>
            </a:xfrm>
            <a:custGeom>
              <a:avLst/>
              <a:gdLst>
                <a:gd name="T0" fmla="*/ 48 w 192"/>
                <a:gd name="T1" fmla="*/ 1152 h 1152"/>
                <a:gd name="T2" fmla="*/ 0 w 192"/>
                <a:gd name="T3" fmla="*/ 72 h 1152"/>
                <a:gd name="T4" fmla="*/ 150 w 192"/>
                <a:gd name="T5" fmla="*/ 0 h 1152"/>
                <a:gd name="T6" fmla="*/ 192 w 192"/>
                <a:gd name="T7" fmla="*/ 1068 h 1152"/>
                <a:gd name="T8" fmla="*/ 48 w 192"/>
                <a:gd name="T9" fmla="*/ 115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152">
                  <a:moveTo>
                    <a:pt x="48" y="1152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92" y="1068"/>
                  </a:lnTo>
                  <a:lnTo>
                    <a:pt x="48" y="1152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0" name="Freeform 1610"/>
            <p:cNvSpPr>
              <a:spLocks/>
            </p:cNvSpPr>
            <p:nvPr/>
          </p:nvSpPr>
          <p:spPr bwMode="auto">
            <a:xfrm>
              <a:off x="1503" y="2169"/>
              <a:ext cx="144" cy="1104"/>
            </a:xfrm>
            <a:custGeom>
              <a:avLst/>
              <a:gdLst>
                <a:gd name="T0" fmla="*/ 48 w 144"/>
                <a:gd name="T1" fmla="*/ 1080 h 1104"/>
                <a:gd name="T2" fmla="*/ 0 w 144"/>
                <a:gd name="T3" fmla="*/ 0 h 1104"/>
                <a:gd name="T4" fmla="*/ 96 w 144"/>
                <a:gd name="T5" fmla="*/ 24 h 1104"/>
                <a:gd name="T6" fmla="*/ 144 w 144"/>
                <a:gd name="T7" fmla="*/ 1104 h 1104"/>
                <a:gd name="T8" fmla="*/ 48 w 144"/>
                <a:gd name="T9" fmla="*/ 108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104">
                  <a:moveTo>
                    <a:pt x="48" y="1080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44" y="1104"/>
                  </a:lnTo>
                  <a:lnTo>
                    <a:pt x="48" y="1080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1" name="Freeform 1611"/>
            <p:cNvSpPr>
              <a:spLocks/>
            </p:cNvSpPr>
            <p:nvPr/>
          </p:nvSpPr>
          <p:spPr bwMode="auto">
            <a:xfrm>
              <a:off x="1503" y="2097"/>
              <a:ext cx="246" cy="96"/>
            </a:xfrm>
            <a:custGeom>
              <a:avLst/>
              <a:gdLst>
                <a:gd name="T0" fmla="*/ 96 w 246"/>
                <a:gd name="T1" fmla="*/ 96 h 96"/>
                <a:gd name="T2" fmla="*/ 246 w 246"/>
                <a:gd name="T3" fmla="*/ 24 h 96"/>
                <a:gd name="T4" fmla="*/ 150 w 246"/>
                <a:gd name="T5" fmla="*/ 0 h 96"/>
                <a:gd name="T6" fmla="*/ 0 w 246"/>
                <a:gd name="T7" fmla="*/ 72 h 96"/>
                <a:gd name="T8" fmla="*/ 96 w 24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6">
                  <a:moveTo>
                    <a:pt x="96" y="96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2" name="Freeform 1612"/>
            <p:cNvSpPr>
              <a:spLocks/>
            </p:cNvSpPr>
            <p:nvPr/>
          </p:nvSpPr>
          <p:spPr bwMode="auto">
            <a:xfrm>
              <a:off x="1689" y="2043"/>
              <a:ext cx="192" cy="1260"/>
            </a:xfrm>
            <a:custGeom>
              <a:avLst/>
              <a:gdLst>
                <a:gd name="T0" fmla="*/ 48 w 192"/>
                <a:gd name="T1" fmla="*/ 1260 h 1260"/>
                <a:gd name="T2" fmla="*/ 0 w 192"/>
                <a:gd name="T3" fmla="*/ 72 h 1260"/>
                <a:gd name="T4" fmla="*/ 150 w 192"/>
                <a:gd name="T5" fmla="*/ 0 h 1260"/>
                <a:gd name="T6" fmla="*/ 192 w 192"/>
                <a:gd name="T7" fmla="*/ 1170 h 1260"/>
                <a:gd name="T8" fmla="*/ 48 w 192"/>
                <a:gd name="T9" fmla="*/ 126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260">
                  <a:moveTo>
                    <a:pt x="48" y="1260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92" y="1170"/>
                  </a:lnTo>
                  <a:lnTo>
                    <a:pt x="48" y="126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3" name="Freeform 1613"/>
            <p:cNvSpPr>
              <a:spLocks/>
            </p:cNvSpPr>
            <p:nvPr/>
          </p:nvSpPr>
          <p:spPr bwMode="auto">
            <a:xfrm>
              <a:off x="1593" y="2091"/>
              <a:ext cx="144" cy="1212"/>
            </a:xfrm>
            <a:custGeom>
              <a:avLst/>
              <a:gdLst>
                <a:gd name="T0" fmla="*/ 54 w 144"/>
                <a:gd name="T1" fmla="*/ 1182 h 1212"/>
                <a:gd name="T2" fmla="*/ 0 w 144"/>
                <a:gd name="T3" fmla="*/ 0 h 1212"/>
                <a:gd name="T4" fmla="*/ 96 w 144"/>
                <a:gd name="T5" fmla="*/ 24 h 1212"/>
                <a:gd name="T6" fmla="*/ 144 w 144"/>
                <a:gd name="T7" fmla="*/ 1212 h 1212"/>
                <a:gd name="T8" fmla="*/ 54 w 144"/>
                <a:gd name="T9" fmla="*/ 118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212">
                  <a:moveTo>
                    <a:pt x="54" y="118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44" y="1212"/>
                  </a:lnTo>
                  <a:lnTo>
                    <a:pt x="54" y="118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4" name="Freeform 1614"/>
            <p:cNvSpPr>
              <a:spLocks/>
            </p:cNvSpPr>
            <p:nvPr/>
          </p:nvSpPr>
          <p:spPr bwMode="auto">
            <a:xfrm>
              <a:off x="1593" y="2019"/>
              <a:ext cx="246" cy="96"/>
            </a:xfrm>
            <a:custGeom>
              <a:avLst/>
              <a:gdLst>
                <a:gd name="T0" fmla="*/ 96 w 246"/>
                <a:gd name="T1" fmla="*/ 96 h 96"/>
                <a:gd name="T2" fmla="*/ 246 w 246"/>
                <a:gd name="T3" fmla="*/ 24 h 96"/>
                <a:gd name="T4" fmla="*/ 150 w 246"/>
                <a:gd name="T5" fmla="*/ 0 h 96"/>
                <a:gd name="T6" fmla="*/ 0 w 246"/>
                <a:gd name="T7" fmla="*/ 72 h 96"/>
                <a:gd name="T8" fmla="*/ 96 w 24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6">
                  <a:moveTo>
                    <a:pt x="96" y="96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6" y="96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5" name="Freeform 1615"/>
            <p:cNvSpPr>
              <a:spLocks/>
            </p:cNvSpPr>
            <p:nvPr/>
          </p:nvSpPr>
          <p:spPr bwMode="auto">
            <a:xfrm>
              <a:off x="1779" y="1959"/>
              <a:ext cx="192" cy="1368"/>
            </a:xfrm>
            <a:custGeom>
              <a:avLst/>
              <a:gdLst>
                <a:gd name="T0" fmla="*/ 54 w 192"/>
                <a:gd name="T1" fmla="*/ 1368 h 1368"/>
                <a:gd name="T2" fmla="*/ 0 w 192"/>
                <a:gd name="T3" fmla="*/ 72 h 1368"/>
                <a:gd name="T4" fmla="*/ 150 w 192"/>
                <a:gd name="T5" fmla="*/ 0 h 1368"/>
                <a:gd name="T6" fmla="*/ 192 w 192"/>
                <a:gd name="T7" fmla="*/ 1284 h 1368"/>
                <a:gd name="T8" fmla="*/ 54 w 192"/>
                <a:gd name="T9" fmla="*/ 1368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68">
                  <a:moveTo>
                    <a:pt x="54" y="1368"/>
                  </a:moveTo>
                  <a:lnTo>
                    <a:pt x="0" y="72"/>
                  </a:lnTo>
                  <a:lnTo>
                    <a:pt x="150" y="0"/>
                  </a:lnTo>
                  <a:lnTo>
                    <a:pt x="192" y="1284"/>
                  </a:lnTo>
                  <a:lnTo>
                    <a:pt x="54" y="136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6" name="Freeform 1616"/>
            <p:cNvSpPr>
              <a:spLocks/>
            </p:cNvSpPr>
            <p:nvPr/>
          </p:nvSpPr>
          <p:spPr bwMode="auto">
            <a:xfrm>
              <a:off x="1683" y="2007"/>
              <a:ext cx="150" cy="1320"/>
            </a:xfrm>
            <a:custGeom>
              <a:avLst/>
              <a:gdLst>
                <a:gd name="T0" fmla="*/ 54 w 150"/>
                <a:gd name="T1" fmla="*/ 1296 h 1320"/>
                <a:gd name="T2" fmla="*/ 0 w 150"/>
                <a:gd name="T3" fmla="*/ 0 h 1320"/>
                <a:gd name="T4" fmla="*/ 96 w 150"/>
                <a:gd name="T5" fmla="*/ 24 h 1320"/>
                <a:gd name="T6" fmla="*/ 150 w 150"/>
                <a:gd name="T7" fmla="*/ 1320 h 1320"/>
                <a:gd name="T8" fmla="*/ 54 w 150"/>
                <a:gd name="T9" fmla="*/ 1296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320">
                  <a:moveTo>
                    <a:pt x="54" y="1296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50" y="1320"/>
                  </a:lnTo>
                  <a:lnTo>
                    <a:pt x="54" y="12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7" name="Freeform 1617"/>
            <p:cNvSpPr>
              <a:spLocks/>
            </p:cNvSpPr>
            <p:nvPr/>
          </p:nvSpPr>
          <p:spPr bwMode="auto">
            <a:xfrm>
              <a:off x="1683" y="1941"/>
              <a:ext cx="246" cy="90"/>
            </a:xfrm>
            <a:custGeom>
              <a:avLst/>
              <a:gdLst>
                <a:gd name="T0" fmla="*/ 96 w 246"/>
                <a:gd name="T1" fmla="*/ 90 h 90"/>
                <a:gd name="T2" fmla="*/ 246 w 246"/>
                <a:gd name="T3" fmla="*/ 18 h 90"/>
                <a:gd name="T4" fmla="*/ 150 w 246"/>
                <a:gd name="T5" fmla="*/ 0 h 90"/>
                <a:gd name="T6" fmla="*/ 0 w 246"/>
                <a:gd name="T7" fmla="*/ 66 h 90"/>
                <a:gd name="T8" fmla="*/ 96 w 24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0">
                  <a:moveTo>
                    <a:pt x="96" y="90"/>
                  </a:moveTo>
                  <a:lnTo>
                    <a:pt x="246" y="18"/>
                  </a:lnTo>
                  <a:lnTo>
                    <a:pt x="150" y="0"/>
                  </a:lnTo>
                  <a:lnTo>
                    <a:pt x="0" y="66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8" name="Freeform 1618"/>
            <p:cNvSpPr>
              <a:spLocks/>
            </p:cNvSpPr>
            <p:nvPr/>
          </p:nvSpPr>
          <p:spPr bwMode="auto">
            <a:xfrm>
              <a:off x="1875" y="1881"/>
              <a:ext cx="192" cy="1476"/>
            </a:xfrm>
            <a:custGeom>
              <a:avLst/>
              <a:gdLst>
                <a:gd name="T0" fmla="*/ 54 w 192"/>
                <a:gd name="T1" fmla="*/ 1476 h 1476"/>
                <a:gd name="T2" fmla="*/ 0 w 192"/>
                <a:gd name="T3" fmla="*/ 66 h 1476"/>
                <a:gd name="T4" fmla="*/ 150 w 192"/>
                <a:gd name="T5" fmla="*/ 0 h 1476"/>
                <a:gd name="T6" fmla="*/ 192 w 192"/>
                <a:gd name="T7" fmla="*/ 1386 h 1476"/>
                <a:gd name="T8" fmla="*/ 54 w 192"/>
                <a:gd name="T9" fmla="*/ 1476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476">
                  <a:moveTo>
                    <a:pt x="54" y="1476"/>
                  </a:moveTo>
                  <a:lnTo>
                    <a:pt x="0" y="66"/>
                  </a:lnTo>
                  <a:lnTo>
                    <a:pt x="150" y="0"/>
                  </a:lnTo>
                  <a:lnTo>
                    <a:pt x="192" y="1386"/>
                  </a:lnTo>
                  <a:lnTo>
                    <a:pt x="54" y="147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39" name="Freeform 1619"/>
            <p:cNvSpPr>
              <a:spLocks/>
            </p:cNvSpPr>
            <p:nvPr/>
          </p:nvSpPr>
          <p:spPr bwMode="auto">
            <a:xfrm>
              <a:off x="1779" y="1929"/>
              <a:ext cx="150" cy="1428"/>
            </a:xfrm>
            <a:custGeom>
              <a:avLst/>
              <a:gdLst>
                <a:gd name="T0" fmla="*/ 54 w 150"/>
                <a:gd name="T1" fmla="*/ 1398 h 1428"/>
                <a:gd name="T2" fmla="*/ 0 w 150"/>
                <a:gd name="T3" fmla="*/ 0 h 1428"/>
                <a:gd name="T4" fmla="*/ 96 w 150"/>
                <a:gd name="T5" fmla="*/ 18 h 1428"/>
                <a:gd name="T6" fmla="*/ 150 w 150"/>
                <a:gd name="T7" fmla="*/ 1428 h 1428"/>
                <a:gd name="T8" fmla="*/ 54 w 150"/>
                <a:gd name="T9" fmla="*/ 139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428">
                  <a:moveTo>
                    <a:pt x="54" y="1398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50" y="1428"/>
                  </a:lnTo>
                  <a:lnTo>
                    <a:pt x="54" y="1398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0" name="Freeform 1620"/>
            <p:cNvSpPr>
              <a:spLocks/>
            </p:cNvSpPr>
            <p:nvPr/>
          </p:nvSpPr>
          <p:spPr bwMode="auto">
            <a:xfrm>
              <a:off x="1779" y="1857"/>
              <a:ext cx="246" cy="90"/>
            </a:xfrm>
            <a:custGeom>
              <a:avLst/>
              <a:gdLst>
                <a:gd name="T0" fmla="*/ 96 w 246"/>
                <a:gd name="T1" fmla="*/ 90 h 90"/>
                <a:gd name="T2" fmla="*/ 246 w 246"/>
                <a:gd name="T3" fmla="*/ 24 h 90"/>
                <a:gd name="T4" fmla="*/ 150 w 246"/>
                <a:gd name="T5" fmla="*/ 0 h 90"/>
                <a:gd name="T6" fmla="*/ 0 w 246"/>
                <a:gd name="T7" fmla="*/ 72 h 90"/>
                <a:gd name="T8" fmla="*/ 96 w 24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0">
                  <a:moveTo>
                    <a:pt x="96" y="90"/>
                  </a:moveTo>
                  <a:lnTo>
                    <a:pt x="246" y="24"/>
                  </a:lnTo>
                  <a:lnTo>
                    <a:pt x="150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1" name="Freeform 1621"/>
            <p:cNvSpPr>
              <a:spLocks/>
            </p:cNvSpPr>
            <p:nvPr/>
          </p:nvSpPr>
          <p:spPr bwMode="auto">
            <a:xfrm>
              <a:off x="1971" y="1797"/>
              <a:ext cx="192" cy="1590"/>
            </a:xfrm>
            <a:custGeom>
              <a:avLst/>
              <a:gdLst>
                <a:gd name="T0" fmla="*/ 48 w 192"/>
                <a:gd name="T1" fmla="*/ 1590 h 1590"/>
                <a:gd name="T2" fmla="*/ 0 w 192"/>
                <a:gd name="T3" fmla="*/ 66 h 1590"/>
                <a:gd name="T4" fmla="*/ 150 w 192"/>
                <a:gd name="T5" fmla="*/ 0 h 1590"/>
                <a:gd name="T6" fmla="*/ 192 w 192"/>
                <a:gd name="T7" fmla="*/ 1500 h 1590"/>
                <a:gd name="T8" fmla="*/ 48 w 192"/>
                <a:gd name="T9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590">
                  <a:moveTo>
                    <a:pt x="48" y="1590"/>
                  </a:moveTo>
                  <a:lnTo>
                    <a:pt x="0" y="66"/>
                  </a:lnTo>
                  <a:lnTo>
                    <a:pt x="150" y="0"/>
                  </a:lnTo>
                  <a:lnTo>
                    <a:pt x="192" y="1500"/>
                  </a:lnTo>
                  <a:lnTo>
                    <a:pt x="48" y="1590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2" name="Freeform 1622"/>
            <p:cNvSpPr>
              <a:spLocks/>
            </p:cNvSpPr>
            <p:nvPr/>
          </p:nvSpPr>
          <p:spPr bwMode="auto">
            <a:xfrm>
              <a:off x="1875" y="1845"/>
              <a:ext cx="144" cy="1542"/>
            </a:xfrm>
            <a:custGeom>
              <a:avLst/>
              <a:gdLst>
                <a:gd name="T0" fmla="*/ 54 w 144"/>
                <a:gd name="T1" fmla="*/ 1512 h 1542"/>
                <a:gd name="T2" fmla="*/ 0 w 144"/>
                <a:gd name="T3" fmla="*/ 0 h 1542"/>
                <a:gd name="T4" fmla="*/ 96 w 144"/>
                <a:gd name="T5" fmla="*/ 18 h 1542"/>
                <a:gd name="T6" fmla="*/ 144 w 144"/>
                <a:gd name="T7" fmla="*/ 1542 h 1542"/>
                <a:gd name="T8" fmla="*/ 54 w 144"/>
                <a:gd name="T9" fmla="*/ 1512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542">
                  <a:moveTo>
                    <a:pt x="54" y="1512"/>
                  </a:moveTo>
                  <a:lnTo>
                    <a:pt x="0" y="0"/>
                  </a:lnTo>
                  <a:lnTo>
                    <a:pt x="96" y="18"/>
                  </a:lnTo>
                  <a:lnTo>
                    <a:pt x="144" y="1542"/>
                  </a:lnTo>
                  <a:lnTo>
                    <a:pt x="54" y="15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3" name="Freeform 1623"/>
            <p:cNvSpPr>
              <a:spLocks/>
            </p:cNvSpPr>
            <p:nvPr/>
          </p:nvSpPr>
          <p:spPr bwMode="auto">
            <a:xfrm>
              <a:off x="1875" y="1773"/>
              <a:ext cx="246" cy="90"/>
            </a:xfrm>
            <a:custGeom>
              <a:avLst/>
              <a:gdLst>
                <a:gd name="T0" fmla="*/ 96 w 246"/>
                <a:gd name="T1" fmla="*/ 90 h 90"/>
                <a:gd name="T2" fmla="*/ 246 w 246"/>
                <a:gd name="T3" fmla="*/ 24 h 90"/>
                <a:gd name="T4" fmla="*/ 144 w 246"/>
                <a:gd name="T5" fmla="*/ 0 h 90"/>
                <a:gd name="T6" fmla="*/ 0 w 246"/>
                <a:gd name="T7" fmla="*/ 72 h 90"/>
                <a:gd name="T8" fmla="*/ 96 w 246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90">
                  <a:moveTo>
                    <a:pt x="96" y="90"/>
                  </a:moveTo>
                  <a:lnTo>
                    <a:pt x="246" y="24"/>
                  </a:lnTo>
                  <a:lnTo>
                    <a:pt x="144" y="0"/>
                  </a:lnTo>
                  <a:lnTo>
                    <a:pt x="0" y="72"/>
                  </a:lnTo>
                  <a:lnTo>
                    <a:pt x="96" y="9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4" name="Freeform 1624"/>
            <p:cNvSpPr>
              <a:spLocks/>
            </p:cNvSpPr>
            <p:nvPr/>
          </p:nvSpPr>
          <p:spPr bwMode="auto">
            <a:xfrm>
              <a:off x="2019" y="3297"/>
              <a:ext cx="240" cy="114"/>
            </a:xfrm>
            <a:custGeom>
              <a:avLst/>
              <a:gdLst>
                <a:gd name="T0" fmla="*/ 102 w 240"/>
                <a:gd name="T1" fmla="*/ 114 h 114"/>
                <a:gd name="T2" fmla="*/ 240 w 240"/>
                <a:gd name="T3" fmla="*/ 24 h 114"/>
                <a:gd name="T4" fmla="*/ 144 w 240"/>
                <a:gd name="T5" fmla="*/ 0 h 114"/>
                <a:gd name="T6" fmla="*/ 0 w 240"/>
                <a:gd name="T7" fmla="*/ 90 h 114"/>
                <a:gd name="T8" fmla="*/ 102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102" y="114"/>
                  </a:moveTo>
                  <a:lnTo>
                    <a:pt x="240" y="24"/>
                  </a:lnTo>
                  <a:lnTo>
                    <a:pt x="144" y="0"/>
                  </a:lnTo>
                  <a:lnTo>
                    <a:pt x="0" y="90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5" name="Freeform 1625"/>
            <p:cNvSpPr>
              <a:spLocks/>
            </p:cNvSpPr>
            <p:nvPr/>
          </p:nvSpPr>
          <p:spPr bwMode="auto">
            <a:xfrm>
              <a:off x="2211" y="3255"/>
              <a:ext cx="144" cy="186"/>
            </a:xfrm>
            <a:custGeom>
              <a:avLst/>
              <a:gdLst>
                <a:gd name="T0" fmla="*/ 6 w 144"/>
                <a:gd name="T1" fmla="*/ 186 h 186"/>
                <a:gd name="T2" fmla="*/ 0 w 144"/>
                <a:gd name="T3" fmla="*/ 90 h 186"/>
                <a:gd name="T4" fmla="*/ 144 w 144"/>
                <a:gd name="T5" fmla="*/ 0 h 186"/>
                <a:gd name="T6" fmla="*/ 144 w 144"/>
                <a:gd name="T7" fmla="*/ 96 h 186"/>
                <a:gd name="T8" fmla="*/ 6 w 14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86">
                  <a:moveTo>
                    <a:pt x="6" y="186"/>
                  </a:moveTo>
                  <a:lnTo>
                    <a:pt x="0" y="90"/>
                  </a:lnTo>
                  <a:lnTo>
                    <a:pt x="144" y="0"/>
                  </a:lnTo>
                  <a:lnTo>
                    <a:pt x="144" y="96"/>
                  </a:lnTo>
                  <a:lnTo>
                    <a:pt x="6" y="186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6" name="Freeform 1626"/>
            <p:cNvSpPr>
              <a:spLocks/>
            </p:cNvSpPr>
            <p:nvPr/>
          </p:nvSpPr>
          <p:spPr bwMode="auto">
            <a:xfrm>
              <a:off x="2115" y="3315"/>
              <a:ext cx="102" cy="126"/>
            </a:xfrm>
            <a:custGeom>
              <a:avLst/>
              <a:gdLst>
                <a:gd name="T0" fmla="*/ 6 w 102"/>
                <a:gd name="T1" fmla="*/ 96 h 126"/>
                <a:gd name="T2" fmla="*/ 0 w 102"/>
                <a:gd name="T3" fmla="*/ 0 h 126"/>
                <a:gd name="T4" fmla="*/ 96 w 102"/>
                <a:gd name="T5" fmla="*/ 30 h 126"/>
                <a:gd name="T6" fmla="*/ 102 w 102"/>
                <a:gd name="T7" fmla="*/ 126 h 126"/>
                <a:gd name="T8" fmla="*/ 6 w 102"/>
                <a:gd name="T9" fmla="*/ 9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26">
                  <a:moveTo>
                    <a:pt x="6" y="96"/>
                  </a:moveTo>
                  <a:lnTo>
                    <a:pt x="0" y="0"/>
                  </a:lnTo>
                  <a:lnTo>
                    <a:pt x="96" y="30"/>
                  </a:lnTo>
                  <a:lnTo>
                    <a:pt x="102" y="126"/>
                  </a:lnTo>
                  <a:lnTo>
                    <a:pt x="6" y="96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7" name="Freeform 1627"/>
            <p:cNvSpPr>
              <a:spLocks/>
            </p:cNvSpPr>
            <p:nvPr/>
          </p:nvSpPr>
          <p:spPr bwMode="auto">
            <a:xfrm>
              <a:off x="2115" y="3225"/>
              <a:ext cx="240" cy="120"/>
            </a:xfrm>
            <a:custGeom>
              <a:avLst/>
              <a:gdLst>
                <a:gd name="T0" fmla="*/ 96 w 240"/>
                <a:gd name="T1" fmla="*/ 120 h 120"/>
                <a:gd name="T2" fmla="*/ 240 w 240"/>
                <a:gd name="T3" fmla="*/ 30 h 120"/>
                <a:gd name="T4" fmla="*/ 138 w 240"/>
                <a:gd name="T5" fmla="*/ 0 h 120"/>
                <a:gd name="T6" fmla="*/ 0 w 240"/>
                <a:gd name="T7" fmla="*/ 90 h 120"/>
                <a:gd name="T8" fmla="*/ 96 w 240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20">
                  <a:moveTo>
                    <a:pt x="96" y="120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90"/>
                  </a:lnTo>
                  <a:lnTo>
                    <a:pt x="96" y="120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8" name="Freeform 1628"/>
            <p:cNvSpPr>
              <a:spLocks/>
            </p:cNvSpPr>
            <p:nvPr/>
          </p:nvSpPr>
          <p:spPr bwMode="auto">
            <a:xfrm>
              <a:off x="2307" y="3183"/>
              <a:ext cx="144" cy="288"/>
            </a:xfrm>
            <a:custGeom>
              <a:avLst/>
              <a:gdLst>
                <a:gd name="T0" fmla="*/ 6 w 144"/>
                <a:gd name="T1" fmla="*/ 288 h 288"/>
                <a:gd name="T2" fmla="*/ 0 w 144"/>
                <a:gd name="T3" fmla="*/ 90 h 288"/>
                <a:gd name="T4" fmla="*/ 144 w 144"/>
                <a:gd name="T5" fmla="*/ 0 h 288"/>
                <a:gd name="T6" fmla="*/ 144 w 144"/>
                <a:gd name="T7" fmla="*/ 198 h 288"/>
                <a:gd name="T8" fmla="*/ 6 w 14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88">
                  <a:moveTo>
                    <a:pt x="6" y="288"/>
                  </a:moveTo>
                  <a:lnTo>
                    <a:pt x="0" y="90"/>
                  </a:lnTo>
                  <a:lnTo>
                    <a:pt x="144" y="0"/>
                  </a:lnTo>
                  <a:lnTo>
                    <a:pt x="144" y="198"/>
                  </a:lnTo>
                  <a:lnTo>
                    <a:pt x="6" y="288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49" name="Freeform 1629"/>
            <p:cNvSpPr>
              <a:spLocks/>
            </p:cNvSpPr>
            <p:nvPr/>
          </p:nvSpPr>
          <p:spPr bwMode="auto">
            <a:xfrm>
              <a:off x="2211" y="3249"/>
              <a:ext cx="102" cy="222"/>
            </a:xfrm>
            <a:custGeom>
              <a:avLst/>
              <a:gdLst>
                <a:gd name="T0" fmla="*/ 6 w 102"/>
                <a:gd name="T1" fmla="*/ 192 h 222"/>
                <a:gd name="T2" fmla="*/ 0 w 102"/>
                <a:gd name="T3" fmla="*/ 0 h 222"/>
                <a:gd name="T4" fmla="*/ 96 w 102"/>
                <a:gd name="T5" fmla="*/ 24 h 222"/>
                <a:gd name="T6" fmla="*/ 102 w 102"/>
                <a:gd name="T7" fmla="*/ 222 h 222"/>
                <a:gd name="T8" fmla="*/ 6 w 102"/>
                <a:gd name="T9" fmla="*/ 19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22">
                  <a:moveTo>
                    <a:pt x="6" y="192"/>
                  </a:moveTo>
                  <a:lnTo>
                    <a:pt x="0" y="0"/>
                  </a:lnTo>
                  <a:lnTo>
                    <a:pt x="96" y="24"/>
                  </a:lnTo>
                  <a:lnTo>
                    <a:pt x="102" y="222"/>
                  </a:lnTo>
                  <a:lnTo>
                    <a:pt x="6" y="192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0" name="Freeform 1630"/>
            <p:cNvSpPr>
              <a:spLocks/>
            </p:cNvSpPr>
            <p:nvPr/>
          </p:nvSpPr>
          <p:spPr bwMode="auto">
            <a:xfrm>
              <a:off x="2211" y="3159"/>
              <a:ext cx="240" cy="114"/>
            </a:xfrm>
            <a:custGeom>
              <a:avLst/>
              <a:gdLst>
                <a:gd name="T0" fmla="*/ 96 w 240"/>
                <a:gd name="T1" fmla="*/ 114 h 114"/>
                <a:gd name="T2" fmla="*/ 240 w 240"/>
                <a:gd name="T3" fmla="*/ 24 h 114"/>
                <a:gd name="T4" fmla="*/ 138 w 240"/>
                <a:gd name="T5" fmla="*/ 0 h 114"/>
                <a:gd name="T6" fmla="*/ 0 w 240"/>
                <a:gd name="T7" fmla="*/ 90 h 114"/>
                <a:gd name="T8" fmla="*/ 96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96" y="114"/>
                  </a:moveTo>
                  <a:lnTo>
                    <a:pt x="240" y="24"/>
                  </a:lnTo>
                  <a:lnTo>
                    <a:pt x="138" y="0"/>
                  </a:lnTo>
                  <a:lnTo>
                    <a:pt x="0" y="90"/>
                  </a:lnTo>
                  <a:lnTo>
                    <a:pt x="96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1" name="Freeform 1631"/>
            <p:cNvSpPr>
              <a:spLocks/>
            </p:cNvSpPr>
            <p:nvPr/>
          </p:nvSpPr>
          <p:spPr bwMode="auto">
            <a:xfrm>
              <a:off x="2409" y="3117"/>
              <a:ext cx="144" cy="384"/>
            </a:xfrm>
            <a:custGeom>
              <a:avLst/>
              <a:gdLst>
                <a:gd name="T0" fmla="*/ 6 w 144"/>
                <a:gd name="T1" fmla="*/ 384 h 384"/>
                <a:gd name="T2" fmla="*/ 0 w 144"/>
                <a:gd name="T3" fmla="*/ 84 h 384"/>
                <a:gd name="T4" fmla="*/ 138 w 144"/>
                <a:gd name="T5" fmla="*/ 0 h 384"/>
                <a:gd name="T6" fmla="*/ 144 w 144"/>
                <a:gd name="T7" fmla="*/ 294 h 384"/>
                <a:gd name="T8" fmla="*/ 6 w 144"/>
                <a:gd name="T9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384">
                  <a:moveTo>
                    <a:pt x="6" y="384"/>
                  </a:moveTo>
                  <a:lnTo>
                    <a:pt x="0" y="84"/>
                  </a:lnTo>
                  <a:lnTo>
                    <a:pt x="138" y="0"/>
                  </a:lnTo>
                  <a:lnTo>
                    <a:pt x="144" y="294"/>
                  </a:lnTo>
                  <a:lnTo>
                    <a:pt x="6" y="384"/>
                  </a:lnTo>
                  <a:close/>
                </a:path>
              </a:pathLst>
            </a:custGeom>
            <a:solidFill>
              <a:srgbClr val="40404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2" name="Freeform 1632"/>
            <p:cNvSpPr>
              <a:spLocks/>
            </p:cNvSpPr>
            <p:nvPr/>
          </p:nvSpPr>
          <p:spPr bwMode="auto">
            <a:xfrm>
              <a:off x="2307" y="3177"/>
              <a:ext cx="108" cy="324"/>
            </a:xfrm>
            <a:custGeom>
              <a:avLst/>
              <a:gdLst>
                <a:gd name="T0" fmla="*/ 6 w 108"/>
                <a:gd name="T1" fmla="*/ 294 h 324"/>
                <a:gd name="T2" fmla="*/ 0 w 108"/>
                <a:gd name="T3" fmla="*/ 0 h 324"/>
                <a:gd name="T4" fmla="*/ 102 w 108"/>
                <a:gd name="T5" fmla="*/ 24 h 324"/>
                <a:gd name="T6" fmla="*/ 108 w 108"/>
                <a:gd name="T7" fmla="*/ 324 h 324"/>
                <a:gd name="T8" fmla="*/ 6 w 108"/>
                <a:gd name="T9" fmla="*/ 29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324">
                  <a:moveTo>
                    <a:pt x="6" y="294"/>
                  </a:moveTo>
                  <a:lnTo>
                    <a:pt x="0" y="0"/>
                  </a:lnTo>
                  <a:lnTo>
                    <a:pt x="102" y="24"/>
                  </a:lnTo>
                  <a:lnTo>
                    <a:pt x="108" y="324"/>
                  </a:lnTo>
                  <a:lnTo>
                    <a:pt x="6" y="294"/>
                  </a:lnTo>
                  <a:close/>
                </a:path>
              </a:pathLst>
            </a:custGeom>
            <a:solidFill>
              <a:srgbClr val="808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3" name="Freeform 1633"/>
            <p:cNvSpPr>
              <a:spLocks/>
            </p:cNvSpPr>
            <p:nvPr/>
          </p:nvSpPr>
          <p:spPr bwMode="auto">
            <a:xfrm>
              <a:off x="2307" y="3087"/>
              <a:ext cx="240" cy="114"/>
            </a:xfrm>
            <a:custGeom>
              <a:avLst/>
              <a:gdLst>
                <a:gd name="T0" fmla="*/ 102 w 240"/>
                <a:gd name="T1" fmla="*/ 114 h 114"/>
                <a:gd name="T2" fmla="*/ 240 w 240"/>
                <a:gd name="T3" fmla="*/ 30 h 114"/>
                <a:gd name="T4" fmla="*/ 138 w 240"/>
                <a:gd name="T5" fmla="*/ 0 h 114"/>
                <a:gd name="T6" fmla="*/ 0 w 240"/>
                <a:gd name="T7" fmla="*/ 90 h 114"/>
                <a:gd name="T8" fmla="*/ 102 w 240"/>
                <a:gd name="T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14">
                  <a:moveTo>
                    <a:pt x="102" y="114"/>
                  </a:moveTo>
                  <a:lnTo>
                    <a:pt x="240" y="30"/>
                  </a:lnTo>
                  <a:lnTo>
                    <a:pt x="138" y="0"/>
                  </a:lnTo>
                  <a:lnTo>
                    <a:pt x="0" y="90"/>
                  </a:lnTo>
                  <a:lnTo>
                    <a:pt x="102" y="114"/>
                  </a:lnTo>
                  <a:close/>
                </a:path>
              </a:pathLst>
            </a:custGeom>
            <a:solidFill>
              <a:srgbClr val="60606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5" name="Freeform 1635"/>
          <p:cNvSpPr>
            <a:spLocks/>
          </p:cNvSpPr>
          <p:nvPr/>
        </p:nvSpPr>
        <p:spPr bwMode="auto">
          <a:xfrm>
            <a:off x="3976688" y="4833938"/>
            <a:ext cx="228600" cy="771525"/>
          </a:xfrm>
          <a:custGeom>
            <a:avLst/>
            <a:gdLst>
              <a:gd name="T0" fmla="*/ 12 w 144"/>
              <a:gd name="T1" fmla="*/ 486 h 486"/>
              <a:gd name="T2" fmla="*/ 0 w 144"/>
              <a:gd name="T3" fmla="*/ 84 h 486"/>
              <a:gd name="T4" fmla="*/ 138 w 144"/>
              <a:gd name="T5" fmla="*/ 0 h 486"/>
              <a:gd name="T6" fmla="*/ 144 w 144"/>
              <a:gd name="T7" fmla="*/ 390 h 486"/>
              <a:gd name="T8" fmla="*/ 12 w 144"/>
              <a:gd name="T9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486">
                <a:moveTo>
                  <a:pt x="12" y="486"/>
                </a:moveTo>
                <a:lnTo>
                  <a:pt x="0" y="84"/>
                </a:lnTo>
                <a:lnTo>
                  <a:pt x="138" y="0"/>
                </a:lnTo>
                <a:lnTo>
                  <a:pt x="144" y="390"/>
                </a:lnTo>
                <a:lnTo>
                  <a:pt x="12" y="48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6" name="Freeform 1636"/>
          <p:cNvSpPr>
            <a:spLocks/>
          </p:cNvSpPr>
          <p:nvPr/>
        </p:nvSpPr>
        <p:spPr bwMode="auto">
          <a:xfrm>
            <a:off x="3814763" y="4929188"/>
            <a:ext cx="180975" cy="676275"/>
          </a:xfrm>
          <a:custGeom>
            <a:avLst/>
            <a:gdLst>
              <a:gd name="T0" fmla="*/ 12 w 114"/>
              <a:gd name="T1" fmla="*/ 396 h 426"/>
              <a:gd name="T2" fmla="*/ 0 w 114"/>
              <a:gd name="T3" fmla="*/ 0 h 426"/>
              <a:gd name="T4" fmla="*/ 102 w 114"/>
              <a:gd name="T5" fmla="*/ 24 h 426"/>
              <a:gd name="T6" fmla="*/ 114 w 114"/>
              <a:gd name="T7" fmla="*/ 426 h 426"/>
              <a:gd name="T8" fmla="*/ 12 w 114"/>
              <a:gd name="T9" fmla="*/ 39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426">
                <a:moveTo>
                  <a:pt x="12" y="396"/>
                </a:moveTo>
                <a:lnTo>
                  <a:pt x="0" y="0"/>
                </a:lnTo>
                <a:lnTo>
                  <a:pt x="102" y="24"/>
                </a:lnTo>
                <a:lnTo>
                  <a:pt x="114" y="426"/>
                </a:lnTo>
                <a:lnTo>
                  <a:pt x="12" y="396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7" name="Freeform 1637"/>
          <p:cNvSpPr>
            <a:spLocks/>
          </p:cNvSpPr>
          <p:nvPr/>
        </p:nvSpPr>
        <p:spPr bwMode="auto">
          <a:xfrm>
            <a:off x="3814763" y="4786313"/>
            <a:ext cx="381000" cy="180975"/>
          </a:xfrm>
          <a:custGeom>
            <a:avLst/>
            <a:gdLst>
              <a:gd name="T0" fmla="*/ 102 w 240"/>
              <a:gd name="T1" fmla="*/ 114 h 114"/>
              <a:gd name="T2" fmla="*/ 240 w 240"/>
              <a:gd name="T3" fmla="*/ 30 h 114"/>
              <a:gd name="T4" fmla="*/ 144 w 240"/>
              <a:gd name="T5" fmla="*/ 0 h 114"/>
              <a:gd name="T6" fmla="*/ 0 w 240"/>
              <a:gd name="T7" fmla="*/ 90 h 114"/>
              <a:gd name="T8" fmla="*/ 102 w 240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14">
                <a:moveTo>
                  <a:pt x="102" y="114"/>
                </a:moveTo>
                <a:lnTo>
                  <a:pt x="240" y="30"/>
                </a:lnTo>
                <a:lnTo>
                  <a:pt x="144" y="0"/>
                </a:lnTo>
                <a:lnTo>
                  <a:pt x="0" y="90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" name="Freeform 1638"/>
          <p:cNvSpPr>
            <a:spLocks/>
          </p:cNvSpPr>
          <p:nvPr/>
        </p:nvSpPr>
        <p:spPr bwMode="auto">
          <a:xfrm>
            <a:off x="4138613" y="4710113"/>
            <a:ext cx="228600" cy="942975"/>
          </a:xfrm>
          <a:custGeom>
            <a:avLst/>
            <a:gdLst>
              <a:gd name="T0" fmla="*/ 12 w 144"/>
              <a:gd name="T1" fmla="*/ 594 h 594"/>
              <a:gd name="T2" fmla="*/ 0 w 144"/>
              <a:gd name="T3" fmla="*/ 90 h 594"/>
              <a:gd name="T4" fmla="*/ 138 w 144"/>
              <a:gd name="T5" fmla="*/ 0 h 594"/>
              <a:gd name="T6" fmla="*/ 144 w 144"/>
              <a:gd name="T7" fmla="*/ 498 h 594"/>
              <a:gd name="T8" fmla="*/ 12 w 144"/>
              <a:gd name="T9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594">
                <a:moveTo>
                  <a:pt x="12" y="594"/>
                </a:moveTo>
                <a:lnTo>
                  <a:pt x="0" y="90"/>
                </a:lnTo>
                <a:lnTo>
                  <a:pt x="138" y="0"/>
                </a:lnTo>
                <a:lnTo>
                  <a:pt x="144" y="498"/>
                </a:lnTo>
                <a:lnTo>
                  <a:pt x="12" y="594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" name="Freeform 1639"/>
          <p:cNvSpPr>
            <a:spLocks/>
          </p:cNvSpPr>
          <p:nvPr/>
        </p:nvSpPr>
        <p:spPr bwMode="auto">
          <a:xfrm>
            <a:off x="3976688" y="4805363"/>
            <a:ext cx="180975" cy="847725"/>
          </a:xfrm>
          <a:custGeom>
            <a:avLst/>
            <a:gdLst>
              <a:gd name="T0" fmla="*/ 12 w 114"/>
              <a:gd name="T1" fmla="*/ 504 h 534"/>
              <a:gd name="T2" fmla="*/ 0 w 114"/>
              <a:gd name="T3" fmla="*/ 0 h 534"/>
              <a:gd name="T4" fmla="*/ 102 w 114"/>
              <a:gd name="T5" fmla="*/ 30 h 534"/>
              <a:gd name="T6" fmla="*/ 114 w 114"/>
              <a:gd name="T7" fmla="*/ 534 h 534"/>
              <a:gd name="T8" fmla="*/ 12 w 114"/>
              <a:gd name="T9" fmla="*/ 50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534">
                <a:moveTo>
                  <a:pt x="12" y="504"/>
                </a:moveTo>
                <a:lnTo>
                  <a:pt x="0" y="0"/>
                </a:lnTo>
                <a:lnTo>
                  <a:pt x="102" y="30"/>
                </a:lnTo>
                <a:lnTo>
                  <a:pt x="114" y="534"/>
                </a:lnTo>
                <a:lnTo>
                  <a:pt x="12" y="504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" name="Freeform 1640"/>
          <p:cNvSpPr>
            <a:spLocks/>
          </p:cNvSpPr>
          <p:nvPr/>
        </p:nvSpPr>
        <p:spPr bwMode="auto">
          <a:xfrm>
            <a:off x="3976688" y="4672013"/>
            <a:ext cx="381000" cy="180975"/>
          </a:xfrm>
          <a:custGeom>
            <a:avLst/>
            <a:gdLst>
              <a:gd name="T0" fmla="*/ 102 w 240"/>
              <a:gd name="T1" fmla="*/ 114 h 114"/>
              <a:gd name="T2" fmla="*/ 240 w 240"/>
              <a:gd name="T3" fmla="*/ 24 h 114"/>
              <a:gd name="T4" fmla="*/ 138 w 240"/>
              <a:gd name="T5" fmla="*/ 0 h 114"/>
              <a:gd name="T6" fmla="*/ 0 w 240"/>
              <a:gd name="T7" fmla="*/ 84 h 114"/>
              <a:gd name="T8" fmla="*/ 102 w 240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14">
                <a:moveTo>
                  <a:pt x="102" y="114"/>
                </a:moveTo>
                <a:lnTo>
                  <a:pt x="240" y="24"/>
                </a:lnTo>
                <a:lnTo>
                  <a:pt x="138" y="0"/>
                </a:lnTo>
                <a:lnTo>
                  <a:pt x="0" y="84"/>
                </a:lnTo>
                <a:lnTo>
                  <a:pt x="102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1" name="Freeform 1641"/>
          <p:cNvSpPr>
            <a:spLocks/>
          </p:cNvSpPr>
          <p:nvPr/>
        </p:nvSpPr>
        <p:spPr bwMode="auto">
          <a:xfrm>
            <a:off x="4310063" y="4595813"/>
            <a:ext cx="219075" cy="1104900"/>
          </a:xfrm>
          <a:custGeom>
            <a:avLst/>
            <a:gdLst>
              <a:gd name="T0" fmla="*/ 6 w 138"/>
              <a:gd name="T1" fmla="*/ 696 h 696"/>
              <a:gd name="T2" fmla="*/ 0 w 138"/>
              <a:gd name="T3" fmla="*/ 90 h 696"/>
              <a:gd name="T4" fmla="*/ 132 w 138"/>
              <a:gd name="T5" fmla="*/ 0 h 696"/>
              <a:gd name="T6" fmla="*/ 138 w 138"/>
              <a:gd name="T7" fmla="*/ 600 h 696"/>
              <a:gd name="T8" fmla="*/ 6 w 138"/>
              <a:gd name="T9" fmla="*/ 696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696">
                <a:moveTo>
                  <a:pt x="6" y="696"/>
                </a:moveTo>
                <a:lnTo>
                  <a:pt x="0" y="90"/>
                </a:lnTo>
                <a:lnTo>
                  <a:pt x="132" y="0"/>
                </a:lnTo>
                <a:lnTo>
                  <a:pt x="138" y="600"/>
                </a:lnTo>
                <a:lnTo>
                  <a:pt x="6" y="696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2" name="Freeform 1642"/>
          <p:cNvSpPr>
            <a:spLocks/>
          </p:cNvSpPr>
          <p:nvPr/>
        </p:nvSpPr>
        <p:spPr bwMode="auto">
          <a:xfrm>
            <a:off x="4138613" y="4691063"/>
            <a:ext cx="180975" cy="1009650"/>
          </a:xfrm>
          <a:custGeom>
            <a:avLst/>
            <a:gdLst>
              <a:gd name="T0" fmla="*/ 12 w 114"/>
              <a:gd name="T1" fmla="*/ 606 h 636"/>
              <a:gd name="T2" fmla="*/ 0 w 114"/>
              <a:gd name="T3" fmla="*/ 0 h 636"/>
              <a:gd name="T4" fmla="*/ 108 w 114"/>
              <a:gd name="T5" fmla="*/ 30 h 636"/>
              <a:gd name="T6" fmla="*/ 114 w 114"/>
              <a:gd name="T7" fmla="*/ 636 h 636"/>
              <a:gd name="T8" fmla="*/ 12 w 114"/>
              <a:gd name="T9" fmla="*/ 60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636">
                <a:moveTo>
                  <a:pt x="12" y="606"/>
                </a:moveTo>
                <a:lnTo>
                  <a:pt x="0" y="0"/>
                </a:lnTo>
                <a:lnTo>
                  <a:pt x="108" y="30"/>
                </a:lnTo>
                <a:lnTo>
                  <a:pt x="114" y="636"/>
                </a:lnTo>
                <a:lnTo>
                  <a:pt x="12" y="606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3" name="Freeform 1643"/>
          <p:cNvSpPr>
            <a:spLocks/>
          </p:cNvSpPr>
          <p:nvPr/>
        </p:nvSpPr>
        <p:spPr bwMode="auto">
          <a:xfrm>
            <a:off x="4138613" y="4557713"/>
            <a:ext cx="381000" cy="180975"/>
          </a:xfrm>
          <a:custGeom>
            <a:avLst/>
            <a:gdLst>
              <a:gd name="T0" fmla="*/ 108 w 240"/>
              <a:gd name="T1" fmla="*/ 114 h 114"/>
              <a:gd name="T2" fmla="*/ 240 w 240"/>
              <a:gd name="T3" fmla="*/ 24 h 114"/>
              <a:gd name="T4" fmla="*/ 138 w 240"/>
              <a:gd name="T5" fmla="*/ 0 h 114"/>
              <a:gd name="T6" fmla="*/ 0 w 240"/>
              <a:gd name="T7" fmla="*/ 84 h 114"/>
              <a:gd name="T8" fmla="*/ 108 w 240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14">
                <a:moveTo>
                  <a:pt x="108" y="114"/>
                </a:moveTo>
                <a:lnTo>
                  <a:pt x="240" y="24"/>
                </a:lnTo>
                <a:lnTo>
                  <a:pt x="138" y="0"/>
                </a:lnTo>
                <a:lnTo>
                  <a:pt x="0" y="84"/>
                </a:lnTo>
                <a:lnTo>
                  <a:pt x="108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4" name="Freeform 1644"/>
          <p:cNvSpPr>
            <a:spLocks/>
          </p:cNvSpPr>
          <p:nvPr/>
        </p:nvSpPr>
        <p:spPr bwMode="auto">
          <a:xfrm>
            <a:off x="4471988" y="4471988"/>
            <a:ext cx="219075" cy="1276350"/>
          </a:xfrm>
          <a:custGeom>
            <a:avLst/>
            <a:gdLst>
              <a:gd name="T0" fmla="*/ 6 w 138"/>
              <a:gd name="T1" fmla="*/ 804 h 804"/>
              <a:gd name="T2" fmla="*/ 0 w 138"/>
              <a:gd name="T3" fmla="*/ 90 h 804"/>
              <a:gd name="T4" fmla="*/ 138 w 138"/>
              <a:gd name="T5" fmla="*/ 0 h 804"/>
              <a:gd name="T6" fmla="*/ 138 w 138"/>
              <a:gd name="T7" fmla="*/ 708 h 804"/>
              <a:gd name="T8" fmla="*/ 6 w 138"/>
              <a:gd name="T9" fmla="*/ 804 h 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804">
                <a:moveTo>
                  <a:pt x="6" y="804"/>
                </a:moveTo>
                <a:lnTo>
                  <a:pt x="0" y="90"/>
                </a:lnTo>
                <a:lnTo>
                  <a:pt x="138" y="0"/>
                </a:lnTo>
                <a:lnTo>
                  <a:pt x="138" y="708"/>
                </a:lnTo>
                <a:lnTo>
                  <a:pt x="6" y="804"/>
                </a:lnTo>
                <a:close/>
              </a:path>
            </a:pathLst>
          </a:custGeom>
          <a:solidFill>
            <a:srgbClr val="40404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5" name="Freeform 1645"/>
          <p:cNvSpPr>
            <a:spLocks/>
          </p:cNvSpPr>
          <p:nvPr/>
        </p:nvSpPr>
        <p:spPr bwMode="auto">
          <a:xfrm>
            <a:off x="4300538" y="4567238"/>
            <a:ext cx="180975" cy="1181100"/>
          </a:xfrm>
          <a:custGeom>
            <a:avLst/>
            <a:gdLst>
              <a:gd name="T0" fmla="*/ 12 w 114"/>
              <a:gd name="T1" fmla="*/ 714 h 744"/>
              <a:gd name="T2" fmla="*/ 0 w 114"/>
              <a:gd name="T3" fmla="*/ 0 h 744"/>
              <a:gd name="T4" fmla="*/ 108 w 114"/>
              <a:gd name="T5" fmla="*/ 30 h 744"/>
              <a:gd name="T6" fmla="*/ 114 w 114"/>
              <a:gd name="T7" fmla="*/ 744 h 744"/>
              <a:gd name="T8" fmla="*/ 12 w 114"/>
              <a:gd name="T9" fmla="*/ 71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744">
                <a:moveTo>
                  <a:pt x="12" y="714"/>
                </a:moveTo>
                <a:lnTo>
                  <a:pt x="0" y="0"/>
                </a:lnTo>
                <a:lnTo>
                  <a:pt x="108" y="30"/>
                </a:lnTo>
                <a:lnTo>
                  <a:pt x="114" y="744"/>
                </a:lnTo>
                <a:lnTo>
                  <a:pt x="12" y="714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6" name="Freeform 1646"/>
          <p:cNvSpPr>
            <a:spLocks/>
          </p:cNvSpPr>
          <p:nvPr/>
        </p:nvSpPr>
        <p:spPr bwMode="auto">
          <a:xfrm>
            <a:off x="4300538" y="4433888"/>
            <a:ext cx="390525" cy="180975"/>
          </a:xfrm>
          <a:custGeom>
            <a:avLst/>
            <a:gdLst>
              <a:gd name="T0" fmla="*/ 108 w 246"/>
              <a:gd name="T1" fmla="*/ 114 h 114"/>
              <a:gd name="T2" fmla="*/ 246 w 246"/>
              <a:gd name="T3" fmla="*/ 24 h 114"/>
              <a:gd name="T4" fmla="*/ 138 w 246"/>
              <a:gd name="T5" fmla="*/ 0 h 114"/>
              <a:gd name="T6" fmla="*/ 0 w 246"/>
              <a:gd name="T7" fmla="*/ 84 h 114"/>
              <a:gd name="T8" fmla="*/ 108 w 246"/>
              <a:gd name="T9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114">
                <a:moveTo>
                  <a:pt x="108" y="114"/>
                </a:moveTo>
                <a:lnTo>
                  <a:pt x="246" y="24"/>
                </a:lnTo>
                <a:lnTo>
                  <a:pt x="138" y="0"/>
                </a:lnTo>
                <a:lnTo>
                  <a:pt x="0" y="84"/>
                </a:lnTo>
                <a:lnTo>
                  <a:pt x="108" y="114"/>
                </a:lnTo>
                <a:close/>
              </a:path>
            </a:pathLst>
          </a:custGeom>
          <a:solidFill>
            <a:srgbClr val="60606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7" name="Line 1647"/>
          <p:cNvSpPr>
            <a:spLocks noChangeShapeType="1"/>
          </p:cNvSpPr>
          <p:nvPr/>
        </p:nvSpPr>
        <p:spPr bwMode="auto">
          <a:xfrm flipH="1" flipV="1">
            <a:off x="1900238" y="2528888"/>
            <a:ext cx="133350" cy="24955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8" name="Line 1648"/>
          <p:cNvSpPr>
            <a:spLocks noChangeShapeType="1"/>
          </p:cNvSpPr>
          <p:nvPr/>
        </p:nvSpPr>
        <p:spPr bwMode="auto">
          <a:xfrm flipH="1">
            <a:off x="1966913" y="50244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9" name="Line 1649"/>
          <p:cNvSpPr>
            <a:spLocks noChangeShapeType="1"/>
          </p:cNvSpPr>
          <p:nvPr/>
        </p:nvSpPr>
        <p:spPr bwMode="auto">
          <a:xfrm flipH="1">
            <a:off x="1957388" y="47291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0" name="Line 1650"/>
          <p:cNvSpPr>
            <a:spLocks noChangeShapeType="1"/>
          </p:cNvSpPr>
          <p:nvPr/>
        </p:nvSpPr>
        <p:spPr bwMode="auto">
          <a:xfrm flipH="1">
            <a:off x="1938338" y="44243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1" name="Line 1651"/>
          <p:cNvSpPr>
            <a:spLocks noChangeShapeType="1"/>
          </p:cNvSpPr>
          <p:nvPr/>
        </p:nvSpPr>
        <p:spPr bwMode="auto">
          <a:xfrm flipH="1">
            <a:off x="1919288" y="4119563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2" name="Line 1652"/>
          <p:cNvSpPr>
            <a:spLocks noChangeShapeType="1"/>
          </p:cNvSpPr>
          <p:nvPr/>
        </p:nvSpPr>
        <p:spPr bwMode="auto">
          <a:xfrm flipH="1">
            <a:off x="1900238" y="38052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3" name="Line 1653"/>
          <p:cNvSpPr>
            <a:spLocks noChangeShapeType="1"/>
          </p:cNvSpPr>
          <p:nvPr/>
        </p:nvSpPr>
        <p:spPr bwMode="auto">
          <a:xfrm flipH="1">
            <a:off x="1881188" y="35004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4" name="Line 1654"/>
          <p:cNvSpPr>
            <a:spLocks noChangeShapeType="1"/>
          </p:cNvSpPr>
          <p:nvPr/>
        </p:nvSpPr>
        <p:spPr bwMode="auto">
          <a:xfrm flipH="1">
            <a:off x="1871663" y="31765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5" name="Line 1655"/>
          <p:cNvSpPr>
            <a:spLocks noChangeShapeType="1"/>
          </p:cNvSpPr>
          <p:nvPr/>
        </p:nvSpPr>
        <p:spPr bwMode="auto">
          <a:xfrm flipH="1">
            <a:off x="1852613" y="285273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6" name="Line 1656"/>
          <p:cNvSpPr>
            <a:spLocks noChangeShapeType="1"/>
          </p:cNvSpPr>
          <p:nvPr/>
        </p:nvSpPr>
        <p:spPr bwMode="auto">
          <a:xfrm flipH="1">
            <a:off x="1833563" y="2528888"/>
            <a:ext cx="666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7" name="Rectangle 1657"/>
          <p:cNvSpPr>
            <a:spLocks noChangeArrowheads="1"/>
          </p:cNvSpPr>
          <p:nvPr/>
        </p:nvSpPr>
        <p:spPr bwMode="auto">
          <a:xfrm>
            <a:off x="1804988" y="4938713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-8</a:t>
            </a:r>
            <a:endParaRPr lang="en-US"/>
          </a:p>
        </p:txBody>
      </p:sp>
      <p:sp>
        <p:nvSpPr>
          <p:cNvPr id="6778" name="Rectangle 1658"/>
          <p:cNvSpPr>
            <a:spLocks noChangeArrowheads="1"/>
          </p:cNvSpPr>
          <p:nvPr/>
        </p:nvSpPr>
        <p:spPr bwMode="auto">
          <a:xfrm>
            <a:off x="1795463" y="4643438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-6</a:t>
            </a:r>
            <a:endParaRPr lang="en-US"/>
          </a:p>
        </p:txBody>
      </p:sp>
      <p:sp>
        <p:nvSpPr>
          <p:cNvPr id="6779" name="Rectangle 1659"/>
          <p:cNvSpPr>
            <a:spLocks noChangeArrowheads="1"/>
          </p:cNvSpPr>
          <p:nvPr/>
        </p:nvSpPr>
        <p:spPr bwMode="auto">
          <a:xfrm>
            <a:off x="1776413" y="4338638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-4</a:t>
            </a:r>
            <a:endParaRPr lang="en-US"/>
          </a:p>
        </p:txBody>
      </p:sp>
      <p:sp>
        <p:nvSpPr>
          <p:cNvPr id="6780" name="Rectangle 1660"/>
          <p:cNvSpPr>
            <a:spLocks noChangeArrowheads="1"/>
          </p:cNvSpPr>
          <p:nvPr/>
        </p:nvSpPr>
        <p:spPr bwMode="auto">
          <a:xfrm>
            <a:off x="1757363" y="4033838"/>
            <a:ext cx="200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-2</a:t>
            </a:r>
            <a:endParaRPr lang="en-US"/>
          </a:p>
        </p:txBody>
      </p:sp>
      <p:sp>
        <p:nvSpPr>
          <p:cNvPr id="6781" name="Rectangle 1661"/>
          <p:cNvSpPr>
            <a:spLocks noChangeArrowheads="1"/>
          </p:cNvSpPr>
          <p:nvPr/>
        </p:nvSpPr>
        <p:spPr bwMode="auto">
          <a:xfrm>
            <a:off x="1785938" y="371951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  <a:endParaRPr lang="en-US"/>
          </a:p>
        </p:txBody>
      </p:sp>
      <p:sp>
        <p:nvSpPr>
          <p:cNvPr id="6782" name="Rectangle 1662"/>
          <p:cNvSpPr>
            <a:spLocks noChangeArrowheads="1"/>
          </p:cNvSpPr>
          <p:nvPr/>
        </p:nvSpPr>
        <p:spPr bwMode="auto">
          <a:xfrm>
            <a:off x="1766888" y="341471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  <a:endParaRPr lang="en-US"/>
          </a:p>
        </p:txBody>
      </p:sp>
      <p:sp>
        <p:nvSpPr>
          <p:cNvPr id="6783" name="Rectangle 1663"/>
          <p:cNvSpPr>
            <a:spLocks noChangeArrowheads="1"/>
          </p:cNvSpPr>
          <p:nvPr/>
        </p:nvSpPr>
        <p:spPr bwMode="auto">
          <a:xfrm>
            <a:off x="1757363" y="309086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  <a:endParaRPr lang="en-US"/>
          </a:p>
        </p:txBody>
      </p:sp>
      <p:sp>
        <p:nvSpPr>
          <p:cNvPr id="6784" name="Rectangle 1664"/>
          <p:cNvSpPr>
            <a:spLocks noChangeArrowheads="1"/>
          </p:cNvSpPr>
          <p:nvPr/>
        </p:nvSpPr>
        <p:spPr bwMode="auto">
          <a:xfrm>
            <a:off x="1738313" y="276701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  <a:endParaRPr lang="en-US"/>
          </a:p>
        </p:txBody>
      </p:sp>
      <p:sp>
        <p:nvSpPr>
          <p:cNvPr id="6785" name="Rectangle 1665"/>
          <p:cNvSpPr>
            <a:spLocks noChangeArrowheads="1"/>
          </p:cNvSpPr>
          <p:nvPr/>
        </p:nvSpPr>
        <p:spPr bwMode="auto">
          <a:xfrm>
            <a:off x="1719263" y="2443163"/>
            <a:ext cx="1524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  <a:endParaRPr lang="en-US"/>
          </a:p>
        </p:txBody>
      </p:sp>
      <p:sp>
        <p:nvSpPr>
          <p:cNvPr id="6786" name="Rectangle 1666"/>
          <p:cNvSpPr>
            <a:spLocks noChangeArrowheads="1"/>
          </p:cNvSpPr>
          <p:nvPr/>
        </p:nvSpPr>
        <p:spPr bwMode="auto">
          <a:xfrm>
            <a:off x="2814638" y="795338"/>
            <a:ext cx="3338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charset="0"/>
              </a:rPr>
              <a:t>Two's complement addition (4-bit word)</a:t>
            </a:r>
            <a:endParaRPr lang="en-US"/>
          </a:p>
        </p:txBody>
      </p:sp>
      <p:sp>
        <p:nvSpPr>
          <p:cNvPr id="6787" name="Rectangle 1667"/>
          <p:cNvSpPr>
            <a:spLocks noChangeArrowheads="1"/>
          </p:cNvSpPr>
          <p:nvPr/>
        </p:nvSpPr>
        <p:spPr bwMode="auto">
          <a:xfrm>
            <a:off x="1357313" y="633413"/>
            <a:ext cx="6419850" cy="5591175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01" name="Group 829"/>
          <p:cNvGrpSpPr>
            <a:grpSpLocks/>
          </p:cNvGrpSpPr>
          <p:nvPr/>
        </p:nvGrpSpPr>
        <p:grpSpPr bwMode="auto">
          <a:xfrm>
            <a:off x="1905000" y="1752600"/>
            <a:ext cx="5353050" cy="1295400"/>
            <a:chOff x="1200" y="1104"/>
            <a:chExt cx="3372" cy="816"/>
          </a:xfrm>
        </p:grpSpPr>
        <p:sp>
          <p:nvSpPr>
            <p:cNvPr id="3895" name="Line 823"/>
            <p:cNvSpPr>
              <a:spLocks noChangeShapeType="1"/>
            </p:cNvSpPr>
            <p:nvPr/>
          </p:nvSpPr>
          <p:spPr bwMode="auto">
            <a:xfrm>
              <a:off x="2928" y="12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" name="Text Box 824"/>
            <p:cNvSpPr txBox="1">
              <a:spLocks noChangeArrowheads="1"/>
            </p:cNvSpPr>
            <p:nvPr/>
          </p:nvSpPr>
          <p:spPr bwMode="auto">
            <a:xfrm>
              <a:off x="2448" y="1104"/>
              <a:ext cx="484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Normal</a:t>
              </a:r>
            </a:p>
          </p:txBody>
        </p:sp>
        <p:sp>
          <p:nvSpPr>
            <p:cNvPr id="3897" name="Line 825"/>
            <p:cNvSpPr>
              <a:spLocks noChangeShapeType="1"/>
            </p:cNvSpPr>
            <p:nvPr/>
          </p:nvSpPr>
          <p:spPr bwMode="auto">
            <a:xfrm flipH="1">
              <a:off x="4272" y="163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Text Box 826"/>
            <p:cNvSpPr txBox="1">
              <a:spLocks noChangeArrowheads="1"/>
            </p:cNvSpPr>
            <p:nvPr/>
          </p:nvSpPr>
          <p:spPr bwMode="auto">
            <a:xfrm>
              <a:off x="4032" y="1344"/>
              <a:ext cx="540" cy="3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Positive</a:t>
              </a:r>
            </a:p>
            <a:p>
              <a:r>
                <a:rPr lang="en-US" sz="1400">
                  <a:latin typeface="Arial" charset="0"/>
                </a:rPr>
                <a:t>overflow</a:t>
              </a:r>
            </a:p>
          </p:txBody>
        </p:sp>
        <p:sp>
          <p:nvSpPr>
            <p:cNvPr id="3899" name="Line 827"/>
            <p:cNvSpPr>
              <a:spLocks noChangeShapeType="1"/>
            </p:cNvSpPr>
            <p:nvPr/>
          </p:nvSpPr>
          <p:spPr bwMode="auto">
            <a:xfrm>
              <a:off x="1488" y="153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0" name="Text Box 828"/>
            <p:cNvSpPr txBox="1">
              <a:spLocks noChangeArrowheads="1"/>
            </p:cNvSpPr>
            <p:nvPr/>
          </p:nvSpPr>
          <p:spPr bwMode="auto">
            <a:xfrm>
              <a:off x="1200" y="1248"/>
              <a:ext cx="565" cy="3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charset="0"/>
                </a:rPr>
                <a:t>Negative</a:t>
              </a:r>
            </a:p>
            <a:p>
              <a:r>
                <a:rPr lang="en-US" sz="1400">
                  <a:latin typeface="Arial" charset="0"/>
                </a:rPr>
                <a:t>overflow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51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Helv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6</cp:revision>
  <dcterms:created xsi:type="dcterms:W3CDTF">2001-02-08T21:21:09Z</dcterms:created>
  <dcterms:modified xsi:type="dcterms:W3CDTF">2014-08-06T00:01:46Z</dcterms:modified>
</cp:coreProperties>
</file>