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99"/>
    <a:srgbClr val="111111"/>
    <a:srgbClr val="1C1C1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150" d="100"/>
          <a:sy n="150" d="100"/>
        </p:scale>
        <p:origin x="-240" y="952"/>
      </p:cViewPr>
      <p:guideLst>
        <p:guide orient="horz" pos="3072"/>
        <p:guide pos="4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251" tIns="46625" rIns="93251" bIns="46625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B2F26C97-6B77-1143-AB7C-6F96A843E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2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58497-904E-5F4E-8F88-AF49D0852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493F9-A32E-A546-A561-BE55659E3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4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A1BAF-A078-F94F-9DD2-C3608221DC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AD82C-92DD-244B-9F06-EF3A31FC1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5599C-534B-2A46-9E3B-94A2C67AC6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307B5-8B8B-044E-9C8C-A6D553E5C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7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4DE38-3EEC-5F45-AEDF-BA70EC6D5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16845-7CD0-0C4E-8C92-8E1185153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8F9E9-B0AD-B04D-BFB5-987B823C30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4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7E71B-AC84-9E40-B82A-CCBF00FE8F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A9A73-427F-564C-9E18-872BB2350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A5A865-82AC-F84C-B00B-63ACC001D0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Freeform 31"/>
          <p:cNvSpPr>
            <a:spLocks/>
          </p:cNvSpPr>
          <p:nvPr/>
        </p:nvSpPr>
        <p:spPr bwMode="auto">
          <a:xfrm flipV="1">
            <a:off x="2184400" y="1635125"/>
            <a:ext cx="952500" cy="1343025"/>
          </a:xfrm>
          <a:custGeom>
            <a:avLst/>
            <a:gdLst>
              <a:gd name="T0" fmla="*/ 0 w 600"/>
              <a:gd name="T1" fmla="*/ 846 h 846"/>
              <a:gd name="T2" fmla="*/ 240 w 600"/>
              <a:gd name="T3" fmla="*/ 846 h 846"/>
              <a:gd name="T4" fmla="*/ 384 w 600"/>
              <a:gd name="T5" fmla="*/ 3 h 846"/>
              <a:gd name="T6" fmla="*/ 600 w 600"/>
              <a:gd name="T7" fmla="*/ 0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846">
                <a:moveTo>
                  <a:pt x="0" y="846"/>
                </a:moveTo>
                <a:lnTo>
                  <a:pt x="240" y="846"/>
                </a:lnTo>
                <a:lnTo>
                  <a:pt x="384" y="3"/>
                </a:lnTo>
                <a:lnTo>
                  <a:pt x="600" y="0"/>
                </a:lnTo>
              </a:path>
            </a:pathLst>
          </a:custGeom>
          <a:noFill/>
          <a:ln w="228600" cap="rnd" cmpd="sng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Freeform 32"/>
          <p:cNvSpPr>
            <a:spLocks/>
          </p:cNvSpPr>
          <p:nvPr/>
        </p:nvSpPr>
        <p:spPr bwMode="auto">
          <a:xfrm flipV="1">
            <a:off x="3098800" y="2749550"/>
            <a:ext cx="228600" cy="457200"/>
          </a:xfrm>
          <a:custGeom>
            <a:avLst/>
            <a:gdLst>
              <a:gd name="T0" fmla="*/ 0 w 144"/>
              <a:gd name="T1" fmla="*/ 0 h 288"/>
              <a:gd name="T2" fmla="*/ 0 w 144"/>
              <a:gd name="T3" fmla="*/ 288 h 288"/>
              <a:gd name="T4" fmla="*/ 144 w 144"/>
              <a:gd name="T5" fmla="*/ 144 h 288"/>
              <a:gd name="T6" fmla="*/ 0 w 144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288">
                <a:moveTo>
                  <a:pt x="0" y="0"/>
                </a:moveTo>
                <a:lnTo>
                  <a:pt x="0" y="288"/>
                </a:lnTo>
                <a:lnTo>
                  <a:pt x="144" y="144"/>
                </a:lnTo>
                <a:lnTo>
                  <a:pt x="0" y="0"/>
                </a:lnTo>
                <a:close/>
              </a:path>
            </a:pathLst>
          </a:custGeom>
          <a:solidFill>
            <a:srgbClr val="1C1C1C"/>
          </a:soli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 flipV="1">
            <a:off x="2076450" y="1517650"/>
            <a:ext cx="279400" cy="228600"/>
          </a:xfrm>
          <a:prstGeom prst="rect">
            <a:avLst/>
          </a:prstGeom>
          <a:solidFill>
            <a:srgbClr val="1C1C1C"/>
          </a:solidFill>
          <a:ln w="9525">
            <a:solidFill>
              <a:srgbClr val="1C1C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2" name="Group 34"/>
          <p:cNvGrpSpPr>
            <a:grpSpLocks/>
          </p:cNvGrpSpPr>
          <p:nvPr/>
        </p:nvGrpSpPr>
        <p:grpSpPr bwMode="auto">
          <a:xfrm>
            <a:off x="2076450" y="2120900"/>
            <a:ext cx="1263650" cy="457200"/>
            <a:chOff x="1892" y="1392"/>
            <a:chExt cx="796" cy="288"/>
          </a:xfrm>
        </p:grpSpPr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2544" y="1392"/>
              <a:ext cx="144" cy="288"/>
            </a:xfrm>
            <a:custGeom>
              <a:avLst/>
              <a:gdLst>
                <a:gd name="T0" fmla="*/ 0 w 144"/>
                <a:gd name="T1" fmla="*/ 0 h 288"/>
                <a:gd name="T2" fmla="*/ 0 w 144"/>
                <a:gd name="T3" fmla="*/ 288 h 288"/>
                <a:gd name="T4" fmla="*/ 144 w 144"/>
                <a:gd name="T5" fmla="*/ 144 h 288"/>
                <a:gd name="T6" fmla="*/ 0 w 144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288">
                  <a:moveTo>
                    <a:pt x="0" y="0"/>
                  </a:moveTo>
                  <a:lnTo>
                    <a:pt x="0" y="288"/>
                  </a:lnTo>
                  <a:lnTo>
                    <a:pt x="144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1892" y="1468"/>
              <a:ext cx="652" cy="144"/>
            </a:xfrm>
            <a:prstGeom prst="rect">
              <a:avLst/>
            </a:prstGeom>
            <a:solidFill>
              <a:srgbClr val="0033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993900" y="1323975"/>
            <a:ext cx="127000" cy="1371600"/>
            <a:chOff x="776" y="2208"/>
            <a:chExt cx="80" cy="864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816" y="2216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776" y="3072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776" y="2640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776" y="2208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433513" y="252095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 dirty="0">
                <a:latin typeface="+mj-lt"/>
              </a:rPr>
              <a:t>0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433513" y="1835150"/>
            <a:ext cx="55468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2</a:t>
            </a:r>
            <a:r>
              <a:rPr lang="en-US" sz="1800" i="1" baseline="30000">
                <a:latin typeface="+mj-lt"/>
              </a:rPr>
              <a:t>w</a:t>
            </a:r>
            <a:r>
              <a:rPr lang="en-US" sz="1800" baseline="30000">
                <a:latin typeface="+mj-lt"/>
              </a:rPr>
              <a:t>–1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1433513" y="1149350"/>
            <a:ext cx="4008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2</a:t>
            </a:r>
            <a:r>
              <a:rPr lang="en-US" sz="1800" i="1" baseline="30000">
                <a:latin typeface="+mj-lt"/>
              </a:rPr>
              <a:t>w</a:t>
            </a:r>
            <a:endParaRPr lang="en-US" sz="1800" baseline="30000">
              <a:latin typeface="+mj-lt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2209800"/>
            <a:ext cx="10366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 eaLnBrk="0" hangingPunct="0"/>
            <a:r>
              <a:rPr lang="en-US" sz="1600">
                <a:latin typeface="Helvetica" charset="0"/>
              </a:rPr>
              <a:t>Unsigned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962400" y="2362200"/>
            <a:ext cx="12874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600">
                <a:latin typeface="Helvetica" charset="0"/>
              </a:rPr>
              <a:t>Two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>
                <a:latin typeface="Helvetica" charset="0"/>
              </a:rPr>
              <a:t>s</a:t>
            </a:r>
          </a:p>
          <a:p>
            <a:pPr eaLnBrk="0" hangingPunct="0"/>
            <a:r>
              <a:rPr lang="en-US" sz="1600">
                <a:latin typeface="Helvetica" charset="0"/>
              </a:rPr>
              <a:t>complement</a:t>
            </a:r>
          </a:p>
        </p:txBody>
      </p:sp>
      <p:grpSp>
        <p:nvGrpSpPr>
          <p:cNvPr id="2070" name="Group 22"/>
          <p:cNvGrpSpPr>
            <a:grpSpLocks/>
          </p:cNvGrpSpPr>
          <p:nvPr/>
        </p:nvGrpSpPr>
        <p:grpSpPr bwMode="auto">
          <a:xfrm>
            <a:off x="3276600" y="1981200"/>
            <a:ext cx="127000" cy="1371600"/>
            <a:chOff x="776" y="2208"/>
            <a:chExt cx="80" cy="864"/>
          </a:xfrm>
        </p:grpSpPr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>
              <a:off x="816" y="2216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776" y="3072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776" y="2640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>
              <a:off x="776" y="2208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3452813" y="2514600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0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3452813" y="1828800"/>
            <a:ext cx="6848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+2</a:t>
            </a:r>
            <a:r>
              <a:rPr lang="en-US" sz="1800" i="1" baseline="30000">
                <a:latin typeface="+mj-lt"/>
              </a:rPr>
              <a:t>w</a:t>
            </a:r>
            <a:r>
              <a:rPr lang="en-US" sz="1800" baseline="30000">
                <a:latin typeface="+mj-lt"/>
              </a:rPr>
              <a:t>–1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3505200" y="3124200"/>
            <a:ext cx="6701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+mj-lt"/>
              </a:rPr>
              <a:t>–2</a:t>
            </a:r>
            <a:r>
              <a:rPr lang="en-US" sz="1800" i="1" baseline="30000">
                <a:latin typeface="+mj-lt"/>
              </a:rPr>
              <a:t>w</a:t>
            </a:r>
            <a:r>
              <a:rPr lang="en-US" sz="1800" baseline="30000">
                <a:latin typeface="+mj-lt"/>
              </a:rPr>
              <a:t>–1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Helvetica</vt:lpstr>
      <vt:lpstr>Times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9</cp:revision>
  <cp:lastPrinted>2014-08-05T23:53:53Z</cp:lastPrinted>
  <dcterms:created xsi:type="dcterms:W3CDTF">2001-02-08T21:33:35Z</dcterms:created>
  <dcterms:modified xsi:type="dcterms:W3CDTF">2014-08-05T23:54:14Z</dcterms:modified>
</cp:coreProperties>
</file>