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98" autoAdjust="0"/>
    <p:restoredTop sz="90929"/>
  </p:normalViewPr>
  <p:slideViewPr>
    <p:cSldViewPr>
      <p:cViewPr varScale="1">
        <p:scale>
          <a:sx n="104" d="100"/>
          <a:sy n="104" d="100"/>
        </p:scale>
        <p:origin x="-12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6CE03-195A-F54B-B754-FECD3DC92D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B1068-CA38-F143-960A-F37B897239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5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48931-3127-4343-B97A-2AA3D024FB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94B2E-3810-D74C-9757-C443CA38CE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3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C34A9-FF23-234F-950C-1FD0798994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5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5D8E9-E587-C540-98C5-3CE0816941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0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A239-F8F4-8E4C-B068-54AAD92CF8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7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EFC5D-6A3B-6D4C-8DEB-0985C30D13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7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CF355-F7E8-1A4B-B34A-65799D4402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4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CE77E3-2BBA-3E4A-A67C-2206689AFE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7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C9205-FC60-6845-A0AD-D5B849BE39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2179C39-DCDC-9C48-B9E4-61C9190FA99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0" name="Group 1868"/>
          <p:cNvGrpSpPr>
            <a:grpSpLocks/>
          </p:cNvGrpSpPr>
          <p:nvPr/>
        </p:nvGrpSpPr>
        <p:grpSpPr bwMode="auto">
          <a:xfrm>
            <a:off x="1357313" y="633413"/>
            <a:ext cx="6419850" cy="5591175"/>
            <a:chOff x="855" y="399"/>
            <a:chExt cx="4044" cy="3522"/>
          </a:xfrm>
        </p:grpSpPr>
        <p:sp>
          <p:nvSpPr>
            <p:cNvPr id="4740" name="Rectangle 1668"/>
            <p:cNvSpPr>
              <a:spLocks noChangeArrowheads="1"/>
            </p:cNvSpPr>
            <p:nvPr/>
          </p:nvSpPr>
          <p:spPr bwMode="auto">
            <a:xfrm>
              <a:off x="855" y="399"/>
              <a:ext cx="4044" cy="352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1" name="Freeform 1669"/>
            <p:cNvSpPr>
              <a:spLocks/>
            </p:cNvSpPr>
            <p:nvPr/>
          </p:nvSpPr>
          <p:spPr bwMode="auto">
            <a:xfrm>
              <a:off x="1275" y="2085"/>
              <a:ext cx="3258" cy="1542"/>
            </a:xfrm>
            <a:custGeom>
              <a:avLst/>
              <a:gdLst>
                <a:gd name="T0" fmla="*/ 0 w 3258"/>
                <a:gd name="T1" fmla="*/ 1086 h 1542"/>
                <a:gd name="T2" fmla="*/ 1914 w 3258"/>
                <a:gd name="T3" fmla="*/ 0 h 1542"/>
                <a:gd name="T4" fmla="*/ 3258 w 3258"/>
                <a:gd name="T5" fmla="*/ 294 h 1542"/>
                <a:gd name="T6" fmla="*/ 1548 w 3258"/>
                <a:gd name="T7" fmla="*/ 1542 h 1542"/>
                <a:gd name="T8" fmla="*/ 0 w 3258"/>
                <a:gd name="T9" fmla="*/ 1086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8" h="1542">
                  <a:moveTo>
                    <a:pt x="0" y="1086"/>
                  </a:moveTo>
                  <a:lnTo>
                    <a:pt x="1914" y="0"/>
                  </a:lnTo>
                  <a:lnTo>
                    <a:pt x="3258" y="294"/>
                  </a:lnTo>
                  <a:lnTo>
                    <a:pt x="1548" y="1542"/>
                  </a:lnTo>
                  <a:lnTo>
                    <a:pt x="0" y="108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42" name="Freeform 1670"/>
            <p:cNvSpPr>
              <a:spLocks/>
            </p:cNvSpPr>
            <p:nvPr/>
          </p:nvSpPr>
          <p:spPr bwMode="auto">
            <a:xfrm>
              <a:off x="1185" y="789"/>
              <a:ext cx="2010" cy="2382"/>
            </a:xfrm>
            <a:custGeom>
              <a:avLst/>
              <a:gdLst>
                <a:gd name="T0" fmla="*/ 90 w 2010"/>
                <a:gd name="T1" fmla="*/ 2382 h 2382"/>
                <a:gd name="T2" fmla="*/ 0 w 2010"/>
                <a:gd name="T3" fmla="*/ 804 h 2382"/>
                <a:gd name="T4" fmla="*/ 2010 w 2010"/>
                <a:gd name="T5" fmla="*/ 0 h 2382"/>
                <a:gd name="T6" fmla="*/ 2004 w 2010"/>
                <a:gd name="T7" fmla="*/ 1296 h 2382"/>
                <a:gd name="T8" fmla="*/ 90 w 2010"/>
                <a:gd name="T9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0" h="2382">
                  <a:moveTo>
                    <a:pt x="90" y="2382"/>
                  </a:moveTo>
                  <a:lnTo>
                    <a:pt x="0" y="804"/>
                  </a:lnTo>
                  <a:lnTo>
                    <a:pt x="2010" y="0"/>
                  </a:lnTo>
                  <a:lnTo>
                    <a:pt x="2004" y="1296"/>
                  </a:lnTo>
                  <a:lnTo>
                    <a:pt x="90" y="2382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43" name="Freeform 1671"/>
            <p:cNvSpPr>
              <a:spLocks/>
            </p:cNvSpPr>
            <p:nvPr/>
          </p:nvSpPr>
          <p:spPr bwMode="auto">
            <a:xfrm>
              <a:off x="3189" y="789"/>
              <a:ext cx="1410" cy="1590"/>
            </a:xfrm>
            <a:custGeom>
              <a:avLst/>
              <a:gdLst>
                <a:gd name="T0" fmla="*/ 0 w 1410"/>
                <a:gd name="T1" fmla="*/ 1296 h 1590"/>
                <a:gd name="T2" fmla="*/ 6 w 1410"/>
                <a:gd name="T3" fmla="*/ 0 h 1590"/>
                <a:gd name="T4" fmla="*/ 1410 w 1410"/>
                <a:gd name="T5" fmla="*/ 216 h 1590"/>
                <a:gd name="T6" fmla="*/ 1344 w 1410"/>
                <a:gd name="T7" fmla="*/ 1590 h 1590"/>
                <a:gd name="T8" fmla="*/ 0 w 1410"/>
                <a:gd name="T9" fmla="*/ 1296 h 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1590">
                  <a:moveTo>
                    <a:pt x="0" y="1296"/>
                  </a:moveTo>
                  <a:lnTo>
                    <a:pt x="6" y="0"/>
                  </a:lnTo>
                  <a:lnTo>
                    <a:pt x="1410" y="216"/>
                  </a:lnTo>
                  <a:lnTo>
                    <a:pt x="1344" y="1590"/>
                  </a:lnTo>
                  <a:lnTo>
                    <a:pt x="0" y="1296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44" name="Freeform 1672"/>
            <p:cNvSpPr>
              <a:spLocks/>
            </p:cNvSpPr>
            <p:nvPr/>
          </p:nvSpPr>
          <p:spPr bwMode="auto">
            <a:xfrm>
              <a:off x="1269" y="2007"/>
              <a:ext cx="3270" cy="1068"/>
            </a:xfrm>
            <a:custGeom>
              <a:avLst/>
              <a:gdLst>
                <a:gd name="T0" fmla="*/ 0 w 545"/>
                <a:gd name="T1" fmla="*/ 178 h 178"/>
                <a:gd name="T2" fmla="*/ 320 w 545"/>
                <a:gd name="T3" fmla="*/ 0 h 178"/>
                <a:gd name="T4" fmla="*/ 545 w 545"/>
                <a:gd name="T5" fmla="*/ 4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5" h="178">
                  <a:moveTo>
                    <a:pt x="0" y="178"/>
                  </a:moveTo>
                  <a:lnTo>
                    <a:pt x="320" y="0"/>
                  </a:lnTo>
                  <a:lnTo>
                    <a:pt x="545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45" name="Freeform 1673"/>
            <p:cNvSpPr>
              <a:spLocks/>
            </p:cNvSpPr>
            <p:nvPr/>
          </p:nvSpPr>
          <p:spPr bwMode="auto">
            <a:xfrm>
              <a:off x="1257" y="1851"/>
              <a:ext cx="3288" cy="1038"/>
            </a:xfrm>
            <a:custGeom>
              <a:avLst/>
              <a:gdLst>
                <a:gd name="T0" fmla="*/ 0 w 548"/>
                <a:gd name="T1" fmla="*/ 173 h 173"/>
                <a:gd name="T2" fmla="*/ 322 w 548"/>
                <a:gd name="T3" fmla="*/ 0 h 173"/>
                <a:gd name="T4" fmla="*/ 548 w 548"/>
                <a:gd name="T5" fmla="*/ 4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73">
                  <a:moveTo>
                    <a:pt x="0" y="173"/>
                  </a:moveTo>
                  <a:lnTo>
                    <a:pt x="322" y="0"/>
                  </a:lnTo>
                  <a:lnTo>
                    <a:pt x="548" y="4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46" name="Freeform 1674"/>
            <p:cNvSpPr>
              <a:spLocks/>
            </p:cNvSpPr>
            <p:nvPr/>
          </p:nvSpPr>
          <p:spPr bwMode="auto">
            <a:xfrm>
              <a:off x="1251" y="1695"/>
              <a:ext cx="3306" cy="1002"/>
            </a:xfrm>
            <a:custGeom>
              <a:avLst/>
              <a:gdLst>
                <a:gd name="T0" fmla="*/ 0 w 551"/>
                <a:gd name="T1" fmla="*/ 167 h 167"/>
                <a:gd name="T2" fmla="*/ 323 w 551"/>
                <a:gd name="T3" fmla="*/ 0 h 167"/>
                <a:gd name="T4" fmla="*/ 551 w 551"/>
                <a:gd name="T5" fmla="*/ 4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1" h="167">
                  <a:moveTo>
                    <a:pt x="0" y="167"/>
                  </a:moveTo>
                  <a:lnTo>
                    <a:pt x="323" y="0"/>
                  </a:lnTo>
                  <a:lnTo>
                    <a:pt x="551" y="4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47" name="Freeform 1675"/>
            <p:cNvSpPr>
              <a:spLocks/>
            </p:cNvSpPr>
            <p:nvPr/>
          </p:nvSpPr>
          <p:spPr bwMode="auto">
            <a:xfrm>
              <a:off x="1239" y="1533"/>
              <a:ext cx="3324" cy="966"/>
            </a:xfrm>
            <a:custGeom>
              <a:avLst/>
              <a:gdLst>
                <a:gd name="T0" fmla="*/ 0 w 554"/>
                <a:gd name="T1" fmla="*/ 161 h 161"/>
                <a:gd name="T2" fmla="*/ 326 w 554"/>
                <a:gd name="T3" fmla="*/ 0 h 161"/>
                <a:gd name="T4" fmla="*/ 554 w 554"/>
                <a:gd name="T5" fmla="*/ 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4" h="161">
                  <a:moveTo>
                    <a:pt x="0" y="161"/>
                  </a:moveTo>
                  <a:lnTo>
                    <a:pt x="326" y="0"/>
                  </a:lnTo>
                  <a:lnTo>
                    <a:pt x="554" y="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48" name="Freeform 1676"/>
            <p:cNvSpPr>
              <a:spLocks/>
            </p:cNvSpPr>
            <p:nvPr/>
          </p:nvSpPr>
          <p:spPr bwMode="auto">
            <a:xfrm>
              <a:off x="1227" y="1371"/>
              <a:ext cx="3342" cy="930"/>
            </a:xfrm>
            <a:custGeom>
              <a:avLst/>
              <a:gdLst>
                <a:gd name="T0" fmla="*/ 0 w 557"/>
                <a:gd name="T1" fmla="*/ 155 h 155"/>
                <a:gd name="T2" fmla="*/ 328 w 557"/>
                <a:gd name="T3" fmla="*/ 0 h 155"/>
                <a:gd name="T4" fmla="*/ 557 w 557"/>
                <a:gd name="T5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7" h="155">
                  <a:moveTo>
                    <a:pt x="0" y="155"/>
                  </a:moveTo>
                  <a:lnTo>
                    <a:pt x="328" y="0"/>
                  </a:lnTo>
                  <a:lnTo>
                    <a:pt x="557" y="4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49" name="Freeform 1677"/>
            <p:cNvSpPr>
              <a:spLocks/>
            </p:cNvSpPr>
            <p:nvPr/>
          </p:nvSpPr>
          <p:spPr bwMode="auto">
            <a:xfrm>
              <a:off x="1215" y="1209"/>
              <a:ext cx="3366" cy="894"/>
            </a:xfrm>
            <a:custGeom>
              <a:avLst/>
              <a:gdLst>
                <a:gd name="T0" fmla="*/ 0 w 561"/>
                <a:gd name="T1" fmla="*/ 149 h 149"/>
                <a:gd name="T2" fmla="*/ 330 w 561"/>
                <a:gd name="T3" fmla="*/ 0 h 149"/>
                <a:gd name="T4" fmla="*/ 561 w 561"/>
                <a:gd name="T5" fmla="*/ 3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1" h="149">
                  <a:moveTo>
                    <a:pt x="0" y="149"/>
                  </a:moveTo>
                  <a:lnTo>
                    <a:pt x="330" y="0"/>
                  </a:lnTo>
                  <a:lnTo>
                    <a:pt x="561" y="3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50" name="Freeform 1678"/>
            <p:cNvSpPr>
              <a:spLocks/>
            </p:cNvSpPr>
            <p:nvPr/>
          </p:nvSpPr>
          <p:spPr bwMode="auto">
            <a:xfrm>
              <a:off x="1203" y="1041"/>
              <a:ext cx="3384" cy="858"/>
            </a:xfrm>
            <a:custGeom>
              <a:avLst/>
              <a:gdLst>
                <a:gd name="T0" fmla="*/ 0 w 564"/>
                <a:gd name="T1" fmla="*/ 143 h 143"/>
                <a:gd name="T2" fmla="*/ 332 w 564"/>
                <a:gd name="T3" fmla="*/ 0 h 143"/>
                <a:gd name="T4" fmla="*/ 564 w 564"/>
                <a:gd name="T5" fmla="*/ 3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4" h="143">
                  <a:moveTo>
                    <a:pt x="0" y="143"/>
                  </a:moveTo>
                  <a:lnTo>
                    <a:pt x="332" y="0"/>
                  </a:lnTo>
                  <a:lnTo>
                    <a:pt x="564" y="3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51" name="Freeform 1679"/>
            <p:cNvSpPr>
              <a:spLocks/>
            </p:cNvSpPr>
            <p:nvPr/>
          </p:nvSpPr>
          <p:spPr bwMode="auto">
            <a:xfrm>
              <a:off x="1191" y="873"/>
              <a:ext cx="3402" cy="822"/>
            </a:xfrm>
            <a:custGeom>
              <a:avLst/>
              <a:gdLst>
                <a:gd name="T0" fmla="*/ 0 w 567"/>
                <a:gd name="T1" fmla="*/ 137 h 137"/>
                <a:gd name="T2" fmla="*/ 334 w 567"/>
                <a:gd name="T3" fmla="*/ 0 h 137"/>
                <a:gd name="T4" fmla="*/ 567 w 567"/>
                <a:gd name="T5" fmla="*/ 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137">
                  <a:moveTo>
                    <a:pt x="0" y="137"/>
                  </a:moveTo>
                  <a:lnTo>
                    <a:pt x="334" y="0"/>
                  </a:lnTo>
                  <a:lnTo>
                    <a:pt x="567" y="3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52" name="Freeform 1680"/>
            <p:cNvSpPr>
              <a:spLocks/>
            </p:cNvSpPr>
            <p:nvPr/>
          </p:nvSpPr>
          <p:spPr bwMode="auto">
            <a:xfrm>
              <a:off x="1275" y="2085"/>
              <a:ext cx="3258" cy="1086"/>
            </a:xfrm>
            <a:custGeom>
              <a:avLst/>
              <a:gdLst>
                <a:gd name="T0" fmla="*/ 0 w 543"/>
                <a:gd name="T1" fmla="*/ 181 h 181"/>
                <a:gd name="T2" fmla="*/ 319 w 543"/>
                <a:gd name="T3" fmla="*/ 0 h 181"/>
                <a:gd name="T4" fmla="*/ 543 w 543"/>
                <a:gd name="T5" fmla="*/ 4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3" h="181">
                  <a:moveTo>
                    <a:pt x="0" y="181"/>
                  </a:moveTo>
                  <a:lnTo>
                    <a:pt x="319" y="0"/>
                  </a:lnTo>
                  <a:lnTo>
                    <a:pt x="543" y="4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53" name="Freeform 1681"/>
            <p:cNvSpPr>
              <a:spLocks/>
            </p:cNvSpPr>
            <p:nvPr/>
          </p:nvSpPr>
          <p:spPr bwMode="auto">
            <a:xfrm>
              <a:off x="1263" y="1929"/>
              <a:ext cx="3282" cy="1056"/>
            </a:xfrm>
            <a:custGeom>
              <a:avLst/>
              <a:gdLst>
                <a:gd name="T0" fmla="*/ 0 w 547"/>
                <a:gd name="T1" fmla="*/ 176 h 176"/>
                <a:gd name="T2" fmla="*/ 321 w 547"/>
                <a:gd name="T3" fmla="*/ 0 h 176"/>
                <a:gd name="T4" fmla="*/ 547 w 547"/>
                <a:gd name="T5" fmla="*/ 4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7" h="176">
                  <a:moveTo>
                    <a:pt x="0" y="176"/>
                  </a:moveTo>
                  <a:lnTo>
                    <a:pt x="321" y="0"/>
                  </a:lnTo>
                  <a:lnTo>
                    <a:pt x="547" y="4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54" name="Freeform 1682"/>
            <p:cNvSpPr>
              <a:spLocks/>
            </p:cNvSpPr>
            <p:nvPr/>
          </p:nvSpPr>
          <p:spPr bwMode="auto">
            <a:xfrm>
              <a:off x="1257" y="1773"/>
              <a:ext cx="3294" cy="1020"/>
            </a:xfrm>
            <a:custGeom>
              <a:avLst/>
              <a:gdLst>
                <a:gd name="T0" fmla="*/ 0 w 549"/>
                <a:gd name="T1" fmla="*/ 170 h 170"/>
                <a:gd name="T2" fmla="*/ 322 w 549"/>
                <a:gd name="T3" fmla="*/ 0 h 170"/>
                <a:gd name="T4" fmla="*/ 549 w 549"/>
                <a:gd name="T5" fmla="*/ 4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9" h="170">
                  <a:moveTo>
                    <a:pt x="0" y="170"/>
                  </a:moveTo>
                  <a:lnTo>
                    <a:pt x="322" y="0"/>
                  </a:lnTo>
                  <a:lnTo>
                    <a:pt x="549" y="4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55" name="Freeform 1683"/>
            <p:cNvSpPr>
              <a:spLocks/>
            </p:cNvSpPr>
            <p:nvPr/>
          </p:nvSpPr>
          <p:spPr bwMode="auto">
            <a:xfrm>
              <a:off x="1245" y="1611"/>
              <a:ext cx="3312" cy="984"/>
            </a:xfrm>
            <a:custGeom>
              <a:avLst/>
              <a:gdLst>
                <a:gd name="T0" fmla="*/ 0 w 552"/>
                <a:gd name="T1" fmla="*/ 164 h 164"/>
                <a:gd name="T2" fmla="*/ 324 w 552"/>
                <a:gd name="T3" fmla="*/ 0 h 164"/>
                <a:gd name="T4" fmla="*/ 552 w 552"/>
                <a:gd name="T5" fmla="*/ 4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164">
                  <a:moveTo>
                    <a:pt x="0" y="164"/>
                  </a:moveTo>
                  <a:lnTo>
                    <a:pt x="324" y="0"/>
                  </a:lnTo>
                  <a:lnTo>
                    <a:pt x="552" y="4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56" name="Freeform 1684"/>
            <p:cNvSpPr>
              <a:spLocks/>
            </p:cNvSpPr>
            <p:nvPr/>
          </p:nvSpPr>
          <p:spPr bwMode="auto">
            <a:xfrm>
              <a:off x="1233" y="1449"/>
              <a:ext cx="3330" cy="954"/>
            </a:xfrm>
            <a:custGeom>
              <a:avLst/>
              <a:gdLst>
                <a:gd name="T0" fmla="*/ 0 w 555"/>
                <a:gd name="T1" fmla="*/ 159 h 159"/>
                <a:gd name="T2" fmla="*/ 327 w 555"/>
                <a:gd name="T3" fmla="*/ 0 h 159"/>
                <a:gd name="T4" fmla="*/ 555 w 555"/>
                <a:gd name="T5" fmla="*/ 4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5" h="159">
                  <a:moveTo>
                    <a:pt x="0" y="159"/>
                  </a:moveTo>
                  <a:lnTo>
                    <a:pt x="327" y="0"/>
                  </a:lnTo>
                  <a:lnTo>
                    <a:pt x="555" y="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57" name="Freeform 1685"/>
            <p:cNvSpPr>
              <a:spLocks/>
            </p:cNvSpPr>
            <p:nvPr/>
          </p:nvSpPr>
          <p:spPr bwMode="auto">
            <a:xfrm>
              <a:off x="1221" y="1287"/>
              <a:ext cx="3354" cy="918"/>
            </a:xfrm>
            <a:custGeom>
              <a:avLst/>
              <a:gdLst>
                <a:gd name="T0" fmla="*/ 0 w 559"/>
                <a:gd name="T1" fmla="*/ 153 h 153"/>
                <a:gd name="T2" fmla="*/ 329 w 559"/>
                <a:gd name="T3" fmla="*/ 0 h 153"/>
                <a:gd name="T4" fmla="*/ 559 w 559"/>
                <a:gd name="T5" fmla="*/ 4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9" h="153">
                  <a:moveTo>
                    <a:pt x="0" y="153"/>
                  </a:moveTo>
                  <a:lnTo>
                    <a:pt x="329" y="0"/>
                  </a:lnTo>
                  <a:lnTo>
                    <a:pt x="559" y="41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58" name="Freeform 1686"/>
            <p:cNvSpPr>
              <a:spLocks/>
            </p:cNvSpPr>
            <p:nvPr/>
          </p:nvSpPr>
          <p:spPr bwMode="auto">
            <a:xfrm>
              <a:off x="1209" y="1125"/>
              <a:ext cx="3372" cy="876"/>
            </a:xfrm>
            <a:custGeom>
              <a:avLst/>
              <a:gdLst>
                <a:gd name="T0" fmla="*/ 0 w 562"/>
                <a:gd name="T1" fmla="*/ 146 h 146"/>
                <a:gd name="T2" fmla="*/ 331 w 562"/>
                <a:gd name="T3" fmla="*/ 0 h 146"/>
                <a:gd name="T4" fmla="*/ 562 w 562"/>
                <a:gd name="T5" fmla="*/ 3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2" h="146">
                  <a:moveTo>
                    <a:pt x="0" y="146"/>
                  </a:moveTo>
                  <a:lnTo>
                    <a:pt x="331" y="0"/>
                  </a:lnTo>
                  <a:lnTo>
                    <a:pt x="562" y="3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59" name="Freeform 1687"/>
            <p:cNvSpPr>
              <a:spLocks/>
            </p:cNvSpPr>
            <p:nvPr/>
          </p:nvSpPr>
          <p:spPr bwMode="auto">
            <a:xfrm>
              <a:off x="1197" y="957"/>
              <a:ext cx="3396" cy="840"/>
            </a:xfrm>
            <a:custGeom>
              <a:avLst/>
              <a:gdLst>
                <a:gd name="T0" fmla="*/ 0 w 566"/>
                <a:gd name="T1" fmla="*/ 140 h 140"/>
                <a:gd name="T2" fmla="*/ 333 w 566"/>
                <a:gd name="T3" fmla="*/ 0 h 140"/>
                <a:gd name="T4" fmla="*/ 566 w 566"/>
                <a:gd name="T5" fmla="*/ 3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6" h="140">
                  <a:moveTo>
                    <a:pt x="0" y="140"/>
                  </a:moveTo>
                  <a:lnTo>
                    <a:pt x="333" y="0"/>
                  </a:lnTo>
                  <a:lnTo>
                    <a:pt x="566" y="3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60" name="Freeform 1688"/>
            <p:cNvSpPr>
              <a:spLocks/>
            </p:cNvSpPr>
            <p:nvPr/>
          </p:nvSpPr>
          <p:spPr bwMode="auto">
            <a:xfrm>
              <a:off x="1185" y="789"/>
              <a:ext cx="3414" cy="804"/>
            </a:xfrm>
            <a:custGeom>
              <a:avLst/>
              <a:gdLst>
                <a:gd name="T0" fmla="*/ 0 w 569"/>
                <a:gd name="T1" fmla="*/ 134 h 134"/>
                <a:gd name="T2" fmla="*/ 335 w 569"/>
                <a:gd name="T3" fmla="*/ 0 h 134"/>
                <a:gd name="T4" fmla="*/ 569 w 569"/>
                <a:gd name="T5" fmla="*/ 3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9" h="134">
                  <a:moveTo>
                    <a:pt x="0" y="134"/>
                  </a:moveTo>
                  <a:lnTo>
                    <a:pt x="335" y="0"/>
                  </a:lnTo>
                  <a:lnTo>
                    <a:pt x="569" y="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61" name="Freeform 1689"/>
            <p:cNvSpPr>
              <a:spLocks/>
            </p:cNvSpPr>
            <p:nvPr/>
          </p:nvSpPr>
          <p:spPr bwMode="auto">
            <a:xfrm>
              <a:off x="1275" y="2085"/>
              <a:ext cx="3258" cy="1542"/>
            </a:xfrm>
            <a:custGeom>
              <a:avLst/>
              <a:gdLst>
                <a:gd name="T0" fmla="*/ 3258 w 3258"/>
                <a:gd name="T1" fmla="*/ 294 h 1542"/>
                <a:gd name="T2" fmla="*/ 1548 w 3258"/>
                <a:gd name="T3" fmla="*/ 1542 h 1542"/>
                <a:gd name="T4" fmla="*/ 0 w 3258"/>
                <a:gd name="T5" fmla="*/ 1086 h 1542"/>
                <a:gd name="T6" fmla="*/ 1914 w 3258"/>
                <a:gd name="T7" fmla="*/ 0 h 1542"/>
                <a:gd name="T8" fmla="*/ 3258 w 3258"/>
                <a:gd name="T9" fmla="*/ 294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8" h="1542">
                  <a:moveTo>
                    <a:pt x="3258" y="294"/>
                  </a:moveTo>
                  <a:lnTo>
                    <a:pt x="1548" y="1542"/>
                  </a:lnTo>
                  <a:lnTo>
                    <a:pt x="0" y="1086"/>
                  </a:lnTo>
                  <a:lnTo>
                    <a:pt x="1914" y="0"/>
                  </a:lnTo>
                  <a:lnTo>
                    <a:pt x="3258" y="294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62" name="Freeform 1690"/>
            <p:cNvSpPr>
              <a:spLocks/>
            </p:cNvSpPr>
            <p:nvPr/>
          </p:nvSpPr>
          <p:spPr bwMode="auto">
            <a:xfrm>
              <a:off x="1185" y="789"/>
              <a:ext cx="2010" cy="2382"/>
            </a:xfrm>
            <a:custGeom>
              <a:avLst/>
              <a:gdLst>
                <a:gd name="T0" fmla="*/ 90 w 2010"/>
                <a:gd name="T1" fmla="*/ 2382 h 2382"/>
                <a:gd name="T2" fmla="*/ 0 w 2010"/>
                <a:gd name="T3" fmla="*/ 804 h 2382"/>
                <a:gd name="T4" fmla="*/ 2010 w 2010"/>
                <a:gd name="T5" fmla="*/ 0 h 2382"/>
                <a:gd name="T6" fmla="*/ 2004 w 2010"/>
                <a:gd name="T7" fmla="*/ 1296 h 2382"/>
                <a:gd name="T8" fmla="*/ 90 w 2010"/>
                <a:gd name="T9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0" h="2382">
                  <a:moveTo>
                    <a:pt x="90" y="2382"/>
                  </a:moveTo>
                  <a:lnTo>
                    <a:pt x="0" y="804"/>
                  </a:lnTo>
                  <a:lnTo>
                    <a:pt x="2010" y="0"/>
                  </a:lnTo>
                  <a:lnTo>
                    <a:pt x="2004" y="1296"/>
                  </a:lnTo>
                  <a:lnTo>
                    <a:pt x="90" y="2382"/>
                  </a:lnTo>
                  <a:close/>
                </a:path>
              </a:pathLst>
            </a:cu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63" name="Freeform 1691"/>
            <p:cNvSpPr>
              <a:spLocks/>
            </p:cNvSpPr>
            <p:nvPr/>
          </p:nvSpPr>
          <p:spPr bwMode="auto">
            <a:xfrm>
              <a:off x="3189" y="789"/>
              <a:ext cx="1410" cy="1590"/>
            </a:xfrm>
            <a:custGeom>
              <a:avLst/>
              <a:gdLst>
                <a:gd name="T0" fmla="*/ 0 w 1410"/>
                <a:gd name="T1" fmla="*/ 1296 h 1590"/>
                <a:gd name="T2" fmla="*/ 6 w 1410"/>
                <a:gd name="T3" fmla="*/ 0 h 1590"/>
                <a:gd name="T4" fmla="*/ 1410 w 1410"/>
                <a:gd name="T5" fmla="*/ 216 h 1590"/>
                <a:gd name="T6" fmla="*/ 1344 w 1410"/>
                <a:gd name="T7" fmla="*/ 1590 h 1590"/>
                <a:gd name="T8" fmla="*/ 0 w 1410"/>
                <a:gd name="T9" fmla="*/ 1296 h 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1590">
                  <a:moveTo>
                    <a:pt x="0" y="1296"/>
                  </a:moveTo>
                  <a:lnTo>
                    <a:pt x="6" y="0"/>
                  </a:lnTo>
                  <a:lnTo>
                    <a:pt x="1410" y="216"/>
                  </a:lnTo>
                  <a:lnTo>
                    <a:pt x="1344" y="1590"/>
                  </a:lnTo>
                  <a:lnTo>
                    <a:pt x="0" y="1296"/>
                  </a:lnTo>
                  <a:close/>
                </a:path>
              </a:pathLst>
            </a:cu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64" name="Line 1692"/>
            <p:cNvSpPr>
              <a:spLocks noChangeShapeType="1"/>
            </p:cNvSpPr>
            <p:nvPr/>
          </p:nvSpPr>
          <p:spPr bwMode="auto">
            <a:xfrm>
              <a:off x="1275" y="3171"/>
              <a:ext cx="1548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65" name="Line 1693"/>
            <p:cNvSpPr>
              <a:spLocks noChangeShapeType="1"/>
            </p:cNvSpPr>
            <p:nvPr/>
          </p:nvSpPr>
          <p:spPr bwMode="auto">
            <a:xfrm>
              <a:off x="1275" y="3171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66" name="Line 1694"/>
            <p:cNvSpPr>
              <a:spLocks noChangeShapeType="1"/>
            </p:cNvSpPr>
            <p:nvPr/>
          </p:nvSpPr>
          <p:spPr bwMode="auto">
            <a:xfrm>
              <a:off x="1365" y="3195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67" name="Line 1695"/>
            <p:cNvSpPr>
              <a:spLocks noChangeShapeType="1"/>
            </p:cNvSpPr>
            <p:nvPr/>
          </p:nvSpPr>
          <p:spPr bwMode="auto">
            <a:xfrm>
              <a:off x="1455" y="3225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68" name="Line 1696"/>
            <p:cNvSpPr>
              <a:spLocks noChangeShapeType="1"/>
            </p:cNvSpPr>
            <p:nvPr/>
          </p:nvSpPr>
          <p:spPr bwMode="auto">
            <a:xfrm>
              <a:off x="1545" y="3249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69" name="Line 1697"/>
            <p:cNvSpPr>
              <a:spLocks noChangeShapeType="1"/>
            </p:cNvSpPr>
            <p:nvPr/>
          </p:nvSpPr>
          <p:spPr bwMode="auto">
            <a:xfrm>
              <a:off x="1641" y="3279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70" name="Line 1698"/>
            <p:cNvSpPr>
              <a:spLocks noChangeShapeType="1"/>
            </p:cNvSpPr>
            <p:nvPr/>
          </p:nvSpPr>
          <p:spPr bwMode="auto">
            <a:xfrm>
              <a:off x="1731" y="3309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71" name="Line 1699"/>
            <p:cNvSpPr>
              <a:spLocks noChangeShapeType="1"/>
            </p:cNvSpPr>
            <p:nvPr/>
          </p:nvSpPr>
          <p:spPr bwMode="auto">
            <a:xfrm>
              <a:off x="1827" y="3333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72" name="Line 1700"/>
            <p:cNvSpPr>
              <a:spLocks noChangeShapeType="1"/>
            </p:cNvSpPr>
            <p:nvPr/>
          </p:nvSpPr>
          <p:spPr bwMode="auto">
            <a:xfrm>
              <a:off x="1923" y="3363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73" name="Line 1701"/>
            <p:cNvSpPr>
              <a:spLocks noChangeShapeType="1"/>
            </p:cNvSpPr>
            <p:nvPr/>
          </p:nvSpPr>
          <p:spPr bwMode="auto">
            <a:xfrm>
              <a:off x="2019" y="3393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74" name="Line 1702"/>
            <p:cNvSpPr>
              <a:spLocks noChangeShapeType="1"/>
            </p:cNvSpPr>
            <p:nvPr/>
          </p:nvSpPr>
          <p:spPr bwMode="auto">
            <a:xfrm>
              <a:off x="2115" y="3417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75" name="Line 1703"/>
            <p:cNvSpPr>
              <a:spLocks noChangeShapeType="1"/>
            </p:cNvSpPr>
            <p:nvPr/>
          </p:nvSpPr>
          <p:spPr bwMode="auto">
            <a:xfrm>
              <a:off x="2211" y="3447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76" name="Line 1704"/>
            <p:cNvSpPr>
              <a:spLocks noChangeShapeType="1"/>
            </p:cNvSpPr>
            <p:nvPr/>
          </p:nvSpPr>
          <p:spPr bwMode="auto">
            <a:xfrm>
              <a:off x="2313" y="3477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77" name="Line 1705"/>
            <p:cNvSpPr>
              <a:spLocks noChangeShapeType="1"/>
            </p:cNvSpPr>
            <p:nvPr/>
          </p:nvSpPr>
          <p:spPr bwMode="auto">
            <a:xfrm>
              <a:off x="2409" y="3507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78" name="Line 1706"/>
            <p:cNvSpPr>
              <a:spLocks noChangeShapeType="1"/>
            </p:cNvSpPr>
            <p:nvPr/>
          </p:nvSpPr>
          <p:spPr bwMode="auto">
            <a:xfrm>
              <a:off x="2511" y="3537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79" name="Line 1707"/>
            <p:cNvSpPr>
              <a:spLocks noChangeShapeType="1"/>
            </p:cNvSpPr>
            <p:nvPr/>
          </p:nvSpPr>
          <p:spPr bwMode="auto">
            <a:xfrm>
              <a:off x="2613" y="3567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80" name="Line 1708"/>
            <p:cNvSpPr>
              <a:spLocks noChangeShapeType="1"/>
            </p:cNvSpPr>
            <p:nvPr/>
          </p:nvSpPr>
          <p:spPr bwMode="auto">
            <a:xfrm>
              <a:off x="2715" y="3597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81" name="Line 1709"/>
            <p:cNvSpPr>
              <a:spLocks noChangeShapeType="1"/>
            </p:cNvSpPr>
            <p:nvPr/>
          </p:nvSpPr>
          <p:spPr bwMode="auto">
            <a:xfrm>
              <a:off x="2823" y="3627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82" name="Rectangle 1710"/>
            <p:cNvSpPr>
              <a:spLocks noChangeArrowheads="1"/>
            </p:cNvSpPr>
            <p:nvPr/>
          </p:nvSpPr>
          <p:spPr bwMode="auto">
            <a:xfrm>
              <a:off x="1299" y="3273"/>
              <a:ext cx="9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4783" name="Rectangle 1711"/>
            <p:cNvSpPr>
              <a:spLocks noChangeArrowheads="1"/>
            </p:cNvSpPr>
            <p:nvPr/>
          </p:nvSpPr>
          <p:spPr bwMode="auto">
            <a:xfrm>
              <a:off x="1479" y="3327"/>
              <a:ext cx="9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4784" name="Rectangle 1712"/>
            <p:cNvSpPr>
              <a:spLocks noChangeArrowheads="1"/>
            </p:cNvSpPr>
            <p:nvPr/>
          </p:nvSpPr>
          <p:spPr bwMode="auto">
            <a:xfrm>
              <a:off x="1659" y="3381"/>
              <a:ext cx="9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4785" name="Rectangle 1713"/>
            <p:cNvSpPr>
              <a:spLocks noChangeArrowheads="1"/>
            </p:cNvSpPr>
            <p:nvPr/>
          </p:nvSpPr>
          <p:spPr bwMode="auto">
            <a:xfrm>
              <a:off x="1851" y="3441"/>
              <a:ext cx="9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/>
            </a:p>
          </p:txBody>
        </p:sp>
        <p:sp>
          <p:nvSpPr>
            <p:cNvPr id="4786" name="Rectangle 1714"/>
            <p:cNvSpPr>
              <a:spLocks noChangeArrowheads="1"/>
            </p:cNvSpPr>
            <p:nvPr/>
          </p:nvSpPr>
          <p:spPr bwMode="auto">
            <a:xfrm>
              <a:off x="2043" y="3495"/>
              <a:ext cx="9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8</a:t>
              </a:r>
              <a:endParaRPr lang="en-US"/>
            </a:p>
          </p:txBody>
        </p:sp>
        <p:sp>
          <p:nvSpPr>
            <p:cNvPr id="4787" name="Rectangle 1715"/>
            <p:cNvSpPr>
              <a:spLocks noChangeArrowheads="1"/>
            </p:cNvSpPr>
            <p:nvPr/>
          </p:nvSpPr>
          <p:spPr bwMode="auto">
            <a:xfrm>
              <a:off x="2205" y="3555"/>
              <a:ext cx="15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en-US"/>
            </a:p>
          </p:txBody>
        </p:sp>
        <p:sp>
          <p:nvSpPr>
            <p:cNvPr id="4788" name="Rectangle 1716"/>
            <p:cNvSpPr>
              <a:spLocks noChangeArrowheads="1"/>
            </p:cNvSpPr>
            <p:nvPr/>
          </p:nvSpPr>
          <p:spPr bwMode="auto">
            <a:xfrm>
              <a:off x="2409" y="3615"/>
              <a:ext cx="15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12</a:t>
              </a:r>
              <a:endParaRPr lang="en-US"/>
            </a:p>
          </p:txBody>
        </p:sp>
        <p:sp>
          <p:nvSpPr>
            <p:cNvPr id="4789" name="Rectangle 1717"/>
            <p:cNvSpPr>
              <a:spLocks noChangeArrowheads="1"/>
            </p:cNvSpPr>
            <p:nvPr/>
          </p:nvSpPr>
          <p:spPr bwMode="auto">
            <a:xfrm>
              <a:off x="2613" y="3675"/>
              <a:ext cx="15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14</a:t>
              </a:r>
              <a:endParaRPr lang="en-US"/>
            </a:p>
          </p:txBody>
        </p:sp>
        <p:sp>
          <p:nvSpPr>
            <p:cNvPr id="4790" name="Line 1718"/>
            <p:cNvSpPr>
              <a:spLocks noChangeShapeType="1"/>
            </p:cNvSpPr>
            <p:nvPr/>
          </p:nvSpPr>
          <p:spPr bwMode="auto">
            <a:xfrm flipH="1">
              <a:off x="2823" y="2379"/>
              <a:ext cx="1710" cy="12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91" name="Line 1719"/>
            <p:cNvSpPr>
              <a:spLocks noChangeShapeType="1"/>
            </p:cNvSpPr>
            <p:nvPr/>
          </p:nvSpPr>
          <p:spPr bwMode="auto">
            <a:xfrm>
              <a:off x="2823" y="3627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92" name="Line 1720"/>
            <p:cNvSpPr>
              <a:spLocks noChangeShapeType="1"/>
            </p:cNvSpPr>
            <p:nvPr/>
          </p:nvSpPr>
          <p:spPr bwMode="auto">
            <a:xfrm>
              <a:off x="2955" y="3531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93" name="Line 1721"/>
            <p:cNvSpPr>
              <a:spLocks noChangeShapeType="1"/>
            </p:cNvSpPr>
            <p:nvPr/>
          </p:nvSpPr>
          <p:spPr bwMode="auto">
            <a:xfrm>
              <a:off x="3087" y="3435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94" name="Line 1722"/>
            <p:cNvSpPr>
              <a:spLocks noChangeShapeType="1"/>
            </p:cNvSpPr>
            <p:nvPr/>
          </p:nvSpPr>
          <p:spPr bwMode="auto">
            <a:xfrm>
              <a:off x="3207" y="3345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95" name="Line 1723"/>
            <p:cNvSpPr>
              <a:spLocks noChangeShapeType="1"/>
            </p:cNvSpPr>
            <p:nvPr/>
          </p:nvSpPr>
          <p:spPr bwMode="auto">
            <a:xfrm>
              <a:off x="3333" y="3255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96" name="Line 1724"/>
            <p:cNvSpPr>
              <a:spLocks noChangeShapeType="1"/>
            </p:cNvSpPr>
            <p:nvPr/>
          </p:nvSpPr>
          <p:spPr bwMode="auto">
            <a:xfrm>
              <a:off x="3447" y="3171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97" name="Line 1725"/>
            <p:cNvSpPr>
              <a:spLocks noChangeShapeType="1"/>
            </p:cNvSpPr>
            <p:nvPr/>
          </p:nvSpPr>
          <p:spPr bwMode="auto">
            <a:xfrm>
              <a:off x="3561" y="3087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98" name="Line 1726"/>
            <p:cNvSpPr>
              <a:spLocks noChangeShapeType="1"/>
            </p:cNvSpPr>
            <p:nvPr/>
          </p:nvSpPr>
          <p:spPr bwMode="auto">
            <a:xfrm>
              <a:off x="3675" y="3009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99" name="Line 1727"/>
            <p:cNvSpPr>
              <a:spLocks noChangeShapeType="1"/>
            </p:cNvSpPr>
            <p:nvPr/>
          </p:nvSpPr>
          <p:spPr bwMode="auto">
            <a:xfrm>
              <a:off x="3777" y="2931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00" name="Line 1728"/>
            <p:cNvSpPr>
              <a:spLocks noChangeShapeType="1"/>
            </p:cNvSpPr>
            <p:nvPr/>
          </p:nvSpPr>
          <p:spPr bwMode="auto">
            <a:xfrm>
              <a:off x="3885" y="2853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01" name="Line 1729"/>
            <p:cNvSpPr>
              <a:spLocks noChangeShapeType="1"/>
            </p:cNvSpPr>
            <p:nvPr/>
          </p:nvSpPr>
          <p:spPr bwMode="auto">
            <a:xfrm>
              <a:off x="3987" y="2781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02" name="Line 1730"/>
            <p:cNvSpPr>
              <a:spLocks noChangeShapeType="1"/>
            </p:cNvSpPr>
            <p:nvPr/>
          </p:nvSpPr>
          <p:spPr bwMode="auto">
            <a:xfrm>
              <a:off x="4083" y="2709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03" name="Line 1731"/>
            <p:cNvSpPr>
              <a:spLocks noChangeShapeType="1"/>
            </p:cNvSpPr>
            <p:nvPr/>
          </p:nvSpPr>
          <p:spPr bwMode="auto">
            <a:xfrm>
              <a:off x="4179" y="2637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04" name="Line 1732"/>
            <p:cNvSpPr>
              <a:spLocks noChangeShapeType="1"/>
            </p:cNvSpPr>
            <p:nvPr/>
          </p:nvSpPr>
          <p:spPr bwMode="auto">
            <a:xfrm>
              <a:off x="4269" y="2571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05" name="Line 1733"/>
            <p:cNvSpPr>
              <a:spLocks noChangeShapeType="1"/>
            </p:cNvSpPr>
            <p:nvPr/>
          </p:nvSpPr>
          <p:spPr bwMode="auto">
            <a:xfrm>
              <a:off x="4359" y="2505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06" name="Line 1734"/>
            <p:cNvSpPr>
              <a:spLocks noChangeShapeType="1"/>
            </p:cNvSpPr>
            <p:nvPr/>
          </p:nvSpPr>
          <p:spPr bwMode="auto">
            <a:xfrm>
              <a:off x="4449" y="2439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07" name="Line 1735"/>
            <p:cNvSpPr>
              <a:spLocks noChangeShapeType="1"/>
            </p:cNvSpPr>
            <p:nvPr/>
          </p:nvSpPr>
          <p:spPr bwMode="auto">
            <a:xfrm>
              <a:off x="4533" y="2379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08" name="Rectangle 1736"/>
            <p:cNvSpPr>
              <a:spLocks noChangeArrowheads="1"/>
            </p:cNvSpPr>
            <p:nvPr/>
          </p:nvSpPr>
          <p:spPr bwMode="auto">
            <a:xfrm>
              <a:off x="3057" y="3525"/>
              <a:ext cx="9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4809" name="Rectangle 1737"/>
            <p:cNvSpPr>
              <a:spLocks noChangeArrowheads="1"/>
            </p:cNvSpPr>
            <p:nvPr/>
          </p:nvSpPr>
          <p:spPr bwMode="auto">
            <a:xfrm>
              <a:off x="3315" y="3339"/>
              <a:ext cx="9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4810" name="Rectangle 1738"/>
            <p:cNvSpPr>
              <a:spLocks noChangeArrowheads="1"/>
            </p:cNvSpPr>
            <p:nvPr/>
          </p:nvSpPr>
          <p:spPr bwMode="auto">
            <a:xfrm>
              <a:off x="3555" y="3159"/>
              <a:ext cx="9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4811" name="Rectangle 1739"/>
            <p:cNvSpPr>
              <a:spLocks noChangeArrowheads="1"/>
            </p:cNvSpPr>
            <p:nvPr/>
          </p:nvSpPr>
          <p:spPr bwMode="auto">
            <a:xfrm>
              <a:off x="3783" y="2991"/>
              <a:ext cx="9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/>
            </a:p>
          </p:txBody>
        </p:sp>
        <p:sp>
          <p:nvSpPr>
            <p:cNvPr id="4812" name="Rectangle 1740"/>
            <p:cNvSpPr>
              <a:spLocks noChangeArrowheads="1"/>
            </p:cNvSpPr>
            <p:nvPr/>
          </p:nvSpPr>
          <p:spPr bwMode="auto">
            <a:xfrm>
              <a:off x="3999" y="2835"/>
              <a:ext cx="9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8</a:t>
              </a:r>
              <a:endParaRPr lang="en-US"/>
            </a:p>
          </p:txBody>
        </p:sp>
        <p:sp>
          <p:nvSpPr>
            <p:cNvPr id="4813" name="Rectangle 1741"/>
            <p:cNvSpPr>
              <a:spLocks noChangeArrowheads="1"/>
            </p:cNvSpPr>
            <p:nvPr/>
          </p:nvSpPr>
          <p:spPr bwMode="auto">
            <a:xfrm>
              <a:off x="4203" y="2691"/>
              <a:ext cx="15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en-US"/>
            </a:p>
          </p:txBody>
        </p:sp>
        <p:sp>
          <p:nvSpPr>
            <p:cNvPr id="4814" name="Rectangle 1742"/>
            <p:cNvSpPr>
              <a:spLocks noChangeArrowheads="1"/>
            </p:cNvSpPr>
            <p:nvPr/>
          </p:nvSpPr>
          <p:spPr bwMode="auto">
            <a:xfrm>
              <a:off x="4395" y="2547"/>
              <a:ext cx="15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12</a:t>
              </a:r>
              <a:endParaRPr lang="en-US"/>
            </a:p>
          </p:txBody>
        </p:sp>
        <p:sp>
          <p:nvSpPr>
            <p:cNvPr id="4815" name="Rectangle 1743"/>
            <p:cNvSpPr>
              <a:spLocks noChangeArrowheads="1"/>
            </p:cNvSpPr>
            <p:nvPr/>
          </p:nvSpPr>
          <p:spPr bwMode="auto">
            <a:xfrm>
              <a:off x="4575" y="2415"/>
              <a:ext cx="15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14</a:t>
              </a:r>
              <a:endParaRPr lang="en-US"/>
            </a:p>
          </p:txBody>
        </p:sp>
        <p:sp>
          <p:nvSpPr>
            <p:cNvPr id="4816" name="Freeform 1744"/>
            <p:cNvSpPr>
              <a:spLocks/>
            </p:cNvSpPr>
            <p:nvPr/>
          </p:nvSpPr>
          <p:spPr bwMode="auto">
            <a:xfrm>
              <a:off x="3171" y="891"/>
              <a:ext cx="108" cy="1266"/>
            </a:xfrm>
            <a:custGeom>
              <a:avLst/>
              <a:gdLst>
                <a:gd name="T0" fmla="*/ 0 w 108"/>
                <a:gd name="T1" fmla="*/ 1266 h 1266"/>
                <a:gd name="T2" fmla="*/ 6 w 108"/>
                <a:gd name="T3" fmla="*/ 36 h 1266"/>
                <a:gd name="T4" fmla="*/ 108 w 108"/>
                <a:gd name="T5" fmla="*/ 0 h 1266"/>
                <a:gd name="T6" fmla="*/ 96 w 108"/>
                <a:gd name="T7" fmla="*/ 1212 h 1266"/>
                <a:gd name="T8" fmla="*/ 0 w 108"/>
                <a:gd name="T9" fmla="*/ 126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66">
                  <a:moveTo>
                    <a:pt x="0" y="1266"/>
                  </a:moveTo>
                  <a:lnTo>
                    <a:pt x="6" y="36"/>
                  </a:lnTo>
                  <a:lnTo>
                    <a:pt x="108" y="0"/>
                  </a:lnTo>
                  <a:lnTo>
                    <a:pt x="96" y="1212"/>
                  </a:lnTo>
                  <a:lnTo>
                    <a:pt x="0" y="126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" name="Freeform 1745"/>
            <p:cNvSpPr>
              <a:spLocks/>
            </p:cNvSpPr>
            <p:nvPr/>
          </p:nvSpPr>
          <p:spPr bwMode="auto">
            <a:xfrm>
              <a:off x="3093" y="915"/>
              <a:ext cx="84" cy="1242"/>
            </a:xfrm>
            <a:custGeom>
              <a:avLst/>
              <a:gdLst>
                <a:gd name="T0" fmla="*/ 0 w 84"/>
                <a:gd name="T1" fmla="*/ 1230 h 1242"/>
                <a:gd name="T2" fmla="*/ 0 w 84"/>
                <a:gd name="T3" fmla="*/ 0 h 1242"/>
                <a:gd name="T4" fmla="*/ 84 w 84"/>
                <a:gd name="T5" fmla="*/ 12 h 1242"/>
                <a:gd name="T6" fmla="*/ 78 w 84"/>
                <a:gd name="T7" fmla="*/ 1242 h 1242"/>
                <a:gd name="T8" fmla="*/ 0 w 84"/>
                <a:gd name="T9" fmla="*/ 1230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242">
                  <a:moveTo>
                    <a:pt x="0" y="1230"/>
                  </a:moveTo>
                  <a:lnTo>
                    <a:pt x="0" y="0"/>
                  </a:lnTo>
                  <a:lnTo>
                    <a:pt x="84" y="12"/>
                  </a:lnTo>
                  <a:lnTo>
                    <a:pt x="78" y="1242"/>
                  </a:lnTo>
                  <a:lnTo>
                    <a:pt x="0" y="123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" name="Freeform 1746"/>
            <p:cNvSpPr>
              <a:spLocks/>
            </p:cNvSpPr>
            <p:nvPr/>
          </p:nvSpPr>
          <p:spPr bwMode="auto">
            <a:xfrm>
              <a:off x="3093" y="873"/>
              <a:ext cx="186" cy="54"/>
            </a:xfrm>
            <a:custGeom>
              <a:avLst/>
              <a:gdLst>
                <a:gd name="T0" fmla="*/ 84 w 186"/>
                <a:gd name="T1" fmla="*/ 54 h 54"/>
                <a:gd name="T2" fmla="*/ 186 w 186"/>
                <a:gd name="T3" fmla="*/ 18 h 54"/>
                <a:gd name="T4" fmla="*/ 102 w 186"/>
                <a:gd name="T5" fmla="*/ 0 h 54"/>
                <a:gd name="T6" fmla="*/ 0 w 186"/>
                <a:gd name="T7" fmla="*/ 42 h 54"/>
                <a:gd name="T8" fmla="*/ 84 w 186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54">
                  <a:moveTo>
                    <a:pt x="84" y="54"/>
                  </a:moveTo>
                  <a:lnTo>
                    <a:pt x="186" y="18"/>
                  </a:lnTo>
                  <a:lnTo>
                    <a:pt x="102" y="0"/>
                  </a:lnTo>
                  <a:lnTo>
                    <a:pt x="0" y="42"/>
                  </a:lnTo>
                  <a:lnTo>
                    <a:pt x="84" y="5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9" name="Freeform 1747"/>
            <p:cNvSpPr>
              <a:spLocks/>
            </p:cNvSpPr>
            <p:nvPr/>
          </p:nvSpPr>
          <p:spPr bwMode="auto">
            <a:xfrm>
              <a:off x="3171" y="2103"/>
              <a:ext cx="180" cy="72"/>
            </a:xfrm>
            <a:custGeom>
              <a:avLst/>
              <a:gdLst>
                <a:gd name="T0" fmla="*/ 84 w 180"/>
                <a:gd name="T1" fmla="*/ 72 h 72"/>
                <a:gd name="T2" fmla="*/ 180 w 180"/>
                <a:gd name="T3" fmla="*/ 18 h 72"/>
                <a:gd name="T4" fmla="*/ 96 w 180"/>
                <a:gd name="T5" fmla="*/ 0 h 72"/>
                <a:gd name="T6" fmla="*/ 0 w 180"/>
                <a:gd name="T7" fmla="*/ 54 h 72"/>
                <a:gd name="T8" fmla="*/ 84 w 18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72">
                  <a:moveTo>
                    <a:pt x="84" y="72"/>
                  </a:moveTo>
                  <a:lnTo>
                    <a:pt x="180" y="18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84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0" name="Freeform 1748"/>
            <p:cNvSpPr>
              <a:spLocks/>
            </p:cNvSpPr>
            <p:nvPr/>
          </p:nvSpPr>
          <p:spPr bwMode="auto">
            <a:xfrm>
              <a:off x="3333" y="2061"/>
              <a:ext cx="96" cy="132"/>
            </a:xfrm>
            <a:custGeom>
              <a:avLst/>
              <a:gdLst>
                <a:gd name="T0" fmla="*/ 0 w 96"/>
                <a:gd name="T1" fmla="*/ 132 h 132"/>
                <a:gd name="T2" fmla="*/ 0 w 96"/>
                <a:gd name="T3" fmla="*/ 54 h 132"/>
                <a:gd name="T4" fmla="*/ 96 w 96"/>
                <a:gd name="T5" fmla="*/ 0 h 132"/>
                <a:gd name="T6" fmla="*/ 96 w 96"/>
                <a:gd name="T7" fmla="*/ 78 h 132"/>
                <a:gd name="T8" fmla="*/ 0 w 96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32">
                  <a:moveTo>
                    <a:pt x="0" y="132"/>
                  </a:moveTo>
                  <a:lnTo>
                    <a:pt x="0" y="54"/>
                  </a:lnTo>
                  <a:lnTo>
                    <a:pt x="96" y="0"/>
                  </a:lnTo>
                  <a:lnTo>
                    <a:pt x="96" y="78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1" name="Freeform 1749"/>
            <p:cNvSpPr>
              <a:spLocks/>
            </p:cNvSpPr>
            <p:nvPr/>
          </p:nvSpPr>
          <p:spPr bwMode="auto">
            <a:xfrm>
              <a:off x="3255" y="2097"/>
              <a:ext cx="78" cy="96"/>
            </a:xfrm>
            <a:custGeom>
              <a:avLst/>
              <a:gdLst>
                <a:gd name="T0" fmla="*/ 0 w 78"/>
                <a:gd name="T1" fmla="*/ 78 h 96"/>
                <a:gd name="T2" fmla="*/ 0 w 78"/>
                <a:gd name="T3" fmla="*/ 0 h 96"/>
                <a:gd name="T4" fmla="*/ 78 w 78"/>
                <a:gd name="T5" fmla="*/ 18 h 96"/>
                <a:gd name="T6" fmla="*/ 78 w 78"/>
                <a:gd name="T7" fmla="*/ 96 h 96"/>
                <a:gd name="T8" fmla="*/ 0 w 78"/>
                <a:gd name="T9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6">
                  <a:moveTo>
                    <a:pt x="0" y="78"/>
                  </a:moveTo>
                  <a:lnTo>
                    <a:pt x="0" y="0"/>
                  </a:lnTo>
                  <a:lnTo>
                    <a:pt x="78" y="18"/>
                  </a:lnTo>
                  <a:lnTo>
                    <a:pt x="78" y="96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2" name="Freeform 1750"/>
            <p:cNvSpPr>
              <a:spLocks/>
            </p:cNvSpPr>
            <p:nvPr/>
          </p:nvSpPr>
          <p:spPr bwMode="auto">
            <a:xfrm>
              <a:off x="3255" y="2043"/>
              <a:ext cx="174" cy="72"/>
            </a:xfrm>
            <a:custGeom>
              <a:avLst/>
              <a:gdLst>
                <a:gd name="T0" fmla="*/ 78 w 174"/>
                <a:gd name="T1" fmla="*/ 72 h 72"/>
                <a:gd name="T2" fmla="*/ 174 w 174"/>
                <a:gd name="T3" fmla="*/ 18 h 72"/>
                <a:gd name="T4" fmla="*/ 96 w 174"/>
                <a:gd name="T5" fmla="*/ 0 h 72"/>
                <a:gd name="T6" fmla="*/ 0 w 174"/>
                <a:gd name="T7" fmla="*/ 54 h 72"/>
                <a:gd name="T8" fmla="*/ 78 w 174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72">
                  <a:moveTo>
                    <a:pt x="78" y="72"/>
                  </a:moveTo>
                  <a:lnTo>
                    <a:pt x="174" y="18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78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3" name="Freeform 1751"/>
            <p:cNvSpPr>
              <a:spLocks/>
            </p:cNvSpPr>
            <p:nvPr/>
          </p:nvSpPr>
          <p:spPr bwMode="auto">
            <a:xfrm>
              <a:off x="3417" y="1995"/>
              <a:ext cx="96" cy="216"/>
            </a:xfrm>
            <a:custGeom>
              <a:avLst/>
              <a:gdLst>
                <a:gd name="T0" fmla="*/ 0 w 96"/>
                <a:gd name="T1" fmla="*/ 216 h 216"/>
                <a:gd name="T2" fmla="*/ 0 w 96"/>
                <a:gd name="T3" fmla="*/ 60 h 216"/>
                <a:gd name="T4" fmla="*/ 96 w 96"/>
                <a:gd name="T5" fmla="*/ 0 h 216"/>
                <a:gd name="T6" fmla="*/ 90 w 96"/>
                <a:gd name="T7" fmla="*/ 162 h 216"/>
                <a:gd name="T8" fmla="*/ 0 w 96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16">
                  <a:moveTo>
                    <a:pt x="0" y="216"/>
                  </a:moveTo>
                  <a:lnTo>
                    <a:pt x="0" y="60"/>
                  </a:lnTo>
                  <a:lnTo>
                    <a:pt x="96" y="0"/>
                  </a:lnTo>
                  <a:lnTo>
                    <a:pt x="90" y="162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4" name="Freeform 1752"/>
            <p:cNvSpPr>
              <a:spLocks/>
            </p:cNvSpPr>
            <p:nvPr/>
          </p:nvSpPr>
          <p:spPr bwMode="auto">
            <a:xfrm>
              <a:off x="3333" y="2037"/>
              <a:ext cx="84" cy="174"/>
            </a:xfrm>
            <a:custGeom>
              <a:avLst/>
              <a:gdLst>
                <a:gd name="T0" fmla="*/ 0 w 84"/>
                <a:gd name="T1" fmla="*/ 156 h 174"/>
                <a:gd name="T2" fmla="*/ 0 w 84"/>
                <a:gd name="T3" fmla="*/ 0 h 174"/>
                <a:gd name="T4" fmla="*/ 84 w 84"/>
                <a:gd name="T5" fmla="*/ 18 h 174"/>
                <a:gd name="T6" fmla="*/ 84 w 84"/>
                <a:gd name="T7" fmla="*/ 174 h 174"/>
                <a:gd name="T8" fmla="*/ 0 w 84"/>
                <a:gd name="T9" fmla="*/ 15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74">
                  <a:moveTo>
                    <a:pt x="0" y="156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84" y="174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5" name="Freeform 1753"/>
            <p:cNvSpPr>
              <a:spLocks/>
            </p:cNvSpPr>
            <p:nvPr/>
          </p:nvSpPr>
          <p:spPr bwMode="auto">
            <a:xfrm>
              <a:off x="3333" y="1983"/>
              <a:ext cx="180" cy="72"/>
            </a:xfrm>
            <a:custGeom>
              <a:avLst/>
              <a:gdLst>
                <a:gd name="T0" fmla="*/ 84 w 180"/>
                <a:gd name="T1" fmla="*/ 72 h 72"/>
                <a:gd name="T2" fmla="*/ 180 w 180"/>
                <a:gd name="T3" fmla="*/ 12 h 72"/>
                <a:gd name="T4" fmla="*/ 96 w 180"/>
                <a:gd name="T5" fmla="*/ 0 h 72"/>
                <a:gd name="T6" fmla="*/ 0 w 180"/>
                <a:gd name="T7" fmla="*/ 54 h 72"/>
                <a:gd name="T8" fmla="*/ 84 w 18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72">
                  <a:moveTo>
                    <a:pt x="84" y="72"/>
                  </a:moveTo>
                  <a:lnTo>
                    <a:pt x="180" y="12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84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6" name="Freeform 1754"/>
            <p:cNvSpPr>
              <a:spLocks/>
            </p:cNvSpPr>
            <p:nvPr/>
          </p:nvSpPr>
          <p:spPr bwMode="auto">
            <a:xfrm>
              <a:off x="3495" y="1935"/>
              <a:ext cx="102" cy="294"/>
            </a:xfrm>
            <a:custGeom>
              <a:avLst/>
              <a:gdLst>
                <a:gd name="T0" fmla="*/ 0 w 102"/>
                <a:gd name="T1" fmla="*/ 294 h 294"/>
                <a:gd name="T2" fmla="*/ 6 w 102"/>
                <a:gd name="T3" fmla="*/ 54 h 294"/>
                <a:gd name="T4" fmla="*/ 102 w 102"/>
                <a:gd name="T5" fmla="*/ 0 h 294"/>
                <a:gd name="T6" fmla="*/ 96 w 102"/>
                <a:gd name="T7" fmla="*/ 240 h 294"/>
                <a:gd name="T8" fmla="*/ 0 w 102"/>
                <a:gd name="T9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94">
                  <a:moveTo>
                    <a:pt x="0" y="294"/>
                  </a:moveTo>
                  <a:lnTo>
                    <a:pt x="6" y="54"/>
                  </a:lnTo>
                  <a:lnTo>
                    <a:pt x="102" y="0"/>
                  </a:lnTo>
                  <a:lnTo>
                    <a:pt x="96" y="240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7" name="Freeform 1755"/>
            <p:cNvSpPr>
              <a:spLocks/>
            </p:cNvSpPr>
            <p:nvPr/>
          </p:nvSpPr>
          <p:spPr bwMode="auto">
            <a:xfrm>
              <a:off x="3417" y="1971"/>
              <a:ext cx="84" cy="258"/>
            </a:xfrm>
            <a:custGeom>
              <a:avLst/>
              <a:gdLst>
                <a:gd name="T0" fmla="*/ 0 w 84"/>
                <a:gd name="T1" fmla="*/ 240 h 258"/>
                <a:gd name="T2" fmla="*/ 0 w 84"/>
                <a:gd name="T3" fmla="*/ 0 h 258"/>
                <a:gd name="T4" fmla="*/ 84 w 84"/>
                <a:gd name="T5" fmla="*/ 18 h 258"/>
                <a:gd name="T6" fmla="*/ 78 w 84"/>
                <a:gd name="T7" fmla="*/ 258 h 258"/>
                <a:gd name="T8" fmla="*/ 0 w 84"/>
                <a:gd name="T9" fmla="*/ 24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58">
                  <a:moveTo>
                    <a:pt x="0" y="240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78" y="258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8" name="Freeform 1756"/>
            <p:cNvSpPr>
              <a:spLocks/>
            </p:cNvSpPr>
            <p:nvPr/>
          </p:nvSpPr>
          <p:spPr bwMode="auto">
            <a:xfrm>
              <a:off x="3417" y="1917"/>
              <a:ext cx="180" cy="72"/>
            </a:xfrm>
            <a:custGeom>
              <a:avLst/>
              <a:gdLst>
                <a:gd name="T0" fmla="*/ 84 w 180"/>
                <a:gd name="T1" fmla="*/ 72 h 72"/>
                <a:gd name="T2" fmla="*/ 180 w 180"/>
                <a:gd name="T3" fmla="*/ 18 h 72"/>
                <a:gd name="T4" fmla="*/ 96 w 180"/>
                <a:gd name="T5" fmla="*/ 0 h 72"/>
                <a:gd name="T6" fmla="*/ 0 w 180"/>
                <a:gd name="T7" fmla="*/ 54 h 72"/>
                <a:gd name="T8" fmla="*/ 84 w 18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72">
                  <a:moveTo>
                    <a:pt x="84" y="72"/>
                  </a:moveTo>
                  <a:lnTo>
                    <a:pt x="180" y="18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84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9" name="Freeform 1757"/>
            <p:cNvSpPr>
              <a:spLocks/>
            </p:cNvSpPr>
            <p:nvPr/>
          </p:nvSpPr>
          <p:spPr bwMode="auto">
            <a:xfrm>
              <a:off x="3579" y="1869"/>
              <a:ext cx="102" cy="378"/>
            </a:xfrm>
            <a:custGeom>
              <a:avLst/>
              <a:gdLst>
                <a:gd name="T0" fmla="*/ 0 w 102"/>
                <a:gd name="T1" fmla="*/ 378 h 378"/>
                <a:gd name="T2" fmla="*/ 6 w 102"/>
                <a:gd name="T3" fmla="*/ 54 h 378"/>
                <a:gd name="T4" fmla="*/ 102 w 102"/>
                <a:gd name="T5" fmla="*/ 0 h 378"/>
                <a:gd name="T6" fmla="*/ 96 w 102"/>
                <a:gd name="T7" fmla="*/ 324 h 378"/>
                <a:gd name="T8" fmla="*/ 0 w 102"/>
                <a:gd name="T9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378">
                  <a:moveTo>
                    <a:pt x="0" y="378"/>
                  </a:moveTo>
                  <a:lnTo>
                    <a:pt x="6" y="54"/>
                  </a:lnTo>
                  <a:lnTo>
                    <a:pt x="102" y="0"/>
                  </a:lnTo>
                  <a:lnTo>
                    <a:pt x="96" y="324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0" name="Freeform 1758"/>
            <p:cNvSpPr>
              <a:spLocks/>
            </p:cNvSpPr>
            <p:nvPr/>
          </p:nvSpPr>
          <p:spPr bwMode="auto">
            <a:xfrm>
              <a:off x="3495" y="1905"/>
              <a:ext cx="90" cy="342"/>
            </a:xfrm>
            <a:custGeom>
              <a:avLst/>
              <a:gdLst>
                <a:gd name="T0" fmla="*/ 0 w 90"/>
                <a:gd name="T1" fmla="*/ 324 h 342"/>
                <a:gd name="T2" fmla="*/ 6 w 90"/>
                <a:gd name="T3" fmla="*/ 0 h 342"/>
                <a:gd name="T4" fmla="*/ 90 w 90"/>
                <a:gd name="T5" fmla="*/ 18 h 342"/>
                <a:gd name="T6" fmla="*/ 84 w 90"/>
                <a:gd name="T7" fmla="*/ 342 h 342"/>
                <a:gd name="T8" fmla="*/ 0 w 90"/>
                <a:gd name="T9" fmla="*/ 324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342">
                  <a:moveTo>
                    <a:pt x="0" y="324"/>
                  </a:moveTo>
                  <a:lnTo>
                    <a:pt x="6" y="0"/>
                  </a:lnTo>
                  <a:lnTo>
                    <a:pt x="90" y="18"/>
                  </a:lnTo>
                  <a:lnTo>
                    <a:pt x="84" y="342"/>
                  </a:lnTo>
                  <a:lnTo>
                    <a:pt x="0" y="32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1" name="Freeform 1759"/>
            <p:cNvSpPr>
              <a:spLocks/>
            </p:cNvSpPr>
            <p:nvPr/>
          </p:nvSpPr>
          <p:spPr bwMode="auto">
            <a:xfrm>
              <a:off x="3501" y="1851"/>
              <a:ext cx="180" cy="72"/>
            </a:xfrm>
            <a:custGeom>
              <a:avLst/>
              <a:gdLst>
                <a:gd name="T0" fmla="*/ 84 w 180"/>
                <a:gd name="T1" fmla="*/ 72 h 72"/>
                <a:gd name="T2" fmla="*/ 180 w 180"/>
                <a:gd name="T3" fmla="*/ 18 h 72"/>
                <a:gd name="T4" fmla="*/ 96 w 180"/>
                <a:gd name="T5" fmla="*/ 0 h 72"/>
                <a:gd name="T6" fmla="*/ 0 w 180"/>
                <a:gd name="T7" fmla="*/ 54 h 72"/>
                <a:gd name="T8" fmla="*/ 84 w 18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72">
                  <a:moveTo>
                    <a:pt x="84" y="72"/>
                  </a:moveTo>
                  <a:lnTo>
                    <a:pt x="180" y="18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84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2" name="Freeform 1760"/>
            <p:cNvSpPr>
              <a:spLocks/>
            </p:cNvSpPr>
            <p:nvPr/>
          </p:nvSpPr>
          <p:spPr bwMode="auto">
            <a:xfrm>
              <a:off x="3663" y="1803"/>
              <a:ext cx="102" cy="462"/>
            </a:xfrm>
            <a:custGeom>
              <a:avLst/>
              <a:gdLst>
                <a:gd name="T0" fmla="*/ 0 w 102"/>
                <a:gd name="T1" fmla="*/ 462 h 462"/>
                <a:gd name="T2" fmla="*/ 12 w 102"/>
                <a:gd name="T3" fmla="*/ 54 h 462"/>
                <a:gd name="T4" fmla="*/ 102 w 102"/>
                <a:gd name="T5" fmla="*/ 0 h 462"/>
                <a:gd name="T6" fmla="*/ 96 w 102"/>
                <a:gd name="T7" fmla="*/ 408 h 462"/>
                <a:gd name="T8" fmla="*/ 0 w 102"/>
                <a:gd name="T9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62">
                  <a:moveTo>
                    <a:pt x="0" y="462"/>
                  </a:moveTo>
                  <a:lnTo>
                    <a:pt x="12" y="54"/>
                  </a:lnTo>
                  <a:lnTo>
                    <a:pt x="102" y="0"/>
                  </a:lnTo>
                  <a:lnTo>
                    <a:pt x="96" y="408"/>
                  </a:lnTo>
                  <a:lnTo>
                    <a:pt x="0" y="46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3" name="Freeform 1761"/>
            <p:cNvSpPr>
              <a:spLocks/>
            </p:cNvSpPr>
            <p:nvPr/>
          </p:nvSpPr>
          <p:spPr bwMode="auto">
            <a:xfrm>
              <a:off x="3579" y="1845"/>
              <a:ext cx="96" cy="420"/>
            </a:xfrm>
            <a:custGeom>
              <a:avLst/>
              <a:gdLst>
                <a:gd name="T0" fmla="*/ 0 w 96"/>
                <a:gd name="T1" fmla="*/ 402 h 420"/>
                <a:gd name="T2" fmla="*/ 6 w 96"/>
                <a:gd name="T3" fmla="*/ 0 h 420"/>
                <a:gd name="T4" fmla="*/ 96 w 96"/>
                <a:gd name="T5" fmla="*/ 12 h 420"/>
                <a:gd name="T6" fmla="*/ 84 w 96"/>
                <a:gd name="T7" fmla="*/ 420 h 420"/>
                <a:gd name="T8" fmla="*/ 0 w 96"/>
                <a:gd name="T9" fmla="*/ 402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420">
                  <a:moveTo>
                    <a:pt x="0" y="402"/>
                  </a:moveTo>
                  <a:lnTo>
                    <a:pt x="6" y="0"/>
                  </a:lnTo>
                  <a:lnTo>
                    <a:pt x="96" y="12"/>
                  </a:lnTo>
                  <a:lnTo>
                    <a:pt x="84" y="42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4" name="Freeform 1762"/>
            <p:cNvSpPr>
              <a:spLocks/>
            </p:cNvSpPr>
            <p:nvPr/>
          </p:nvSpPr>
          <p:spPr bwMode="auto">
            <a:xfrm>
              <a:off x="3585" y="1791"/>
              <a:ext cx="180" cy="66"/>
            </a:xfrm>
            <a:custGeom>
              <a:avLst/>
              <a:gdLst>
                <a:gd name="T0" fmla="*/ 90 w 180"/>
                <a:gd name="T1" fmla="*/ 66 h 66"/>
                <a:gd name="T2" fmla="*/ 180 w 180"/>
                <a:gd name="T3" fmla="*/ 12 h 66"/>
                <a:gd name="T4" fmla="*/ 96 w 180"/>
                <a:gd name="T5" fmla="*/ 0 h 66"/>
                <a:gd name="T6" fmla="*/ 0 w 180"/>
                <a:gd name="T7" fmla="*/ 54 h 66"/>
                <a:gd name="T8" fmla="*/ 90 w 18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66">
                  <a:moveTo>
                    <a:pt x="90" y="66"/>
                  </a:moveTo>
                  <a:lnTo>
                    <a:pt x="180" y="12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5" name="Freeform 1763"/>
            <p:cNvSpPr>
              <a:spLocks/>
            </p:cNvSpPr>
            <p:nvPr/>
          </p:nvSpPr>
          <p:spPr bwMode="auto">
            <a:xfrm>
              <a:off x="3747" y="1737"/>
              <a:ext cx="108" cy="546"/>
            </a:xfrm>
            <a:custGeom>
              <a:avLst/>
              <a:gdLst>
                <a:gd name="T0" fmla="*/ 0 w 108"/>
                <a:gd name="T1" fmla="*/ 546 h 546"/>
                <a:gd name="T2" fmla="*/ 12 w 108"/>
                <a:gd name="T3" fmla="*/ 54 h 546"/>
                <a:gd name="T4" fmla="*/ 108 w 108"/>
                <a:gd name="T5" fmla="*/ 0 h 546"/>
                <a:gd name="T6" fmla="*/ 96 w 108"/>
                <a:gd name="T7" fmla="*/ 492 h 546"/>
                <a:gd name="T8" fmla="*/ 0 w 108"/>
                <a:gd name="T9" fmla="*/ 54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546">
                  <a:moveTo>
                    <a:pt x="0" y="546"/>
                  </a:moveTo>
                  <a:lnTo>
                    <a:pt x="12" y="54"/>
                  </a:lnTo>
                  <a:lnTo>
                    <a:pt x="108" y="0"/>
                  </a:lnTo>
                  <a:lnTo>
                    <a:pt x="96" y="492"/>
                  </a:lnTo>
                  <a:lnTo>
                    <a:pt x="0" y="54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6" name="Freeform 1764"/>
            <p:cNvSpPr>
              <a:spLocks/>
            </p:cNvSpPr>
            <p:nvPr/>
          </p:nvSpPr>
          <p:spPr bwMode="auto">
            <a:xfrm>
              <a:off x="3663" y="1779"/>
              <a:ext cx="96" cy="504"/>
            </a:xfrm>
            <a:custGeom>
              <a:avLst/>
              <a:gdLst>
                <a:gd name="T0" fmla="*/ 0 w 96"/>
                <a:gd name="T1" fmla="*/ 486 h 504"/>
                <a:gd name="T2" fmla="*/ 12 w 96"/>
                <a:gd name="T3" fmla="*/ 0 h 504"/>
                <a:gd name="T4" fmla="*/ 96 w 96"/>
                <a:gd name="T5" fmla="*/ 12 h 504"/>
                <a:gd name="T6" fmla="*/ 84 w 96"/>
                <a:gd name="T7" fmla="*/ 504 h 504"/>
                <a:gd name="T8" fmla="*/ 0 w 96"/>
                <a:gd name="T9" fmla="*/ 486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04">
                  <a:moveTo>
                    <a:pt x="0" y="486"/>
                  </a:moveTo>
                  <a:lnTo>
                    <a:pt x="12" y="0"/>
                  </a:lnTo>
                  <a:lnTo>
                    <a:pt x="96" y="12"/>
                  </a:lnTo>
                  <a:lnTo>
                    <a:pt x="84" y="504"/>
                  </a:lnTo>
                  <a:lnTo>
                    <a:pt x="0" y="48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7" name="Freeform 1765"/>
            <p:cNvSpPr>
              <a:spLocks/>
            </p:cNvSpPr>
            <p:nvPr/>
          </p:nvSpPr>
          <p:spPr bwMode="auto">
            <a:xfrm>
              <a:off x="3675" y="1725"/>
              <a:ext cx="180" cy="66"/>
            </a:xfrm>
            <a:custGeom>
              <a:avLst/>
              <a:gdLst>
                <a:gd name="T0" fmla="*/ 84 w 180"/>
                <a:gd name="T1" fmla="*/ 66 h 66"/>
                <a:gd name="T2" fmla="*/ 180 w 180"/>
                <a:gd name="T3" fmla="*/ 12 h 66"/>
                <a:gd name="T4" fmla="*/ 90 w 180"/>
                <a:gd name="T5" fmla="*/ 0 h 66"/>
                <a:gd name="T6" fmla="*/ 0 w 180"/>
                <a:gd name="T7" fmla="*/ 54 h 66"/>
                <a:gd name="T8" fmla="*/ 84 w 18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66">
                  <a:moveTo>
                    <a:pt x="84" y="66"/>
                  </a:moveTo>
                  <a:lnTo>
                    <a:pt x="180" y="12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84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8" name="Freeform 1766"/>
            <p:cNvSpPr>
              <a:spLocks/>
            </p:cNvSpPr>
            <p:nvPr/>
          </p:nvSpPr>
          <p:spPr bwMode="auto">
            <a:xfrm>
              <a:off x="3831" y="1671"/>
              <a:ext cx="108" cy="636"/>
            </a:xfrm>
            <a:custGeom>
              <a:avLst/>
              <a:gdLst>
                <a:gd name="T0" fmla="*/ 0 w 108"/>
                <a:gd name="T1" fmla="*/ 636 h 636"/>
                <a:gd name="T2" fmla="*/ 18 w 108"/>
                <a:gd name="T3" fmla="*/ 54 h 636"/>
                <a:gd name="T4" fmla="*/ 108 w 108"/>
                <a:gd name="T5" fmla="*/ 0 h 636"/>
                <a:gd name="T6" fmla="*/ 96 w 108"/>
                <a:gd name="T7" fmla="*/ 576 h 636"/>
                <a:gd name="T8" fmla="*/ 0 w 108"/>
                <a:gd name="T9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36">
                  <a:moveTo>
                    <a:pt x="0" y="636"/>
                  </a:moveTo>
                  <a:lnTo>
                    <a:pt x="18" y="54"/>
                  </a:lnTo>
                  <a:lnTo>
                    <a:pt x="108" y="0"/>
                  </a:lnTo>
                  <a:lnTo>
                    <a:pt x="96" y="576"/>
                  </a:lnTo>
                  <a:lnTo>
                    <a:pt x="0" y="63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9" name="Freeform 1767"/>
            <p:cNvSpPr>
              <a:spLocks/>
            </p:cNvSpPr>
            <p:nvPr/>
          </p:nvSpPr>
          <p:spPr bwMode="auto">
            <a:xfrm>
              <a:off x="3747" y="1707"/>
              <a:ext cx="102" cy="600"/>
            </a:xfrm>
            <a:custGeom>
              <a:avLst/>
              <a:gdLst>
                <a:gd name="T0" fmla="*/ 0 w 102"/>
                <a:gd name="T1" fmla="*/ 576 h 600"/>
                <a:gd name="T2" fmla="*/ 12 w 102"/>
                <a:gd name="T3" fmla="*/ 0 h 600"/>
                <a:gd name="T4" fmla="*/ 102 w 102"/>
                <a:gd name="T5" fmla="*/ 18 h 600"/>
                <a:gd name="T6" fmla="*/ 84 w 102"/>
                <a:gd name="T7" fmla="*/ 600 h 600"/>
                <a:gd name="T8" fmla="*/ 0 w 102"/>
                <a:gd name="T9" fmla="*/ 576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00">
                  <a:moveTo>
                    <a:pt x="0" y="576"/>
                  </a:moveTo>
                  <a:lnTo>
                    <a:pt x="12" y="0"/>
                  </a:lnTo>
                  <a:lnTo>
                    <a:pt x="102" y="18"/>
                  </a:lnTo>
                  <a:lnTo>
                    <a:pt x="84" y="600"/>
                  </a:lnTo>
                  <a:lnTo>
                    <a:pt x="0" y="57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0" name="Freeform 1768"/>
            <p:cNvSpPr>
              <a:spLocks/>
            </p:cNvSpPr>
            <p:nvPr/>
          </p:nvSpPr>
          <p:spPr bwMode="auto">
            <a:xfrm>
              <a:off x="3759" y="1659"/>
              <a:ext cx="180" cy="66"/>
            </a:xfrm>
            <a:custGeom>
              <a:avLst/>
              <a:gdLst>
                <a:gd name="T0" fmla="*/ 90 w 180"/>
                <a:gd name="T1" fmla="*/ 66 h 66"/>
                <a:gd name="T2" fmla="*/ 180 w 180"/>
                <a:gd name="T3" fmla="*/ 12 h 66"/>
                <a:gd name="T4" fmla="*/ 96 w 180"/>
                <a:gd name="T5" fmla="*/ 0 h 66"/>
                <a:gd name="T6" fmla="*/ 0 w 180"/>
                <a:gd name="T7" fmla="*/ 48 h 66"/>
                <a:gd name="T8" fmla="*/ 90 w 18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66">
                  <a:moveTo>
                    <a:pt x="90" y="66"/>
                  </a:moveTo>
                  <a:lnTo>
                    <a:pt x="180" y="12"/>
                  </a:lnTo>
                  <a:lnTo>
                    <a:pt x="96" y="0"/>
                  </a:lnTo>
                  <a:lnTo>
                    <a:pt x="0" y="48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1" name="Freeform 1769"/>
            <p:cNvSpPr>
              <a:spLocks/>
            </p:cNvSpPr>
            <p:nvPr/>
          </p:nvSpPr>
          <p:spPr bwMode="auto">
            <a:xfrm>
              <a:off x="3921" y="1605"/>
              <a:ext cx="108" cy="720"/>
            </a:xfrm>
            <a:custGeom>
              <a:avLst/>
              <a:gdLst>
                <a:gd name="T0" fmla="*/ 0 w 108"/>
                <a:gd name="T1" fmla="*/ 720 h 720"/>
                <a:gd name="T2" fmla="*/ 18 w 108"/>
                <a:gd name="T3" fmla="*/ 54 h 720"/>
                <a:gd name="T4" fmla="*/ 108 w 108"/>
                <a:gd name="T5" fmla="*/ 0 h 720"/>
                <a:gd name="T6" fmla="*/ 90 w 108"/>
                <a:gd name="T7" fmla="*/ 660 h 720"/>
                <a:gd name="T8" fmla="*/ 0 w 108"/>
                <a:gd name="T9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20">
                  <a:moveTo>
                    <a:pt x="0" y="720"/>
                  </a:moveTo>
                  <a:lnTo>
                    <a:pt x="18" y="54"/>
                  </a:lnTo>
                  <a:lnTo>
                    <a:pt x="108" y="0"/>
                  </a:lnTo>
                  <a:lnTo>
                    <a:pt x="90" y="660"/>
                  </a:lnTo>
                  <a:lnTo>
                    <a:pt x="0" y="72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2" name="Freeform 1770"/>
            <p:cNvSpPr>
              <a:spLocks/>
            </p:cNvSpPr>
            <p:nvPr/>
          </p:nvSpPr>
          <p:spPr bwMode="auto">
            <a:xfrm>
              <a:off x="3831" y="1641"/>
              <a:ext cx="108" cy="684"/>
            </a:xfrm>
            <a:custGeom>
              <a:avLst/>
              <a:gdLst>
                <a:gd name="T0" fmla="*/ 0 w 108"/>
                <a:gd name="T1" fmla="*/ 666 h 684"/>
                <a:gd name="T2" fmla="*/ 18 w 108"/>
                <a:gd name="T3" fmla="*/ 0 h 684"/>
                <a:gd name="T4" fmla="*/ 108 w 108"/>
                <a:gd name="T5" fmla="*/ 18 h 684"/>
                <a:gd name="T6" fmla="*/ 90 w 108"/>
                <a:gd name="T7" fmla="*/ 684 h 684"/>
                <a:gd name="T8" fmla="*/ 0 w 108"/>
                <a:gd name="T9" fmla="*/ 666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84">
                  <a:moveTo>
                    <a:pt x="0" y="666"/>
                  </a:moveTo>
                  <a:lnTo>
                    <a:pt x="18" y="0"/>
                  </a:lnTo>
                  <a:lnTo>
                    <a:pt x="108" y="18"/>
                  </a:lnTo>
                  <a:lnTo>
                    <a:pt x="90" y="684"/>
                  </a:lnTo>
                  <a:lnTo>
                    <a:pt x="0" y="66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3" name="Freeform 1771"/>
            <p:cNvSpPr>
              <a:spLocks/>
            </p:cNvSpPr>
            <p:nvPr/>
          </p:nvSpPr>
          <p:spPr bwMode="auto">
            <a:xfrm>
              <a:off x="3849" y="1587"/>
              <a:ext cx="180" cy="72"/>
            </a:xfrm>
            <a:custGeom>
              <a:avLst/>
              <a:gdLst>
                <a:gd name="T0" fmla="*/ 90 w 180"/>
                <a:gd name="T1" fmla="*/ 72 h 72"/>
                <a:gd name="T2" fmla="*/ 180 w 180"/>
                <a:gd name="T3" fmla="*/ 18 h 72"/>
                <a:gd name="T4" fmla="*/ 96 w 180"/>
                <a:gd name="T5" fmla="*/ 0 h 72"/>
                <a:gd name="T6" fmla="*/ 0 w 180"/>
                <a:gd name="T7" fmla="*/ 54 h 72"/>
                <a:gd name="T8" fmla="*/ 90 w 18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72">
                  <a:moveTo>
                    <a:pt x="90" y="72"/>
                  </a:moveTo>
                  <a:lnTo>
                    <a:pt x="180" y="18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4" name="Freeform 1772"/>
            <p:cNvSpPr>
              <a:spLocks/>
            </p:cNvSpPr>
            <p:nvPr/>
          </p:nvSpPr>
          <p:spPr bwMode="auto">
            <a:xfrm>
              <a:off x="4005" y="1539"/>
              <a:ext cx="114" cy="804"/>
            </a:xfrm>
            <a:custGeom>
              <a:avLst/>
              <a:gdLst>
                <a:gd name="T0" fmla="*/ 0 w 114"/>
                <a:gd name="T1" fmla="*/ 804 h 804"/>
                <a:gd name="T2" fmla="*/ 24 w 114"/>
                <a:gd name="T3" fmla="*/ 48 h 804"/>
                <a:gd name="T4" fmla="*/ 114 w 114"/>
                <a:gd name="T5" fmla="*/ 0 h 804"/>
                <a:gd name="T6" fmla="*/ 90 w 114"/>
                <a:gd name="T7" fmla="*/ 744 h 804"/>
                <a:gd name="T8" fmla="*/ 0 w 114"/>
                <a:gd name="T9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04">
                  <a:moveTo>
                    <a:pt x="0" y="804"/>
                  </a:moveTo>
                  <a:lnTo>
                    <a:pt x="24" y="48"/>
                  </a:lnTo>
                  <a:lnTo>
                    <a:pt x="114" y="0"/>
                  </a:lnTo>
                  <a:lnTo>
                    <a:pt x="90" y="744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5" name="Freeform 1773"/>
            <p:cNvSpPr>
              <a:spLocks/>
            </p:cNvSpPr>
            <p:nvPr/>
          </p:nvSpPr>
          <p:spPr bwMode="auto">
            <a:xfrm>
              <a:off x="3921" y="1575"/>
              <a:ext cx="108" cy="768"/>
            </a:xfrm>
            <a:custGeom>
              <a:avLst/>
              <a:gdLst>
                <a:gd name="T0" fmla="*/ 0 w 108"/>
                <a:gd name="T1" fmla="*/ 750 h 768"/>
                <a:gd name="T2" fmla="*/ 18 w 108"/>
                <a:gd name="T3" fmla="*/ 0 h 768"/>
                <a:gd name="T4" fmla="*/ 108 w 108"/>
                <a:gd name="T5" fmla="*/ 12 h 768"/>
                <a:gd name="T6" fmla="*/ 84 w 108"/>
                <a:gd name="T7" fmla="*/ 768 h 768"/>
                <a:gd name="T8" fmla="*/ 0 w 108"/>
                <a:gd name="T9" fmla="*/ 75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68">
                  <a:moveTo>
                    <a:pt x="0" y="750"/>
                  </a:moveTo>
                  <a:lnTo>
                    <a:pt x="18" y="0"/>
                  </a:lnTo>
                  <a:lnTo>
                    <a:pt x="108" y="12"/>
                  </a:lnTo>
                  <a:lnTo>
                    <a:pt x="84" y="768"/>
                  </a:lnTo>
                  <a:lnTo>
                    <a:pt x="0" y="7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6" name="Freeform 1774"/>
            <p:cNvSpPr>
              <a:spLocks/>
            </p:cNvSpPr>
            <p:nvPr/>
          </p:nvSpPr>
          <p:spPr bwMode="auto">
            <a:xfrm>
              <a:off x="3939" y="1521"/>
              <a:ext cx="180" cy="66"/>
            </a:xfrm>
            <a:custGeom>
              <a:avLst/>
              <a:gdLst>
                <a:gd name="T0" fmla="*/ 90 w 180"/>
                <a:gd name="T1" fmla="*/ 66 h 66"/>
                <a:gd name="T2" fmla="*/ 180 w 180"/>
                <a:gd name="T3" fmla="*/ 18 h 66"/>
                <a:gd name="T4" fmla="*/ 96 w 180"/>
                <a:gd name="T5" fmla="*/ 0 h 66"/>
                <a:gd name="T6" fmla="*/ 0 w 180"/>
                <a:gd name="T7" fmla="*/ 54 h 66"/>
                <a:gd name="T8" fmla="*/ 90 w 18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66">
                  <a:moveTo>
                    <a:pt x="90" y="66"/>
                  </a:moveTo>
                  <a:lnTo>
                    <a:pt x="180" y="18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7" name="Freeform 1775"/>
            <p:cNvSpPr>
              <a:spLocks/>
            </p:cNvSpPr>
            <p:nvPr/>
          </p:nvSpPr>
          <p:spPr bwMode="auto">
            <a:xfrm>
              <a:off x="4095" y="1467"/>
              <a:ext cx="114" cy="894"/>
            </a:xfrm>
            <a:custGeom>
              <a:avLst/>
              <a:gdLst>
                <a:gd name="T0" fmla="*/ 0 w 114"/>
                <a:gd name="T1" fmla="*/ 894 h 894"/>
                <a:gd name="T2" fmla="*/ 24 w 114"/>
                <a:gd name="T3" fmla="*/ 54 h 894"/>
                <a:gd name="T4" fmla="*/ 114 w 114"/>
                <a:gd name="T5" fmla="*/ 0 h 894"/>
                <a:gd name="T6" fmla="*/ 84 w 114"/>
                <a:gd name="T7" fmla="*/ 834 h 894"/>
                <a:gd name="T8" fmla="*/ 0 w 114"/>
                <a:gd name="T9" fmla="*/ 894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94">
                  <a:moveTo>
                    <a:pt x="0" y="894"/>
                  </a:moveTo>
                  <a:lnTo>
                    <a:pt x="24" y="54"/>
                  </a:lnTo>
                  <a:lnTo>
                    <a:pt x="114" y="0"/>
                  </a:lnTo>
                  <a:lnTo>
                    <a:pt x="84" y="83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8" name="Freeform 1776"/>
            <p:cNvSpPr>
              <a:spLocks/>
            </p:cNvSpPr>
            <p:nvPr/>
          </p:nvSpPr>
          <p:spPr bwMode="auto">
            <a:xfrm>
              <a:off x="4005" y="1503"/>
              <a:ext cx="114" cy="858"/>
            </a:xfrm>
            <a:custGeom>
              <a:avLst/>
              <a:gdLst>
                <a:gd name="T0" fmla="*/ 0 w 114"/>
                <a:gd name="T1" fmla="*/ 840 h 858"/>
                <a:gd name="T2" fmla="*/ 24 w 114"/>
                <a:gd name="T3" fmla="*/ 0 h 858"/>
                <a:gd name="T4" fmla="*/ 114 w 114"/>
                <a:gd name="T5" fmla="*/ 18 h 858"/>
                <a:gd name="T6" fmla="*/ 90 w 114"/>
                <a:gd name="T7" fmla="*/ 858 h 858"/>
                <a:gd name="T8" fmla="*/ 0 w 114"/>
                <a:gd name="T9" fmla="*/ 84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58">
                  <a:moveTo>
                    <a:pt x="0" y="840"/>
                  </a:moveTo>
                  <a:lnTo>
                    <a:pt x="24" y="0"/>
                  </a:lnTo>
                  <a:lnTo>
                    <a:pt x="114" y="18"/>
                  </a:lnTo>
                  <a:lnTo>
                    <a:pt x="90" y="858"/>
                  </a:lnTo>
                  <a:lnTo>
                    <a:pt x="0" y="84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9" name="Freeform 1777"/>
            <p:cNvSpPr>
              <a:spLocks/>
            </p:cNvSpPr>
            <p:nvPr/>
          </p:nvSpPr>
          <p:spPr bwMode="auto">
            <a:xfrm>
              <a:off x="4029" y="1455"/>
              <a:ext cx="180" cy="66"/>
            </a:xfrm>
            <a:custGeom>
              <a:avLst/>
              <a:gdLst>
                <a:gd name="T0" fmla="*/ 90 w 180"/>
                <a:gd name="T1" fmla="*/ 66 h 66"/>
                <a:gd name="T2" fmla="*/ 180 w 180"/>
                <a:gd name="T3" fmla="*/ 12 h 66"/>
                <a:gd name="T4" fmla="*/ 96 w 180"/>
                <a:gd name="T5" fmla="*/ 0 h 66"/>
                <a:gd name="T6" fmla="*/ 0 w 180"/>
                <a:gd name="T7" fmla="*/ 48 h 66"/>
                <a:gd name="T8" fmla="*/ 90 w 18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66">
                  <a:moveTo>
                    <a:pt x="90" y="66"/>
                  </a:moveTo>
                  <a:lnTo>
                    <a:pt x="180" y="12"/>
                  </a:lnTo>
                  <a:lnTo>
                    <a:pt x="96" y="0"/>
                  </a:lnTo>
                  <a:lnTo>
                    <a:pt x="0" y="48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0" name="Freeform 1778"/>
            <p:cNvSpPr>
              <a:spLocks/>
            </p:cNvSpPr>
            <p:nvPr/>
          </p:nvSpPr>
          <p:spPr bwMode="auto">
            <a:xfrm>
              <a:off x="4179" y="1401"/>
              <a:ext cx="126" cy="978"/>
            </a:xfrm>
            <a:custGeom>
              <a:avLst/>
              <a:gdLst>
                <a:gd name="T0" fmla="*/ 0 w 126"/>
                <a:gd name="T1" fmla="*/ 978 h 978"/>
                <a:gd name="T2" fmla="*/ 36 w 126"/>
                <a:gd name="T3" fmla="*/ 48 h 978"/>
                <a:gd name="T4" fmla="*/ 126 w 126"/>
                <a:gd name="T5" fmla="*/ 0 h 978"/>
                <a:gd name="T6" fmla="*/ 90 w 126"/>
                <a:gd name="T7" fmla="*/ 918 h 978"/>
                <a:gd name="T8" fmla="*/ 0 w 126"/>
                <a:gd name="T9" fmla="*/ 978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978">
                  <a:moveTo>
                    <a:pt x="0" y="978"/>
                  </a:moveTo>
                  <a:lnTo>
                    <a:pt x="36" y="48"/>
                  </a:lnTo>
                  <a:lnTo>
                    <a:pt x="126" y="0"/>
                  </a:lnTo>
                  <a:lnTo>
                    <a:pt x="90" y="918"/>
                  </a:lnTo>
                  <a:lnTo>
                    <a:pt x="0" y="97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1" name="Freeform 1779"/>
            <p:cNvSpPr>
              <a:spLocks/>
            </p:cNvSpPr>
            <p:nvPr/>
          </p:nvSpPr>
          <p:spPr bwMode="auto">
            <a:xfrm>
              <a:off x="4095" y="1431"/>
              <a:ext cx="120" cy="948"/>
            </a:xfrm>
            <a:custGeom>
              <a:avLst/>
              <a:gdLst>
                <a:gd name="T0" fmla="*/ 0 w 120"/>
                <a:gd name="T1" fmla="*/ 930 h 948"/>
                <a:gd name="T2" fmla="*/ 30 w 120"/>
                <a:gd name="T3" fmla="*/ 0 h 948"/>
                <a:gd name="T4" fmla="*/ 120 w 120"/>
                <a:gd name="T5" fmla="*/ 18 h 948"/>
                <a:gd name="T6" fmla="*/ 84 w 120"/>
                <a:gd name="T7" fmla="*/ 948 h 948"/>
                <a:gd name="T8" fmla="*/ 0 w 120"/>
                <a:gd name="T9" fmla="*/ 93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948">
                  <a:moveTo>
                    <a:pt x="0" y="930"/>
                  </a:moveTo>
                  <a:lnTo>
                    <a:pt x="30" y="0"/>
                  </a:lnTo>
                  <a:lnTo>
                    <a:pt x="120" y="18"/>
                  </a:lnTo>
                  <a:lnTo>
                    <a:pt x="84" y="948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2" name="Freeform 1780"/>
            <p:cNvSpPr>
              <a:spLocks/>
            </p:cNvSpPr>
            <p:nvPr/>
          </p:nvSpPr>
          <p:spPr bwMode="auto">
            <a:xfrm>
              <a:off x="4125" y="1383"/>
              <a:ext cx="180" cy="66"/>
            </a:xfrm>
            <a:custGeom>
              <a:avLst/>
              <a:gdLst>
                <a:gd name="T0" fmla="*/ 90 w 180"/>
                <a:gd name="T1" fmla="*/ 66 h 66"/>
                <a:gd name="T2" fmla="*/ 180 w 180"/>
                <a:gd name="T3" fmla="*/ 18 h 66"/>
                <a:gd name="T4" fmla="*/ 90 w 180"/>
                <a:gd name="T5" fmla="*/ 0 h 66"/>
                <a:gd name="T6" fmla="*/ 0 w 180"/>
                <a:gd name="T7" fmla="*/ 48 h 66"/>
                <a:gd name="T8" fmla="*/ 90 w 18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66">
                  <a:moveTo>
                    <a:pt x="90" y="66"/>
                  </a:moveTo>
                  <a:lnTo>
                    <a:pt x="180" y="18"/>
                  </a:lnTo>
                  <a:lnTo>
                    <a:pt x="90" y="0"/>
                  </a:lnTo>
                  <a:lnTo>
                    <a:pt x="0" y="48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3" name="Freeform 1781"/>
            <p:cNvSpPr>
              <a:spLocks/>
            </p:cNvSpPr>
            <p:nvPr/>
          </p:nvSpPr>
          <p:spPr bwMode="auto">
            <a:xfrm>
              <a:off x="4269" y="1329"/>
              <a:ext cx="132" cy="1068"/>
            </a:xfrm>
            <a:custGeom>
              <a:avLst/>
              <a:gdLst>
                <a:gd name="T0" fmla="*/ 0 w 132"/>
                <a:gd name="T1" fmla="*/ 1068 h 1068"/>
                <a:gd name="T2" fmla="*/ 42 w 132"/>
                <a:gd name="T3" fmla="*/ 48 h 1068"/>
                <a:gd name="T4" fmla="*/ 132 w 132"/>
                <a:gd name="T5" fmla="*/ 0 h 1068"/>
                <a:gd name="T6" fmla="*/ 90 w 132"/>
                <a:gd name="T7" fmla="*/ 1008 h 1068"/>
                <a:gd name="T8" fmla="*/ 0 w 132"/>
                <a:gd name="T9" fmla="*/ 106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068">
                  <a:moveTo>
                    <a:pt x="0" y="1068"/>
                  </a:moveTo>
                  <a:lnTo>
                    <a:pt x="42" y="48"/>
                  </a:lnTo>
                  <a:lnTo>
                    <a:pt x="132" y="0"/>
                  </a:lnTo>
                  <a:lnTo>
                    <a:pt x="90" y="1008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4" name="Freeform 1782"/>
            <p:cNvSpPr>
              <a:spLocks/>
            </p:cNvSpPr>
            <p:nvPr/>
          </p:nvSpPr>
          <p:spPr bwMode="auto">
            <a:xfrm>
              <a:off x="4179" y="1359"/>
              <a:ext cx="132" cy="1038"/>
            </a:xfrm>
            <a:custGeom>
              <a:avLst/>
              <a:gdLst>
                <a:gd name="T0" fmla="*/ 0 w 132"/>
                <a:gd name="T1" fmla="*/ 1020 h 1038"/>
                <a:gd name="T2" fmla="*/ 36 w 132"/>
                <a:gd name="T3" fmla="*/ 0 h 1038"/>
                <a:gd name="T4" fmla="*/ 132 w 132"/>
                <a:gd name="T5" fmla="*/ 18 h 1038"/>
                <a:gd name="T6" fmla="*/ 90 w 132"/>
                <a:gd name="T7" fmla="*/ 1038 h 1038"/>
                <a:gd name="T8" fmla="*/ 0 w 132"/>
                <a:gd name="T9" fmla="*/ 1020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038">
                  <a:moveTo>
                    <a:pt x="0" y="1020"/>
                  </a:moveTo>
                  <a:lnTo>
                    <a:pt x="36" y="0"/>
                  </a:lnTo>
                  <a:lnTo>
                    <a:pt x="132" y="18"/>
                  </a:lnTo>
                  <a:lnTo>
                    <a:pt x="90" y="1038"/>
                  </a:lnTo>
                  <a:lnTo>
                    <a:pt x="0" y="10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5" name="Freeform 1783"/>
            <p:cNvSpPr>
              <a:spLocks/>
            </p:cNvSpPr>
            <p:nvPr/>
          </p:nvSpPr>
          <p:spPr bwMode="auto">
            <a:xfrm>
              <a:off x="4215" y="1311"/>
              <a:ext cx="186" cy="66"/>
            </a:xfrm>
            <a:custGeom>
              <a:avLst/>
              <a:gdLst>
                <a:gd name="T0" fmla="*/ 96 w 186"/>
                <a:gd name="T1" fmla="*/ 66 h 66"/>
                <a:gd name="T2" fmla="*/ 186 w 186"/>
                <a:gd name="T3" fmla="*/ 18 h 66"/>
                <a:gd name="T4" fmla="*/ 90 w 186"/>
                <a:gd name="T5" fmla="*/ 0 h 66"/>
                <a:gd name="T6" fmla="*/ 0 w 186"/>
                <a:gd name="T7" fmla="*/ 48 h 66"/>
                <a:gd name="T8" fmla="*/ 96 w 18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6">
                  <a:moveTo>
                    <a:pt x="96" y="66"/>
                  </a:moveTo>
                  <a:lnTo>
                    <a:pt x="186" y="18"/>
                  </a:lnTo>
                  <a:lnTo>
                    <a:pt x="90" y="0"/>
                  </a:lnTo>
                  <a:lnTo>
                    <a:pt x="0" y="48"/>
                  </a:lnTo>
                  <a:lnTo>
                    <a:pt x="96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6" name="Freeform 1784"/>
            <p:cNvSpPr>
              <a:spLocks/>
            </p:cNvSpPr>
            <p:nvPr/>
          </p:nvSpPr>
          <p:spPr bwMode="auto">
            <a:xfrm>
              <a:off x="4359" y="1257"/>
              <a:ext cx="132" cy="1164"/>
            </a:xfrm>
            <a:custGeom>
              <a:avLst/>
              <a:gdLst>
                <a:gd name="T0" fmla="*/ 0 w 132"/>
                <a:gd name="T1" fmla="*/ 1164 h 1164"/>
                <a:gd name="T2" fmla="*/ 48 w 132"/>
                <a:gd name="T3" fmla="*/ 48 h 1164"/>
                <a:gd name="T4" fmla="*/ 132 w 132"/>
                <a:gd name="T5" fmla="*/ 0 h 1164"/>
                <a:gd name="T6" fmla="*/ 84 w 132"/>
                <a:gd name="T7" fmla="*/ 1098 h 1164"/>
                <a:gd name="T8" fmla="*/ 0 w 132"/>
                <a:gd name="T9" fmla="*/ 1164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4">
                  <a:moveTo>
                    <a:pt x="0" y="1164"/>
                  </a:moveTo>
                  <a:lnTo>
                    <a:pt x="48" y="48"/>
                  </a:lnTo>
                  <a:lnTo>
                    <a:pt x="132" y="0"/>
                  </a:lnTo>
                  <a:lnTo>
                    <a:pt x="84" y="1098"/>
                  </a:lnTo>
                  <a:lnTo>
                    <a:pt x="0" y="116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7" name="Freeform 1785"/>
            <p:cNvSpPr>
              <a:spLocks/>
            </p:cNvSpPr>
            <p:nvPr/>
          </p:nvSpPr>
          <p:spPr bwMode="auto">
            <a:xfrm>
              <a:off x="4269" y="1287"/>
              <a:ext cx="138" cy="1134"/>
            </a:xfrm>
            <a:custGeom>
              <a:avLst/>
              <a:gdLst>
                <a:gd name="T0" fmla="*/ 0 w 138"/>
                <a:gd name="T1" fmla="*/ 1110 h 1134"/>
                <a:gd name="T2" fmla="*/ 42 w 138"/>
                <a:gd name="T3" fmla="*/ 0 h 1134"/>
                <a:gd name="T4" fmla="*/ 138 w 138"/>
                <a:gd name="T5" fmla="*/ 18 h 1134"/>
                <a:gd name="T6" fmla="*/ 90 w 138"/>
                <a:gd name="T7" fmla="*/ 1134 h 1134"/>
                <a:gd name="T8" fmla="*/ 0 w 138"/>
                <a:gd name="T9" fmla="*/ 111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134">
                  <a:moveTo>
                    <a:pt x="0" y="1110"/>
                  </a:moveTo>
                  <a:lnTo>
                    <a:pt x="42" y="0"/>
                  </a:lnTo>
                  <a:lnTo>
                    <a:pt x="138" y="18"/>
                  </a:lnTo>
                  <a:lnTo>
                    <a:pt x="90" y="1134"/>
                  </a:lnTo>
                  <a:lnTo>
                    <a:pt x="0" y="11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8" name="Freeform 1786"/>
            <p:cNvSpPr>
              <a:spLocks/>
            </p:cNvSpPr>
            <p:nvPr/>
          </p:nvSpPr>
          <p:spPr bwMode="auto">
            <a:xfrm>
              <a:off x="4311" y="1239"/>
              <a:ext cx="180" cy="66"/>
            </a:xfrm>
            <a:custGeom>
              <a:avLst/>
              <a:gdLst>
                <a:gd name="T0" fmla="*/ 96 w 180"/>
                <a:gd name="T1" fmla="*/ 66 h 66"/>
                <a:gd name="T2" fmla="*/ 180 w 180"/>
                <a:gd name="T3" fmla="*/ 18 h 66"/>
                <a:gd name="T4" fmla="*/ 90 w 180"/>
                <a:gd name="T5" fmla="*/ 0 h 66"/>
                <a:gd name="T6" fmla="*/ 0 w 180"/>
                <a:gd name="T7" fmla="*/ 48 h 66"/>
                <a:gd name="T8" fmla="*/ 96 w 18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66">
                  <a:moveTo>
                    <a:pt x="96" y="66"/>
                  </a:moveTo>
                  <a:lnTo>
                    <a:pt x="180" y="18"/>
                  </a:lnTo>
                  <a:lnTo>
                    <a:pt x="90" y="0"/>
                  </a:lnTo>
                  <a:lnTo>
                    <a:pt x="0" y="48"/>
                  </a:lnTo>
                  <a:lnTo>
                    <a:pt x="96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9" name="Freeform 1787"/>
            <p:cNvSpPr>
              <a:spLocks/>
            </p:cNvSpPr>
            <p:nvPr/>
          </p:nvSpPr>
          <p:spPr bwMode="auto">
            <a:xfrm>
              <a:off x="4449" y="1179"/>
              <a:ext cx="144" cy="1260"/>
            </a:xfrm>
            <a:custGeom>
              <a:avLst/>
              <a:gdLst>
                <a:gd name="T0" fmla="*/ 0 w 144"/>
                <a:gd name="T1" fmla="*/ 1260 h 1260"/>
                <a:gd name="T2" fmla="*/ 54 w 144"/>
                <a:gd name="T3" fmla="*/ 54 h 1260"/>
                <a:gd name="T4" fmla="*/ 144 w 144"/>
                <a:gd name="T5" fmla="*/ 0 h 1260"/>
                <a:gd name="T6" fmla="*/ 84 w 144"/>
                <a:gd name="T7" fmla="*/ 1200 h 1260"/>
                <a:gd name="T8" fmla="*/ 0 w 144"/>
                <a:gd name="T9" fmla="*/ 126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260">
                  <a:moveTo>
                    <a:pt x="0" y="1260"/>
                  </a:moveTo>
                  <a:lnTo>
                    <a:pt x="54" y="54"/>
                  </a:lnTo>
                  <a:lnTo>
                    <a:pt x="144" y="0"/>
                  </a:lnTo>
                  <a:lnTo>
                    <a:pt x="84" y="1200"/>
                  </a:lnTo>
                  <a:lnTo>
                    <a:pt x="0" y="126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0" name="Freeform 1788"/>
            <p:cNvSpPr>
              <a:spLocks/>
            </p:cNvSpPr>
            <p:nvPr/>
          </p:nvSpPr>
          <p:spPr bwMode="auto">
            <a:xfrm>
              <a:off x="4359" y="1215"/>
              <a:ext cx="144" cy="1224"/>
            </a:xfrm>
            <a:custGeom>
              <a:avLst/>
              <a:gdLst>
                <a:gd name="T0" fmla="*/ 0 w 144"/>
                <a:gd name="T1" fmla="*/ 1206 h 1224"/>
                <a:gd name="T2" fmla="*/ 48 w 144"/>
                <a:gd name="T3" fmla="*/ 0 h 1224"/>
                <a:gd name="T4" fmla="*/ 144 w 144"/>
                <a:gd name="T5" fmla="*/ 18 h 1224"/>
                <a:gd name="T6" fmla="*/ 90 w 144"/>
                <a:gd name="T7" fmla="*/ 1224 h 1224"/>
                <a:gd name="T8" fmla="*/ 0 w 144"/>
                <a:gd name="T9" fmla="*/ 1206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224">
                  <a:moveTo>
                    <a:pt x="0" y="1206"/>
                  </a:moveTo>
                  <a:lnTo>
                    <a:pt x="48" y="0"/>
                  </a:lnTo>
                  <a:lnTo>
                    <a:pt x="144" y="18"/>
                  </a:lnTo>
                  <a:lnTo>
                    <a:pt x="90" y="1224"/>
                  </a:lnTo>
                  <a:lnTo>
                    <a:pt x="0" y="120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1" name="Freeform 1789"/>
            <p:cNvSpPr>
              <a:spLocks/>
            </p:cNvSpPr>
            <p:nvPr/>
          </p:nvSpPr>
          <p:spPr bwMode="auto">
            <a:xfrm>
              <a:off x="4407" y="1167"/>
              <a:ext cx="186" cy="66"/>
            </a:xfrm>
            <a:custGeom>
              <a:avLst/>
              <a:gdLst>
                <a:gd name="T0" fmla="*/ 96 w 186"/>
                <a:gd name="T1" fmla="*/ 66 h 66"/>
                <a:gd name="T2" fmla="*/ 186 w 186"/>
                <a:gd name="T3" fmla="*/ 12 h 66"/>
                <a:gd name="T4" fmla="*/ 90 w 186"/>
                <a:gd name="T5" fmla="*/ 0 h 66"/>
                <a:gd name="T6" fmla="*/ 0 w 186"/>
                <a:gd name="T7" fmla="*/ 48 h 66"/>
                <a:gd name="T8" fmla="*/ 96 w 18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6">
                  <a:moveTo>
                    <a:pt x="96" y="66"/>
                  </a:moveTo>
                  <a:lnTo>
                    <a:pt x="186" y="12"/>
                  </a:lnTo>
                  <a:lnTo>
                    <a:pt x="90" y="0"/>
                  </a:lnTo>
                  <a:lnTo>
                    <a:pt x="0" y="48"/>
                  </a:lnTo>
                  <a:lnTo>
                    <a:pt x="96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2" name="Freeform 1790"/>
            <p:cNvSpPr>
              <a:spLocks/>
            </p:cNvSpPr>
            <p:nvPr/>
          </p:nvSpPr>
          <p:spPr bwMode="auto">
            <a:xfrm>
              <a:off x="3075" y="1017"/>
              <a:ext cx="102" cy="1200"/>
            </a:xfrm>
            <a:custGeom>
              <a:avLst/>
              <a:gdLst>
                <a:gd name="T0" fmla="*/ 0 w 102"/>
                <a:gd name="T1" fmla="*/ 1200 h 1200"/>
                <a:gd name="T2" fmla="*/ 0 w 102"/>
                <a:gd name="T3" fmla="*/ 42 h 1200"/>
                <a:gd name="T4" fmla="*/ 102 w 102"/>
                <a:gd name="T5" fmla="*/ 0 h 1200"/>
                <a:gd name="T6" fmla="*/ 96 w 102"/>
                <a:gd name="T7" fmla="*/ 1140 h 1200"/>
                <a:gd name="T8" fmla="*/ 0 w 102"/>
                <a:gd name="T9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200">
                  <a:moveTo>
                    <a:pt x="0" y="1200"/>
                  </a:moveTo>
                  <a:lnTo>
                    <a:pt x="0" y="42"/>
                  </a:lnTo>
                  <a:lnTo>
                    <a:pt x="102" y="0"/>
                  </a:lnTo>
                  <a:lnTo>
                    <a:pt x="96" y="1140"/>
                  </a:lnTo>
                  <a:lnTo>
                    <a:pt x="0" y="120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3" name="Freeform 1791"/>
            <p:cNvSpPr>
              <a:spLocks/>
            </p:cNvSpPr>
            <p:nvPr/>
          </p:nvSpPr>
          <p:spPr bwMode="auto">
            <a:xfrm>
              <a:off x="2991" y="1047"/>
              <a:ext cx="84" cy="1170"/>
            </a:xfrm>
            <a:custGeom>
              <a:avLst/>
              <a:gdLst>
                <a:gd name="T0" fmla="*/ 0 w 84"/>
                <a:gd name="T1" fmla="*/ 1152 h 1170"/>
                <a:gd name="T2" fmla="*/ 0 w 84"/>
                <a:gd name="T3" fmla="*/ 0 h 1170"/>
                <a:gd name="T4" fmla="*/ 84 w 84"/>
                <a:gd name="T5" fmla="*/ 12 h 1170"/>
                <a:gd name="T6" fmla="*/ 84 w 84"/>
                <a:gd name="T7" fmla="*/ 1170 h 1170"/>
                <a:gd name="T8" fmla="*/ 0 w 84"/>
                <a:gd name="T9" fmla="*/ 1152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170">
                  <a:moveTo>
                    <a:pt x="0" y="1152"/>
                  </a:moveTo>
                  <a:lnTo>
                    <a:pt x="0" y="0"/>
                  </a:lnTo>
                  <a:lnTo>
                    <a:pt x="84" y="12"/>
                  </a:lnTo>
                  <a:lnTo>
                    <a:pt x="84" y="1170"/>
                  </a:lnTo>
                  <a:lnTo>
                    <a:pt x="0" y="115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4" name="Freeform 1792"/>
            <p:cNvSpPr>
              <a:spLocks/>
            </p:cNvSpPr>
            <p:nvPr/>
          </p:nvSpPr>
          <p:spPr bwMode="auto">
            <a:xfrm>
              <a:off x="2991" y="999"/>
              <a:ext cx="186" cy="60"/>
            </a:xfrm>
            <a:custGeom>
              <a:avLst/>
              <a:gdLst>
                <a:gd name="T0" fmla="*/ 84 w 186"/>
                <a:gd name="T1" fmla="*/ 60 h 60"/>
                <a:gd name="T2" fmla="*/ 186 w 186"/>
                <a:gd name="T3" fmla="*/ 18 h 60"/>
                <a:gd name="T4" fmla="*/ 102 w 186"/>
                <a:gd name="T5" fmla="*/ 0 h 60"/>
                <a:gd name="T6" fmla="*/ 0 w 186"/>
                <a:gd name="T7" fmla="*/ 48 h 60"/>
                <a:gd name="T8" fmla="*/ 84 w 186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0">
                  <a:moveTo>
                    <a:pt x="84" y="60"/>
                  </a:moveTo>
                  <a:lnTo>
                    <a:pt x="186" y="18"/>
                  </a:lnTo>
                  <a:lnTo>
                    <a:pt x="102" y="0"/>
                  </a:lnTo>
                  <a:lnTo>
                    <a:pt x="0" y="48"/>
                  </a:lnTo>
                  <a:lnTo>
                    <a:pt x="84" y="6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5" name="Freeform 1793"/>
            <p:cNvSpPr>
              <a:spLocks/>
            </p:cNvSpPr>
            <p:nvPr/>
          </p:nvSpPr>
          <p:spPr bwMode="auto">
            <a:xfrm>
              <a:off x="3153" y="945"/>
              <a:ext cx="108" cy="1290"/>
            </a:xfrm>
            <a:custGeom>
              <a:avLst/>
              <a:gdLst>
                <a:gd name="T0" fmla="*/ 0 w 108"/>
                <a:gd name="T1" fmla="*/ 1290 h 1290"/>
                <a:gd name="T2" fmla="*/ 6 w 108"/>
                <a:gd name="T3" fmla="*/ 42 h 1290"/>
                <a:gd name="T4" fmla="*/ 108 w 108"/>
                <a:gd name="T5" fmla="*/ 0 h 1290"/>
                <a:gd name="T6" fmla="*/ 102 w 108"/>
                <a:gd name="T7" fmla="*/ 1230 h 1290"/>
                <a:gd name="T8" fmla="*/ 0 w 108"/>
                <a:gd name="T9" fmla="*/ 129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90">
                  <a:moveTo>
                    <a:pt x="0" y="1290"/>
                  </a:moveTo>
                  <a:lnTo>
                    <a:pt x="6" y="42"/>
                  </a:lnTo>
                  <a:lnTo>
                    <a:pt x="108" y="0"/>
                  </a:lnTo>
                  <a:lnTo>
                    <a:pt x="102" y="1230"/>
                  </a:lnTo>
                  <a:lnTo>
                    <a:pt x="0" y="129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6" name="Freeform 1794"/>
            <p:cNvSpPr>
              <a:spLocks/>
            </p:cNvSpPr>
            <p:nvPr/>
          </p:nvSpPr>
          <p:spPr bwMode="auto">
            <a:xfrm>
              <a:off x="3075" y="975"/>
              <a:ext cx="84" cy="1260"/>
            </a:xfrm>
            <a:custGeom>
              <a:avLst/>
              <a:gdLst>
                <a:gd name="T0" fmla="*/ 0 w 84"/>
                <a:gd name="T1" fmla="*/ 1242 h 1260"/>
                <a:gd name="T2" fmla="*/ 0 w 84"/>
                <a:gd name="T3" fmla="*/ 0 h 1260"/>
                <a:gd name="T4" fmla="*/ 84 w 84"/>
                <a:gd name="T5" fmla="*/ 12 h 1260"/>
                <a:gd name="T6" fmla="*/ 78 w 84"/>
                <a:gd name="T7" fmla="*/ 1260 h 1260"/>
                <a:gd name="T8" fmla="*/ 0 w 84"/>
                <a:gd name="T9" fmla="*/ 1242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260">
                  <a:moveTo>
                    <a:pt x="0" y="1242"/>
                  </a:moveTo>
                  <a:lnTo>
                    <a:pt x="0" y="0"/>
                  </a:lnTo>
                  <a:lnTo>
                    <a:pt x="84" y="12"/>
                  </a:lnTo>
                  <a:lnTo>
                    <a:pt x="78" y="1260"/>
                  </a:lnTo>
                  <a:lnTo>
                    <a:pt x="0" y="124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7" name="Freeform 1795"/>
            <p:cNvSpPr>
              <a:spLocks/>
            </p:cNvSpPr>
            <p:nvPr/>
          </p:nvSpPr>
          <p:spPr bwMode="auto">
            <a:xfrm>
              <a:off x="3075" y="927"/>
              <a:ext cx="186" cy="60"/>
            </a:xfrm>
            <a:custGeom>
              <a:avLst/>
              <a:gdLst>
                <a:gd name="T0" fmla="*/ 84 w 186"/>
                <a:gd name="T1" fmla="*/ 60 h 60"/>
                <a:gd name="T2" fmla="*/ 186 w 186"/>
                <a:gd name="T3" fmla="*/ 18 h 60"/>
                <a:gd name="T4" fmla="*/ 102 w 186"/>
                <a:gd name="T5" fmla="*/ 0 h 60"/>
                <a:gd name="T6" fmla="*/ 0 w 186"/>
                <a:gd name="T7" fmla="*/ 48 h 60"/>
                <a:gd name="T8" fmla="*/ 84 w 186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0">
                  <a:moveTo>
                    <a:pt x="84" y="60"/>
                  </a:moveTo>
                  <a:lnTo>
                    <a:pt x="186" y="18"/>
                  </a:lnTo>
                  <a:lnTo>
                    <a:pt x="102" y="0"/>
                  </a:lnTo>
                  <a:lnTo>
                    <a:pt x="0" y="48"/>
                  </a:lnTo>
                  <a:lnTo>
                    <a:pt x="84" y="6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8" name="Freeform 1796"/>
            <p:cNvSpPr>
              <a:spLocks/>
            </p:cNvSpPr>
            <p:nvPr/>
          </p:nvSpPr>
          <p:spPr bwMode="auto">
            <a:xfrm>
              <a:off x="3153" y="2175"/>
              <a:ext cx="180" cy="78"/>
            </a:xfrm>
            <a:custGeom>
              <a:avLst/>
              <a:gdLst>
                <a:gd name="T0" fmla="*/ 84 w 180"/>
                <a:gd name="T1" fmla="*/ 78 h 78"/>
                <a:gd name="T2" fmla="*/ 180 w 180"/>
                <a:gd name="T3" fmla="*/ 18 h 78"/>
                <a:gd name="T4" fmla="*/ 102 w 180"/>
                <a:gd name="T5" fmla="*/ 0 h 78"/>
                <a:gd name="T6" fmla="*/ 0 w 180"/>
                <a:gd name="T7" fmla="*/ 60 h 78"/>
                <a:gd name="T8" fmla="*/ 84 w 18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78">
                  <a:moveTo>
                    <a:pt x="84" y="78"/>
                  </a:moveTo>
                  <a:lnTo>
                    <a:pt x="180" y="18"/>
                  </a:lnTo>
                  <a:lnTo>
                    <a:pt x="102" y="0"/>
                  </a:lnTo>
                  <a:lnTo>
                    <a:pt x="0" y="60"/>
                  </a:lnTo>
                  <a:lnTo>
                    <a:pt x="84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9" name="Freeform 1797"/>
            <p:cNvSpPr>
              <a:spLocks/>
            </p:cNvSpPr>
            <p:nvPr/>
          </p:nvSpPr>
          <p:spPr bwMode="auto">
            <a:xfrm>
              <a:off x="3321" y="2133"/>
              <a:ext cx="96" cy="138"/>
            </a:xfrm>
            <a:custGeom>
              <a:avLst/>
              <a:gdLst>
                <a:gd name="T0" fmla="*/ 0 w 96"/>
                <a:gd name="T1" fmla="*/ 138 h 138"/>
                <a:gd name="T2" fmla="*/ 0 w 96"/>
                <a:gd name="T3" fmla="*/ 60 h 138"/>
                <a:gd name="T4" fmla="*/ 96 w 96"/>
                <a:gd name="T5" fmla="*/ 0 h 138"/>
                <a:gd name="T6" fmla="*/ 96 w 96"/>
                <a:gd name="T7" fmla="*/ 78 h 138"/>
                <a:gd name="T8" fmla="*/ 0 w 96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38">
                  <a:moveTo>
                    <a:pt x="0" y="138"/>
                  </a:moveTo>
                  <a:lnTo>
                    <a:pt x="0" y="60"/>
                  </a:lnTo>
                  <a:lnTo>
                    <a:pt x="96" y="0"/>
                  </a:lnTo>
                  <a:lnTo>
                    <a:pt x="96" y="78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0" name="Freeform 1798"/>
            <p:cNvSpPr>
              <a:spLocks/>
            </p:cNvSpPr>
            <p:nvPr/>
          </p:nvSpPr>
          <p:spPr bwMode="auto">
            <a:xfrm>
              <a:off x="3237" y="2175"/>
              <a:ext cx="84" cy="96"/>
            </a:xfrm>
            <a:custGeom>
              <a:avLst/>
              <a:gdLst>
                <a:gd name="T0" fmla="*/ 0 w 84"/>
                <a:gd name="T1" fmla="*/ 78 h 96"/>
                <a:gd name="T2" fmla="*/ 0 w 84"/>
                <a:gd name="T3" fmla="*/ 0 h 96"/>
                <a:gd name="T4" fmla="*/ 84 w 84"/>
                <a:gd name="T5" fmla="*/ 18 h 96"/>
                <a:gd name="T6" fmla="*/ 84 w 84"/>
                <a:gd name="T7" fmla="*/ 96 h 96"/>
                <a:gd name="T8" fmla="*/ 0 w 84"/>
                <a:gd name="T9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96">
                  <a:moveTo>
                    <a:pt x="0" y="78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84" y="96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1" name="Freeform 1799"/>
            <p:cNvSpPr>
              <a:spLocks/>
            </p:cNvSpPr>
            <p:nvPr/>
          </p:nvSpPr>
          <p:spPr bwMode="auto">
            <a:xfrm>
              <a:off x="3237" y="2115"/>
              <a:ext cx="180" cy="78"/>
            </a:xfrm>
            <a:custGeom>
              <a:avLst/>
              <a:gdLst>
                <a:gd name="T0" fmla="*/ 84 w 180"/>
                <a:gd name="T1" fmla="*/ 78 h 78"/>
                <a:gd name="T2" fmla="*/ 180 w 180"/>
                <a:gd name="T3" fmla="*/ 18 h 78"/>
                <a:gd name="T4" fmla="*/ 96 w 180"/>
                <a:gd name="T5" fmla="*/ 0 h 78"/>
                <a:gd name="T6" fmla="*/ 0 w 180"/>
                <a:gd name="T7" fmla="*/ 60 h 78"/>
                <a:gd name="T8" fmla="*/ 84 w 18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78">
                  <a:moveTo>
                    <a:pt x="84" y="78"/>
                  </a:moveTo>
                  <a:lnTo>
                    <a:pt x="180" y="18"/>
                  </a:lnTo>
                  <a:lnTo>
                    <a:pt x="96" y="0"/>
                  </a:lnTo>
                  <a:lnTo>
                    <a:pt x="0" y="60"/>
                  </a:lnTo>
                  <a:lnTo>
                    <a:pt x="84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2" name="Freeform 1800"/>
            <p:cNvSpPr>
              <a:spLocks/>
            </p:cNvSpPr>
            <p:nvPr/>
          </p:nvSpPr>
          <p:spPr bwMode="auto">
            <a:xfrm>
              <a:off x="3399" y="2073"/>
              <a:ext cx="102" cy="216"/>
            </a:xfrm>
            <a:custGeom>
              <a:avLst/>
              <a:gdLst>
                <a:gd name="T0" fmla="*/ 0 w 102"/>
                <a:gd name="T1" fmla="*/ 216 h 216"/>
                <a:gd name="T2" fmla="*/ 6 w 102"/>
                <a:gd name="T3" fmla="*/ 54 h 216"/>
                <a:gd name="T4" fmla="*/ 102 w 102"/>
                <a:gd name="T5" fmla="*/ 0 h 216"/>
                <a:gd name="T6" fmla="*/ 96 w 102"/>
                <a:gd name="T7" fmla="*/ 156 h 216"/>
                <a:gd name="T8" fmla="*/ 0 w 102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6">
                  <a:moveTo>
                    <a:pt x="0" y="216"/>
                  </a:moveTo>
                  <a:lnTo>
                    <a:pt x="6" y="54"/>
                  </a:lnTo>
                  <a:lnTo>
                    <a:pt x="102" y="0"/>
                  </a:lnTo>
                  <a:lnTo>
                    <a:pt x="96" y="15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3" name="Freeform 1801"/>
            <p:cNvSpPr>
              <a:spLocks/>
            </p:cNvSpPr>
            <p:nvPr/>
          </p:nvSpPr>
          <p:spPr bwMode="auto">
            <a:xfrm>
              <a:off x="3321" y="2109"/>
              <a:ext cx="84" cy="180"/>
            </a:xfrm>
            <a:custGeom>
              <a:avLst/>
              <a:gdLst>
                <a:gd name="T0" fmla="*/ 0 w 84"/>
                <a:gd name="T1" fmla="*/ 162 h 180"/>
                <a:gd name="T2" fmla="*/ 0 w 84"/>
                <a:gd name="T3" fmla="*/ 0 h 180"/>
                <a:gd name="T4" fmla="*/ 84 w 84"/>
                <a:gd name="T5" fmla="*/ 18 h 180"/>
                <a:gd name="T6" fmla="*/ 78 w 84"/>
                <a:gd name="T7" fmla="*/ 180 h 180"/>
                <a:gd name="T8" fmla="*/ 0 w 84"/>
                <a:gd name="T9" fmla="*/ 16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80">
                  <a:moveTo>
                    <a:pt x="0" y="162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78" y="18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4" name="Freeform 1802"/>
            <p:cNvSpPr>
              <a:spLocks/>
            </p:cNvSpPr>
            <p:nvPr/>
          </p:nvSpPr>
          <p:spPr bwMode="auto">
            <a:xfrm>
              <a:off x="3321" y="2055"/>
              <a:ext cx="180" cy="72"/>
            </a:xfrm>
            <a:custGeom>
              <a:avLst/>
              <a:gdLst>
                <a:gd name="T0" fmla="*/ 84 w 180"/>
                <a:gd name="T1" fmla="*/ 72 h 72"/>
                <a:gd name="T2" fmla="*/ 180 w 180"/>
                <a:gd name="T3" fmla="*/ 18 h 72"/>
                <a:gd name="T4" fmla="*/ 96 w 180"/>
                <a:gd name="T5" fmla="*/ 0 h 72"/>
                <a:gd name="T6" fmla="*/ 0 w 180"/>
                <a:gd name="T7" fmla="*/ 54 h 72"/>
                <a:gd name="T8" fmla="*/ 84 w 18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72">
                  <a:moveTo>
                    <a:pt x="84" y="72"/>
                  </a:moveTo>
                  <a:lnTo>
                    <a:pt x="180" y="18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84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5" name="Freeform 1803"/>
            <p:cNvSpPr>
              <a:spLocks/>
            </p:cNvSpPr>
            <p:nvPr/>
          </p:nvSpPr>
          <p:spPr bwMode="auto">
            <a:xfrm>
              <a:off x="3483" y="2007"/>
              <a:ext cx="102" cy="300"/>
            </a:xfrm>
            <a:custGeom>
              <a:avLst/>
              <a:gdLst>
                <a:gd name="T0" fmla="*/ 0 w 102"/>
                <a:gd name="T1" fmla="*/ 300 h 300"/>
                <a:gd name="T2" fmla="*/ 6 w 102"/>
                <a:gd name="T3" fmla="*/ 54 h 300"/>
                <a:gd name="T4" fmla="*/ 102 w 102"/>
                <a:gd name="T5" fmla="*/ 0 h 300"/>
                <a:gd name="T6" fmla="*/ 96 w 102"/>
                <a:gd name="T7" fmla="*/ 240 h 300"/>
                <a:gd name="T8" fmla="*/ 0 w 102"/>
                <a:gd name="T9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300">
                  <a:moveTo>
                    <a:pt x="0" y="300"/>
                  </a:moveTo>
                  <a:lnTo>
                    <a:pt x="6" y="54"/>
                  </a:lnTo>
                  <a:lnTo>
                    <a:pt x="102" y="0"/>
                  </a:lnTo>
                  <a:lnTo>
                    <a:pt x="96" y="240"/>
                  </a:lnTo>
                  <a:lnTo>
                    <a:pt x="0" y="30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6" name="Freeform 1804"/>
            <p:cNvSpPr>
              <a:spLocks/>
            </p:cNvSpPr>
            <p:nvPr/>
          </p:nvSpPr>
          <p:spPr bwMode="auto">
            <a:xfrm>
              <a:off x="3399" y="2043"/>
              <a:ext cx="90" cy="264"/>
            </a:xfrm>
            <a:custGeom>
              <a:avLst/>
              <a:gdLst>
                <a:gd name="T0" fmla="*/ 0 w 90"/>
                <a:gd name="T1" fmla="*/ 246 h 264"/>
                <a:gd name="T2" fmla="*/ 6 w 90"/>
                <a:gd name="T3" fmla="*/ 0 h 264"/>
                <a:gd name="T4" fmla="*/ 90 w 90"/>
                <a:gd name="T5" fmla="*/ 18 h 264"/>
                <a:gd name="T6" fmla="*/ 84 w 90"/>
                <a:gd name="T7" fmla="*/ 264 h 264"/>
                <a:gd name="T8" fmla="*/ 0 w 90"/>
                <a:gd name="T9" fmla="*/ 24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64">
                  <a:moveTo>
                    <a:pt x="0" y="246"/>
                  </a:moveTo>
                  <a:lnTo>
                    <a:pt x="6" y="0"/>
                  </a:lnTo>
                  <a:lnTo>
                    <a:pt x="90" y="18"/>
                  </a:lnTo>
                  <a:lnTo>
                    <a:pt x="84" y="264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7" name="Freeform 1805"/>
            <p:cNvSpPr>
              <a:spLocks/>
            </p:cNvSpPr>
            <p:nvPr/>
          </p:nvSpPr>
          <p:spPr bwMode="auto">
            <a:xfrm>
              <a:off x="3405" y="1989"/>
              <a:ext cx="180" cy="72"/>
            </a:xfrm>
            <a:custGeom>
              <a:avLst/>
              <a:gdLst>
                <a:gd name="T0" fmla="*/ 84 w 180"/>
                <a:gd name="T1" fmla="*/ 72 h 72"/>
                <a:gd name="T2" fmla="*/ 180 w 180"/>
                <a:gd name="T3" fmla="*/ 18 h 72"/>
                <a:gd name="T4" fmla="*/ 96 w 180"/>
                <a:gd name="T5" fmla="*/ 0 h 72"/>
                <a:gd name="T6" fmla="*/ 0 w 180"/>
                <a:gd name="T7" fmla="*/ 54 h 72"/>
                <a:gd name="T8" fmla="*/ 84 w 18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72">
                  <a:moveTo>
                    <a:pt x="84" y="72"/>
                  </a:moveTo>
                  <a:lnTo>
                    <a:pt x="180" y="18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84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8" name="Freeform 1806"/>
            <p:cNvSpPr>
              <a:spLocks/>
            </p:cNvSpPr>
            <p:nvPr/>
          </p:nvSpPr>
          <p:spPr bwMode="auto">
            <a:xfrm>
              <a:off x="3567" y="1941"/>
              <a:ext cx="102" cy="384"/>
            </a:xfrm>
            <a:custGeom>
              <a:avLst/>
              <a:gdLst>
                <a:gd name="T0" fmla="*/ 0 w 102"/>
                <a:gd name="T1" fmla="*/ 384 h 384"/>
                <a:gd name="T2" fmla="*/ 6 w 102"/>
                <a:gd name="T3" fmla="*/ 54 h 384"/>
                <a:gd name="T4" fmla="*/ 102 w 102"/>
                <a:gd name="T5" fmla="*/ 0 h 384"/>
                <a:gd name="T6" fmla="*/ 96 w 102"/>
                <a:gd name="T7" fmla="*/ 324 h 384"/>
                <a:gd name="T8" fmla="*/ 0 w 102"/>
                <a:gd name="T9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384">
                  <a:moveTo>
                    <a:pt x="0" y="384"/>
                  </a:moveTo>
                  <a:lnTo>
                    <a:pt x="6" y="54"/>
                  </a:lnTo>
                  <a:lnTo>
                    <a:pt x="102" y="0"/>
                  </a:lnTo>
                  <a:lnTo>
                    <a:pt x="96" y="324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9" name="Freeform 1807"/>
            <p:cNvSpPr>
              <a:spLocks/>
            </p:cNvSpPr>
            <p:nvPr/>
          </p:nvSpPr>
          <p:spPr bwMode="auto">
            <a:xfrm>
              <a:off x="3483" y="1977"/>
              <a:ext cx="90" cy="348"/>
            </a:xfrm>
            <a:custGeom>
              <a:avLst/>
              <a:gdLst>
                <a:gd name="T0" fmla="*/ 0 w 90"/>
                <a:gd name="T1" fmla="*/ 330 h 348"/>
                <a:gd name="T2" fmla="*/ 6 w 90"/>
                <a:gd name="T3" fmla="*/ 0 h 348"/>
                <a:gd name="T4" fmla="*/ 90 w 90"/>
                <a:gd name="T5" fmla="*/ 18 h 348"/>
                <a:gd name="T6" fmla="*/ 84 w 90"/>
                <a:gd name="T7" fmla="*/ 348 h 348"/>
                <a:gd name="T8" fmla="*/ 0 w 90"/>
                <a:gd name="T9" fmla="*/ 33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348">
                  <a:moveTo>
                    <a:pt x="0" y="330"/>
                  </a:moveTo>
                  <a:lnTo>
                    <a:pt x="6" y="0"/>
                  </a:lnTo>
                  <a:lnTo>
                    <a:pt x="90" y="18"/>
                  </a:lnTo>
                  <a:lnTo>
                    <a:pt x="84" y="348"/>
                  </a:lnTo>
                  <a:lnTo>
                    <a:pt x="0" y="33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0" name="Freeform 1808"/>
            <p:cNvSpPr>
              <a:spLocks/>
            </p:cNvSpPr>
            <p:nvPr/>
          </p:nvSpPr>
          <p:spPr bwMode="auto">
            <a:xfrm>
              <a:off x="3489" y="1923"/>
              <a:ext cx="180" cy="72"/>
            </a:xfrm>
            <a:custGeom>
              <a:avLst/>
              <a:gdLst>
                <a:gd name="T0" fmla="*/ 84 w 180"/>
                <a:gd name="T1" fmla="*/ 72 h 72"/>
                <a:gd name="T2" fmla="*/ 180 w 180"/>
                <a:gd name="T3" fmla="*/ 18 h 72"/>
                <a:gd name="T4" fmla="*/ 96 w 180"/>
                <a:gd name="T5" fmla="*/ 0 h 72"/>
                <a:gd name="T6" fmla="*/ 0 w 180"/>
                <a:gd name="T7" fmla="*/ 54 h 72"/>
                <a:gd name="T8" fmla="*/ 84 w 18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72">
                  <a:moveTo>
                    <a:pt x="84" y="72"/>
                  </a:moveTo>
                  <a:lnTo>
                    <a:pt x="180" y="18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84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1" name="Freeform 1809"/>
            <p:cNvSpPr>
              <a:spLocks/>
            </p:cNvSpPr>
            <p:nvPr/>
          </p:nvSpPr>
          <p:spPr bwMode="auto">
            <a:xfrm>
              <a:off x="3657" y="1875"/>
              <a:ext cx="102" cy="474"/>
            </a:xfrm>
            <a:custGeom>
              <a:avLst/>
              <a:gdLst>
                <a:gd name="T0" fmla="*/ 0 w 102"/>
                <a:gd name="T1" fmla="*/ 474 h 474"/>
                <a:gd name="T2" fmla="*/ 6 w 102"/>
                <a:gd name="T3" fmla="*/ 54 h 474"/>
                <a:gd name="T4" fmla="*/ 102 w 102"/>
                <a:gd name="T5" fmla="*/ 0 h 474"/>
                <a:gd name="T6" fmla="*/ 90 w 102"/>
                <a:gd name="T7" fmla="*/ 408 h 474"/>
                <a:gd name="T8" fmla="*/ 0 w 102"/>
                <a:gd name="T9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74">
                  <a:moveTo>
                    <a:pt x="0" y="474"/>
                  </a:moveTo>
                  <a:lnTo>
                    <a:pt x="6" y="54"/>
                  </a:lnTo>
                  <a:lnTo>
                    <a:pt x="102" y="0"/>
                  </a:lnTo>
                  <a:lnTo>
                    <a:pt x="90" y="408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2" name="Freeform 1810"/>
            <p:cNvSpPr>
              <a:spLocks/>
            </p:cNvSpPr>
            <p:nvPr/>
          </p:nvSpPr>
          <p:spPr bwMode="auto">
            <a:xfrm>
              <a:off x="3567" y="1917"/>
              <a:ext cx="96" cy="432"/>
            </a:xfrm>
            <a:custGeom>
              <a:avLst/>
              <a:gdLst>
                <a:gd name="T0" fmla="*/ 0 w 96"/>
                <a:gd name="T1" fmla="*/ 408 h 432"/>
                <a:gd name="T2" fmla="*/ 12 w 96"/>
                <a:gd name="T3" fmla="*/ 0 h 432"/>
                <a:gd name="T4" fmla="*/ 96 w 96"/>
                <a:gd name="T5" fmla="*/ 12 h 432"/>
                <a:gd name="T6" fmla="*/ 90 w 96"/>
                <a:gd name="T7" fmla="*/ 432 h 432"/>
                <a:gd name="T8" fmla="*/ 0 w 96"/>
                <a:gd name="T9" fmla="*/ 40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432">
                  <a:moveTo>
                    <a:pt x="0" y="408"/>
                  </a:moveTo>
                  <a:lnTo>
                    <a:pt x="12" y="0"/>
                  </a:lnTo>
                  <a:lnTo>
                    <a:pt x="96" y="12"/>
                  </a:lnTo>
                  <a:lnTo>
                    <a:pt x="90" y="432"/>
                  </a:lnTo>
                  <a:lnTo>
                    <a:pt x="0" y="40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3" name="Freeform 1811"/>
            <p:cNvSpPr>
              <a:spLocks/>
            </p:cNvSpPr>
            <p:nvPr/>
          </p:nvSpPr>
          <p:spPr bwMode="auto">
            <a:xfrm>
              <a:off x="3579" y="1857"/>
              <a:ext cx="180" cy="72"/>
            </a:xfrm>
            <a:custGeom>
              <a:avLst/>
              <a:gdLst>
                <a:gd name="T0" fmla="*/ 84 w 180"/>
                <a:gd name="T1" fmla="*/ 72 h 72"/>
                <a:gd name="T2" fmla="*/ 180 w 180"/>
                <a:gd name="T3" fmla="*/ 18 h 72"/>
                <a:gd name="T4" fmla="*/ 96 w 180"/>
                <a:gd name="T5" fmla="*/ 0 h 72"/>
                <a:gd name="T6" fmla="*/ 0 w 180"/>
                <a:gd name="T7" fmla="*/ 60 h 72"/>
                <a:gd name="T8" fmla="*/ 84 w 18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72">
                  <a:moveTo>
                    <a:pt x="84" y="72"/>
                  </a:moveTo>
                  <a:lnTo>
                    <a:pt x="180" y="18"/>
                  </a:lnTo>
                  <a:lnTo>
                    <a:pt x="96" y="0"/>
                  </a:lnTo>
                  <a:lnTo>
                    <a:pt x="0" y="60"/>
                  </a:lnTo>
                  <a:lnTo>
                    <a:pt x="84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4" name="Freeform 1812"/>
            <p:cNvSpPr>
              <a:spLocks/>
            </p:cNvSpPr>
            <p:nvPr/>
          </p:nvSpPr>
          <p:spPr bwMode="auto">
            <a:xfrm>
              <a:off x="3741" y="1809"/>
              <a:ext cx="108" cy="558"/>
            </a:xfrm>
            <a:custGeom>
              <a:avLst/>
              <a:gdLst>
                <a:gd name="T0" fmla="*/ 0 w 108"/>
                <a:gd name="T1" fmla="*/ 558 h 558"/>
                <a:gd name="T2" fmla="*/ 12 w 108"/>
                <a:gd name="T3" fmla="*/ 54 h 558"/>
                <a:gd name="T4" fmla="*/ 108 w 108"/>
                <a:gd name="T5" fmla="*/ 0 h 558"/>
                <a:gd name="T6" fmla="*/ 90 w 108"/>
                <a:gd name="T7" fmla="*/ 498 h 558"/>
                <a:gd name="T8" fmla="*/ 0 w 108"/>
                <a:gd name="T9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558">
                  <a:moveTo>
                    <a:pt x="0" y="558"/>
                  </a:moveTo>
                  <a:lnTo>
                    <a:pt x="12" y="54"/>
                  </a:lnTo>
                  <a:lnTo>
                    <a:pt x="108" y="0"/>
                  </a:lnTo>
                  <a:lnTo>
                    <a:pt x="90" y="498"/>
                  </a:lnTo>
                  <a:lnTo>
                    <a:pt x="0" y="55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5" name="Freeform 1813"/>
            <p:cNvSpPr>
              <a:spLocks/>
            </p:cNvSpPr>
            <p:nvPr/>
          </p:nvSpPr>
          <p:spPr bwMode="auto">
            <a:xfrm>
              <a:off x="3657" y="1845"/>
              <a:ext cx="96" cy="522"/>
            </a:xfrm>
            <a:custGeom>
              <a:avLst/>
              <a:gdLst>
                <a:gd name="T0" fmla="*/ 0 w 96"/>
                <a:gd name="T1" fmla="*/ 504 h 522"/>
                <a:gd name="T2" fmla="*/ 6 w 96"/>
                <a:gd name="T3" fmla="*/ 0 h 522"/>
                <a:gd name="T4" fmla="*/ 96 w 96"/>
                <a:gd name="T5" fmla="*/ 18 h 522"/>
                <a:gd name="T6" fmla="*/ 84 w 96"/>
                <a:gd name="T7" fmla="*/ 522 h 522"/>
                <a:gd name="T8" fmla="*/ 0 w 96"/>
                <a:gd name="T9" fmla="*/ 504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22">
                  <a:moveTo>
                    <a:pt x="0" y="504"/>
                  </a:moveTo>
                  <a:lnTo>
                    <a:pt x="6" y="0"/>
                  </a:lnTo>
                  <a:lnTo>
                    <a:pt x="96" y="18"/>
                  </a:lnTo>
                  <a:lnTo>
                    <a:pt x="84" y="522"/>
                  </a:lnTo>
                  <a:lnTo>
                    <a:pt x="0" y="50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6" name="Freeform 1814"/>
            <p:cNvSpPr>
              <a:spLocks/>
            </p:cNvSpPr>
            <p:nvPr/>
          </p:nvSpPr>
          <p:spPr bwMode="auto">
            <a:xfrm>
              <a:off x="3663" y="1791"/>
              <a:ext cx="186" cy="72"/>
            </a:xfrm>
            <a:custGeom>
              <a:avLst/>
              <a:gdLst>
                <a:gd name="T0" fmla="*/ 90 w 186"/>
                <a:gd name="T1" fmla="*/ 72 h 72"/>
                <a:gd name="T2" fmla="*/ 186 w 186"/>
                <a:gd name="T3" fmla="*/ 18 h 72"/>
                <a:gd name="T4" fmla="*/ 96 w 186"/>
                <a:gd name="T5" fmla="*/ 0 h 72"/>
                <a:gd name="T6" fmla="*/ 0 w 186"/>
                <a:gd name="T7" fmla="*/ 54 h 72"/>
                <a:gd name="T8" fmla="*/ 90 w 186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2">
                  <a:moveTo>
                    <a:pt x="90" y="72"/>
                  </a:moveTo>
                  <a:lnTo>
                    <a:pt x="186" y="18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7" name="Freeform 1815"/>
            <p:cNvSpPr>
              <a:spLocks/>
            </p:cNvSpPr>
            <p:nvPr/>
          </p:nvSpPr>
          <p:spPr bwMode="auto">
            <a:xfrm>
              <a:off x="3825" y="1743"/>
              <a:ext cx="108" cy="642"/>
            </a:xfrm>
            <a:custGeom>
              <a:avLst/>
              <a:gdLst>
                <a:gd name="T0" fmla="*/ 0 w 108"/>
                <a:gd name="T1" fmla="*/ 642 h 642"/>
                <a:gd name="T2" fmla="*/ 18 w 108"/>
                <a:gd name="T3" fmla="*/ 54 h 642"/>
                <a:gd name="T4" fmla="*/ 108 w 108"/>
                <a:gd name="T5" fmla="*/ 0 h 642"/>
                <a:gd name="T6" fmla="*/ 96 w 108"/>
                <a:gd name="T7" fmla="*/ 582 h 642"/>
                <a:gd name="T8" fmla="*/ 0 w 108"/>
                <a:gd name="T9" fmla="*/ 642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42">
                  <a:moveTo>
                    <a:pt x="0" y="642"/>
                  </a:moveTo>
                  <a:lnTo>
                    <a:pt x="18" y="54"/>
                  </a:lnTo>
                  <a:lnTo>
                    <a:pt x="108" y="0"/>
                  </a:lnTo>
                  <a:lnTo>
                    <a:pt x="96" y="582"/>
                  </a:lnTo>
                  <a:lnTo>
                    <a:pt x="0" y="64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8" name="Freeform 1816"/>
            <p:cNvSpPr>
              <a:spLocks/>
            </p:cNvSpPr>
            <p:nvPr/>
          </p:nvSpPr>
          <p:spPr bwMode="auto">
            <a:xfrm>
              <a:off x="3741" y="1779"/>
              <a:ext cx="102" cy="606"/>
            </a:xfrm>
            <a:custGeom>
              <a:avLst/>
              <a:gdLst>
                <a:gd name="T0" fmla="*/ 0 w 102"/>
                <a:gd name="T1" fmla="*/ 588 h 606"/>
                <a:gd name="T2" fmla="*/ 12 w 102"/>
                <a:gd name="T3" fmla="*/ 0 h 606"/>
                <a:gd name="T4" fmla="*/ 102 w 102"/>
                <a:gd name="T5" fmla="*/ 18 h 606"/>
                <a:gd name="T6" fmla="*/ 84 w 102"/>
                <a:gd name="T7" fmla="*/ 606 h 606"/>
                <a:gd name="T8" fmla="*/ 0 w 102"/>
                <a:gd name="T9" fmla="*/ 588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06">
                  <a:moveTo>
                    <a:pt x="0" y="588"/>
                  </a:moveTo>
                  <a:lnTo>
                    <a:pt x="12" y="0"/>
                  </a:lnTo>
                  <a:lnTo>
                    <a:pt x="102" y="18"/>
                  </a:lnTo>
                  <a:lnTo>
                    <a:pt x="84" y="606"/>
                  </a:lnTo>
                  <a:lnTo>
                    <a:pt x="0" y="58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9" name="Freeform 1817"/>
            <p:cNvSpPr>
              <a:spLocks/>
            </p:cNvSpPr>
            <p:nvPr/>
          </p:nvSpPr>
          <p:spPr bwMode="auto">
            <a:xfrm>
              <a:off x="3753" y="1725"/>
              <a:ext cx="180" cy="72"/>
            </a:xfrm>
            <a:custGeom>
              <a:avLst/>
              <a:gdLst>
                <a:gd name="T0" fmla="*/ 90 w 180"/>
                <a:gd name="T1" fmla="*/ 72 h 72"/>
                <a:gd name="T2" fmla="*/ 180 w 180"/>
                <a:gd name="T3" fmla="*/ 18 h 72"/>
                <a:gd name="T4" fmla="*/ 96 w 180"/>
                <a:gd name="T5" fmla="*/ 0 h 72"/>
                <a:gd name="T6" fmla="*/ 0 w 180"/>
                <a:gd name="T7" fmla="*/ 54 h 72"/>
                <a:gd name="T8" fmla="*/ 90 w 18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72">
                  <a:moveTo>
                    <a:pt x="90" y="72"/>
                  </a:moveTo>
                  <a:lnTo>
                    <a:pt x="180" y="18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90" name="Freeform 1818"/>
            <p:cNvSpPr>
              <a:spLocks/>
            </p:cNvSpPr>
            <p:nvPr/>
          </p:nvSpPr>
          <p:spPr bwMode="auto">
            <a:xfrm>
              <a:off x="3915" y="1677"/>
              <a:ext cx="114" cy="726"/>
            </a:xfrm>
            <a:custGeom>
              <a:avLst/>
              <a:gdLst>
                <a:gd name="T0" fmla="*/ 0 w 114"/>
                <a:gd name="T1" fmla="*/ 726 h 726"/>
                <a:gd name="T2" fmla="*/ 18 w 114"/>
                <a:gd name="T3" fmla="*/ 54 h 726"/>
                <a:gd name="T4" fmla="*/ 114 w 114"/>
                <a:gd name="T5" fmla="*/ 0 h 726"/>
                <a:gd name="T6" fmla="*/ 90 w 114"/>
                <a:gd name="T7" fmla="*/ 666 h 726"/>
                <a:gd name="T8" fmla="*/ 0 w 114"/>
                <a:gd name="T9" fmla="*/ 726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726">
                  <a:moveTo>
                    <a:pt x="0" y="726"/>
                  </a:moveTo>
                  <a:lnTo>
                    <a:pt x="18" y="54"/>
                  </a:lnTo>
                  <a:lnTo>
                    <a:pt x="114" y="0"/>
                  </a:lnTo>
                  <a:lnTo>
                    <a:pt x="90" y="666"/>
                  </a:lnTo>
                  <a:lnTo>
                    <a:pt x="0" y="72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91" name="Freeform 1819"/>
            <p:cNvSpPr>
              <a:spLocks/>
            </p:cNvSpPr>
            <p:nvPr/>
          </p:nvSpPr>
          <p:spPr bwMode="auto">
            <a:xfrm>
              <a:off x="3825" y="1713"/>
              <a:ext cx="108" cy="690"/>
            </a:xfrm>
            <a:custGeom>
              <a:avLst/>
              <a:gdLst>
                <a:gd name="T0" fmla="*/ 0 w 108"/>
                <a:gd name="T1" fmla="*/ 672 h 690"/>
                <a:gd name="T2" fmla="*/ 18 w 108"/>
                <a:gd name="T3" fmla="*/ 0 h 690"/>
                <a:gd name="T4" fmla="*/ 108 w 108"/>
                <a:gd name="T5" fmla="*/ 18 h 690"/>
                <a:gd name="T6" fmla="*/ 90 w 108"/>
                <a:gd name="T7" fmla="*/ 690 h 690"/>
                <a:gd name="T8" fmla="*/ 0 w 108"/>
                <a:gd name="T9" fmla="*/ 672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90">
                  <a:moveTo>
                    <a:pt x="0" y="672"/>
                  </a:moveTo>
                  <a:lnTo>
                    <a:pt x="18" y="0"/>
                  </a:lnTo>
                  <a:lnTo>
                    <a:pt x="108" y="18"/>
                  </a:lnTo>
                  <a:lnTo>
                    <a:pt x="90" y="690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92" name="Freeform 1820"/>
            <p:cNvSpPr>
              <a:spLocks/>
            </p:cNvSpPr>
            <p:nvPr/>
          </p:nvSpPr>
          <p:spPr bwMode="auto">
            <a:xfrm>
              <a:off x="3843" y="1659"/>
              <a:ext cx="186" cy="72"/>
            </a:xfrm>
            <a:custGeom>
              <a:avLst/>
              <a:gdLst>
                <a:gd name="T0" fmla="*/ 90 w 186"/>
                <a:gd name="T1" fmla="*/ 72 h 72"/>
                <a:gd name="T2" fmla="*/ 186 w 186"/>
                <a:gd name="T3" fmla="*/ 18 h 72"/>
                <a:gd name="T4" fmla="*/ 96 w 186"/>
                <a:gd name="T5" fmla="*/ 0 h 72"/>
                <a:gd name="T6" fmla="*/ 0 w 186"/>
                <a:gd name="T7" fmla="*/ 54 h 72"/>
                <a:gd name="T8" fmla="*/ 90 w 186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2">
                  <a:moveTo>
                    <a:pt x="90" y="72"/>
                  </a:moveTo>
                  <a:lnTo>
                    <a:pt x="186" y="18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93" name="Freeform 1821"/>
            <p:cNvSpPr>
              <a:spLocks/>
            </p:cNvSpPr>
            <p:nvPr/>
          </p:nvSpPr>
          <p:spPr bwMode="auto">
            <a:xfrm>
              <a:off x="3999" y="1605"/>
              <a:ext cx="120" cy="816"/>
            </a:xfrm>
            <a:custGeom>
              <a:avLst/>
              <a:gdLst>
                <a:gd name="T0" fmla="*/ 0 w 120"/>
                <a:gd name="T1" fmla="*/ 816 h 816"/>
                <a:gd name="T2" fmla="*/ 24 w 120"/>
                <a:gd name="T3" fmla="*/ 54 h 816"/>
                <a:gd name="T4" fmla="*/ 120 w 120"/>
                <a:gd name="T5" fmla="*/ 0 h 816"/>
                <a:gd name="T6" fmla="*/ 96 w 120"/>
                <a:gd name="T7" fmla="*/ 756 h 816"/>
                <a:gd name="T8" fmla="*/ 0 w 120"/>
                <a:gd name="T9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816">
                  <a:moveTo>
                    <a:pt x="0" y="816"/>
                  </a:moveTo>
                  <a:lnTo>
                    <a:pt x="24" y="54"/>
                  </a:lnTo>
                  <a:lnTo>
                    <a:pt x="120" y="0"/>
                  </a:lnTo>
                  <a:lnTo>
                    <a:pt x="96" y="756"/>
                  </a:lnTo>
                  <a:lnTo>
                    <a:pt x="0" y="81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94" name="Freeform 1822"/>
            <p:cNvSpPr>
              <a:spLocks/>
            </p:cNvSpPr>
            <p:nvPr/>
          </p:nvSpPr>
          <p:spPr bwMode="auto">
            <a:xfrm>
              <a:off x="3915" y="1641"/>
              <a:ext cx="108" cy="780"/>
            </a:xfrm>
            <a:custGeom>
              <a:avLst/>
              <a:gdLst>
                <a:gd name="T0" fmla="*/ 0 w 108"/>
                <a:gd name="T1" fmla="*/ 762 h 780"/>
                <a:gd name="T2" fmla="*/ 18 w 108"/>
                <a:gd name="T3" fmla="*/ 0 h 780"/>
                <a:gd name="T4" fmla="*/ 108 w 108"/>
                <a:gd name="T5" fmla="*/ 18 h 780"/>
                <a:gd name="T6" fmla="*/ 84 w 108"/>
                <a:gd name="T7" fmla="*/ 780 h 780"/>
                <a:gd name="T8" fmla="*/ 0 w 108"/>
                <a:gd name="T9" fmla="*/ 762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80">
                  <a:moveTo>
                    <a:pt x="0" y="762"/>
                  </a:moveTo>
                  <a:lnTo>
                    <a:pt x="18" y="0"/>
                  </a:lnTo>
                  <a:lnTo>
                    <a:pt x="108" y="18"/>
                  </a:lnTo>
                  <a:lnTo>
                    <a:pt x="84" y="78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95" name="Freeform 1823"/>
            <p:cNvSpPr>
              <a:spLocks/>
            </p:cNvSpPr>
            <p:nvPr/>
          </p:nvSpPr>
          <p:spPr bwMode="auto">
            <a:xfrm>
              <a:off x="3933" y="1587"/>
              <a:ext cx="186" cy="72"/>
            </a:xfrm>
            <a:custGeom>
              <a:avLst/>
              <a:gdLst>
                <a:gd name="T0" fmla="*/ 90 w 186"/>
                <a:gd name="T1" fmla="*/ 72 h 72"/>
                <a:gd name="T2" fmla="*/ 186 w 186"/>
                <a:gd name="T3" fmla="*/ 18 h 72"/>
                <a:gd name="T4" fmla="*/ 96 w 186"/>
                <a:gd name="T5" fmla="*/ 0 h 72"/>
                <a:gd name="T6" fmla="*/ 0 w 186"/>
                <a:gd name="T7" fmla="*/ 54 h 72"/>
                <a:gd name="T8" fmla="*/ 90 w 186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2">
                  <a:moveTo>
                    <a:pt x="90" y="72"/>
                  </a:moveTo>
                  <a:lnTo>
                    <a:pt x="186" y="18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96" name="Freeform 1824"/>
            <p:cNvSpPr>
              <a:spLocks/>
            </p:cNvSpPr>
            <p:nvPr/>
          </p:nvSpPr>
          <p:spPr bwMode="auto">
            <a:xfrm>
              <a:off x="4089" y="1533"/>
              <a:ext cx="120" cy="912"/>
            </a:xfrm>
            <a:custGeom>
              <a:avLst/>
              <a:gdLst>
                <a:gd name="T0" fmla="*/ 0 w 120"/>
                <a:gd name="T1" fmla="*/ 912 h 912"/>
                <a:gd name="T2" fmla="*/ 30 w 120"/>
                <a:gd name="T3" fmla="*/ 54 h 912"/>
                <a:gd name="T4" fmla="*/ 120 w 120"/>
                <a:gd name="T5" fmla="*/ 0 h 912"/>
                <a:gd name="T6" fmla="*/ 90 w 120"/>
                <a:gd name="T7" fmla="*/ 846 h 912"/>
                <a:gd name="T8" fmla="*/ 0 w 120"/>
                <a:gd name="T9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912">
                  <a:moveTo>
                    <a:pt x="0" y="912"/>
                  </a:moveTo>
                  <a:lnTo>
                    <a:pt x="30" y="54"/>
                  </a:lnTo>
                  <a:lnTo>
                    <a:pt x="120" y="0"/>
                  </a:lnTo>
                  <a:lnTo>
                    <a:pt x="90" y="846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97" name="Freeform 1825"/>
            <p:cNvSpPr>
              <a:spLocks/>
            </p:cNvSpPr>
            <p:nvPr/>
          </p:nvSpPr>
          <p:spPr bwMode="auto">
            <a:xfrm>
              <a:off x="3999" y="1569"/>
              <a:ext cx="120" cy="876"/>
            </a:xfrm>
            <a:custGeom>
              <a:avLst/>
              <a:gdLst>
                <a:gd name="T0" fmla="*/ 0 w 120"/>
                <a:gd name="T1" fmla="*/ 852 h 876"/>
                <a:gd name="T2" fmla="*/ 30 w 120"/>
                <a:gd name="T3" fmla="*/ 0 h 876"/>
                <a:gd name="T4" fmla="*/ 120 w 120"/>
                <a:gd name="T5" fmla="*/ 18 h 876"/>
                <a:gd name="T6" fmla="*/ 90 w 120"/>
                <a:gd name="T7" fmla="*/ 876 h 876"/>
                <a:gd name="T8" fmla="*/ 0 w 120"/>
                <a:gd name="T9" fmla="*/ 852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876">
                  <a:moveTo>
                    <a:pt x="0" y="852"/>
                  </a:moveTo>
                  <a:lnTo>
                    <a:pt x="30" y="0"/>
                  </a:lnTo>
                  <a:lnTo>
                    <a:pt x="120" y="18"/>
                  </a:lnTo>
                  <a:lnTo>
                    <a:pt x="90" y="876"/>
                  </a:lnTo>
                  <a:lnTo>
                    <a:pt x="0" y="85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98" name="Freeform 1826"/>
            <p:cNvSpPr>
              <a:spLocks/>
            </p:cNvSpPr>
            <p:nvPr/>
          </p:nvSpPr>
          <p:spPr bwMode="auto">
            <a:xfrm>
              <a:off x="4029" y="1521"/>
              <a:ext cx="180" cy="66"/>
            </a:xfrm>
            <a:custGeom>
              <a:avLst/>
              <a:gdLst>
                <a:gd name="T0" fmla="*/ 90 w 180"/>
                <a:gd name="T1" fmla="*/ 66 h 66"/>
                <a:gd name="T2" fmla="*/ 180 w 180"/>
                <a:gd name="T3" fmla="*/ 12 h 66"/>
                <a:gd name="T4" fmla="*/ 90 w 180"/>
                <a:gd name="T5" fmla="*/ 0 h 66"/>
                <a:gd name="T6" fmla="*/ 0 w 180"/>
                <a:gd name="T7" fmla="*/ 48 h 66"/>
                <a:gd name="T8" fmla="*/ 90 w 18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66">
                  <a:moveTo>
                    <a:pt x="90" y="66"/>
                  </a:moveTo>
                  <a:lnTo>
                    <a:pt x="180" y="12"/>
                  </a:lnTo>
                  <a:lnTo>
                    <a:pt x="90" y="0"/>
                  </a:lnTo>
                  <a:lnTo>
                    <a:pt x="0" y="48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99" name="Freeform 1827"/>
            <p:cNvSpPr>
              <a:spLocks/>
            </p:cNvSpPr>
            <p:nvPr/>
          </p:nvSpPr>
          <p:spPr bwMode="auto">
            <a:xfrm>
              <a:off x="4179" y="1467"/>
              <a:ext cx="126" cy="996"/>
            </a:xfrm>
            <a:custGeom>
              <a:avLst/>
              <a:gdLst>
                <a:gd name="T0" fmla="*/ 0 w 126"/>
                <a:gd name="T1" fmla="*/ 996 h 996"/>
                <a:gd name="T2" fmla="*/ 36 w 126"/>
                <a:gd name="T3" fmla="*/ 48 h 996"/>
                <a:gd name="T4" fmla="*/ 126 w 126"/>
                <a:gd name="T5" fmla="*/ 0 h 996"/>
                <a:gd name="T6" fmla="*/ 90 w 126"/>
                <a:gd name="T7" fmla="*/ 930 h 996"/>
                <a:gd name="T8" fmla="*/ 0 w 126"/>
                <a:gd name="T9" fmla="*/ 996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996">
                  <a:moveTo>
                    <a:pt x="0" y="996"/>
                  </a:moveTo>
                  <a:lnTo>
                    <a:pt x="36" y="48"/>
                  </a:lnTo>
                  <a:lnTo>
                    <a:pt x="126" y="0"/>
                  </a:lnTo>
                  <a:lnTo>
                    <a:pt x="90" y="930"/>
                  </a:lnTo>
                  <a:lnTo>
                    <a:pt x="0" y="99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0" name="Freeform 1828"/>
            <p:cNvSpPr>
              <a:spLocks/>
            </p:cNvSpPr>
            <p:nvPr/>
          </p:nvSpPr>
          <p:spPr bwMode="auto">
            <a:xfrm>
              <a:off x="4089" y="1503"/>
              <a:ext cx="126" cy="960"/>
            </a:xfrm>
            <a:custGeom>
              <a:avLst/>
              <a:gdLst>
                <a:gd name="T0" fmla="*/ 0 w 126"/>
                <a:gd name="T1" fmla="*/ 942 h 960"/>
                <a:gd name="T2" fmla="*/ 30 w 126"/>
                <a:gd name="T3" fmla="*/ 0 h 960"/>
                <a:gd name="T4" fmla="*/ 126 w 126"/>
                <a:gd name="T5" fmla="*/ 12 h 960"/>
                <a:gd name="T6" fmla="*/ 90 w 126"/>
                <a:gd name="T7" fmla="*/ 960 h 960"/>
                <a:gd name="T8" fmla="*/ 0 w 126"/>
                <a:gd name="T9" fmla="*/ 942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960">
                  <a:moveTo>
                    <a:pt x="0" y="942"/>
                  </a:moveTo>
                  <a:lnTo>
                    <a:pt x="30" y="0"/>
                  </a:lnTo>
                  <a:lnTo>
                    <a:pt x="126" y="12"/>
                  </a:lnTo>
                  <a:lnTo>
                    <a:pt x="90" y="960"/>
                  </a:lnTo>
                  <a:lnTo>
                    <a:pt x="0" y="94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1" name="Freeform 1829"/>
            <p:cNvSpPr>
              <a:spLocks/>
            </p:cNvSpPr>
            <p:nvPr/>
          </p:nvSpPr>
          <p:spPr bwMode="auto">
            <a:xfrm>
              <a:off x="4119" y="1449"/>
              <a:ext cx="186" cy="66"/>
            </a:xfrm>
            <a:custGeom>
              <a:avLst/>
              <a:gdLst>
                <a:gd name="T0" fmla="*/ 96 w 186"/>
                <a:gd name="T1" fmla="*/ 66 h 66"/>
                <a:gd name="T2" fmla="*/ 186 w 186"/>
                <a:gd name="T3" fmla="*/ 18 h 66"/>
                <a:gd name="T4" fmla="*/ 96 w 186"/>
                <a:gd name="T5" fmla="*/ 0 h 66"/>
                <a:gd name="T6" fmla="*/ 0 w 186"/>
                <a:gd name="T7" fmla="*/ 54 h 66"/>
                <a:gd name="T8" fmla="*/ 96 w 18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6">
                  <a:moveTo>
                    <a:pt x="96" y="66"/>
                  </a:moveTo>
                  <a:lnTo>
                    <a:pt x="186" y="18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96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2" name="Freeform 1830"/>
            <p:cNvSpPr>
              <a:spLocks/>
            </p:cNvSpPr>
            <p:nvPr/>
          </p:nvSpPr>
          <p:spPr bwMode="auto">
            <a:xfrm>
              <a:off x="4269" y="1395"/>
              <a:ext cx="132" cy="1086"/>
            </a:xfrm>
            <a:custGeom>
              <a:avLst/>
              <a:gdLst>
                <a:gd name="T0" fmla="*/ 0 w 132"/>
                <a:gd name="T1" fmla="*/ 1086 h 1086"/>
                <a:gd name="T2" fmla="*/ 42 w 132"/>
                <a:gd name="T3" fmla="*/ 48 h 1086"/>
                <a:gd name="T4" fmla="*/ 132 w 132"/>
                <a:gd name="T5" fmla="*/ 0 h 1086"/>
                <a:gd name="T6" fmla="*/ 90 w 132"/>
                <a:gd name="T7" fmla="*/ 1026 h 1086"/>
                <a:gd name="T8" fmla="*/ 0 w 132"/>
                <a:gd name="T9" fmla="*/ 1086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086">
                  <a:moveTo>
                    <a:pt x="0" y="1086"/>
                  </a:moveTo>
                  <a:lnTo>
                    <a:pt x="42" y="48"/>
                  </a:lnTo>
                  <a:lnTo>
                    <a:pt x="132" y="0"/>
                  </a:lnTo>
                  <a:lnTo>
                    <a:pt x="90" y="1026"/>
                  </a:lnTo>
                  <a:lnTo>
                    <a:pt x="0" y="108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3" name="Freeform 1831"/>
            <p:cNvSpPr>
              <a:spLocks/>
            </p:cNvSpPr>
            <p:nvPr/>
          </p:nvSpPr>
          <p:spPr bwMode="auto">
            <a:xfrm>
              <a:off x="4179" y="1425"/>
              <a:ext cx="132" cy="1056"/>
            </a:xfrm>
            <a:custGeom>
              <a:avLst/>
              <a:gdLst>
                <a:gd name="T0" fmla="*/ 0 w 132"/>
                <a:gd name="T1" fmla="*/ 1038 h 1056"/>
                <a:gd name="T2" fmla="*/ 36 w 132"/>
                <a:gd name="T3" fmla="*/ 0 h 1056"/>
                <a:gd name="T4" fmla="*/ 132 w 132"/>
                <a:gd name="T5" fmla="*/ 18 h 1056"/>
                <a:gd name="T6" fmla="*/ 90 w 132"/>
                <a:gd name="T7" fmla="*/ 1056 h 1056"/>
                <a:gd name="T8" fmla="*/ 0 w 132"/>
                <a:gd name="T9" fmla="*/ 1038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056">
                  <a:moveTo>
                    <a:pt x="0" y="1038"/>
                  </a:moveTo>
                  <a:lnTo>
                    <a:pt x="36" y="0"/>
                  </a:lnTo>
                  <a:lnTo>
                    <a:pt x="132" y="18"/>
                  </a:lnTo>
                  <a:lnTo>
                    <a:pt x="90" y="1056"/>
                  </a:lnTo>
                  <a:lnTo>
                    <a:pt x="0" y="103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4" name="Freeform 1832"/>
            <p:cNvSpPr>
              <a:spLocks/>
            </p:cNvSpPr>
            <p:nvPr/>
          </p:nvSpPr>
          <p:spPr bwMode="auto">
            <a:xfrm>
              <a:off x="4215" y="1377"/>
              <a:ext cx="186" cy="66"/>
            </a:xfrm>
            <a:custGeom>
              <a:avLst/>
              <a:gdLst>
                <a:gd name="T0" fmla="*/ 96 w 186"/>
                <a:gd name="T1" fmla="*/ 66 h 66"/>
                <a:gd name="T2" fmla="*/ 186 w 186"/>
                <a:gd name="T3" fmla="*/ 18 h 66"/>
                <a:gd name="T4" fmla="*/ 96 w 186"/>
                <a:gd name="T5" fmla="*/ 0 h 66"/>
                <a:gd name="T6" fmla="*/ 0 w 186"/>
                <a:gd name="T7" fmla="*/ 48 h 66"/>
                <a:gd name="T8" fmla="*/ 96 w 18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6">
                  <a:moveTo>
                    <a:pt x="96" y="66"/>
                  </a:moveTo>
                  <a:lnTo>
                    <a:pt x="186" y="18"/>
                  </a:lnTo>
                  <a:lnTo>
                    <a:pt x="96" y="0"/>
                  </a:lnTo>
                  <a:lnTo>
                    <a:pt x="0" y="48"/>
                  </a:lnTo>
                  <a:lnTo>
                    <a:pt x="96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5" name="Freeform 1833"/>
            <p:cNvSpPr>
              <a:spLocks/>
            </p:cNvSpPr>
            <p:nvPr/>
          </p:nvSpPr>
          <p:spPr bwMode="auto">
            <a:xfrm>
              <a:off x="4359" y="1317"/>
              <a:ext cx="138" cy="1188"/>
            </a:xfrm>
            <a:custGeom>
              <a:avLst/>
              <a:gdLst>
                <a:gd name="T0" fmla="*/ 0 w 138"/>
                <a:gd name="T1" fmla="*/ 1188 h 1188"/>
                <a:gd name="T2" fmla="*/ 48 w 138"/>
                <a:gd name="T3" fmla="*/ 54 h 1188"/>
                <a:gd name="T4" fmla="*/ 138 w 138"/>
                <a:gd name="T5" fmla="*/ 0 h 1188"/>
                <a:gd name="T6" fmla="*/ 90 w 138"/>
                <a:gd name="T7" fmla="*/ 1122 h 1188"/>
                <a:gd name="T8" fmla="*/ 0 w 138"/>
                <a:gd name="T9" fmla="*/ 1188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188">
                  <a:moveTo>
                    <a:pt x="0" y="1188"/>
                  </a:moveTo>
                  <a:lnTo>
                    <a:pt x="48" y="54"/>
                  </a:lnTo>
                  <a:lnTo>
                    <a:pt x="138" y="0"/>
                  </a:lnTo>
                  <a:lnTo>
                    <a:pt x="90" y="1122"/>
                  </a:lnTo>
                  <a:lnTo>
                    <a:pt x="0" y="118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6" name="Freeform 1834"/>
            <p:cNvSpPr>
              <a:spLocks/>
            </p:cNvSpPr>
            <p:nvPr/>
          </p:nvSpPr>
          <p:spPr bwMode="auto">
            <a:xfrm>
              <a:off x="4269" y="1353"/>
              <a:ext cx="138" cy="1152"/>
            </a:xfrm>
            <a:custGeom>
              <a:avLst/>
              <a:gdLst>
                <a:gd name="T0" fmla="*/ 0 w 138"/>
                <a:gd name="T1" fmla="*/ 1128 h 1152"/>
                <a:gd name="T2" fmla="*/ 42 w 138"/>
                <a:gd name="T3" fmla="*/ 0 h 1152"/>
                <a:gd name="T4" fmla="*/ 138 w 138"/>
                <a:gd name="T5" fmla="*/ 18 h 1152"/>
                <a:gd name="T6" fmla="*/ 90 w 138"/>
                <a:gd name="T7" fmla="*/ 1152 h 1152"/>
                <a:gd name="T8" fmla="*/ 0 w 138"/>
                <a:gd name="T9" fmla="*/ 112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152">
                  <a:moveTo>
                    <a:pt x="0" y="1128"/>
                  </a:moveTo>
                  <a:lnTo>
                    <a:pt x="42" y="0"/>
                  </a:lnTo>
                  <a:lnTo>
                    <a:pt x="138" y="18"/>
                  </a:lnTo>
                  <a:lnTo>
                    <a:pt x="90" y="1152"/>
                  </a:lnTo>
                  <a:lnTo>
                    <a:pt x="0" y="112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7" name="Freeform 1835"/>
            <p:cNvSpPr>
              <a:spLocks/>
            </p:cNvSpPr>
            <p:nvPr/>
          </p:nvSpPr>
          <p:spPr bwMode="auto">
            <a:xfrm>
              <a:off x="4311" y="1305"/>
              <a:ext cx="186" cy="66"/>
            </a:xfrm>
            <a:custGeom>
              <a:avLst/>
              <a:gdLst>
                <a:gd name="T0" fmla="*/ 96 w 186"/>
                <a:gd name="T1" fmla="*/ 66 h 66"/>
                <a:gd name="T2" fmla="*/ 186 w 186"/>
                <a:gd name="T3" fmla="*/ 12 h 66"/>
                <a:gd name="T4" fmla="*/ 96 w 186"/>
                <a:gd name="T5" fmla="*/ 0 h 66"/>
                <a:gd name="T6" fmla="*/ 0 w 186"/>
                <a:gd name="T7" fmla="*/ 48 h 66"/>
                <a:gd name="T8" fmla="*/ 96 w 18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6">
                  <a:moveTo>
                    <a:pt x="96" y="66"/>
                  </a:moveTo>
                  <a:lnTo>
                    <a:pt x="186" y="12"/>
                  </a:lnTo>
                  <a:lnTo>
                    <a:pt x="96" y="0"/>
                  </a:lnTo>
                  <a:lnTo>
                    <a:pt x="0" y="48"/>
                  </a:lnTo>
                  <a:lnTo>
                    <a:pt x="96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8" name="Freeform 1836"/>
            <p:cNvSpPr>
              <a:spLocks/>
            </p:cNvSpPr>
            <p:nvPr/>
          </p:nvSpPr>
          <p:spPr bwMode="auto">
            <a:xfrm>
              <a:off x="2967" y="1143"/>
              <a:ext cx="108" cy="1134"/>
            </a:xfrm>
            <a:custGeom>
              <a:avLst/>
              <a:gdLst>
                <a:gd name="T0" fmla="*/ 6 w 108"/>
                <a:gd name="T1" fmla="*/ 1134 h 1134"/>
                <a:gd name="T2" fmla="*/ 0 w 108"/>
                <a:gd name="T3" fmla="*/ 48 h 1134"/>
                <a:gd name="T4" fmla="*/ 108 w 108"/>
                <a:gd name="T5" fmla="*/ 0 h 1134"/>
                <a:gd name="T6" fmla="*/ 108 w 108"/>
                <a:gd name="T7" fmla="*/ 1074 h 1134"/>
                <a:gd name="T8" fmla="*/ 6 w 108"/>
                <a:gd name="T9" fmla="*/ 1134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34">
                  <a:moveTo>
                    <a:pt x="6" y="1134"/>
                  </a:moveTo>
                  <a:lnTo>
                    <a:pt x="0" y="48"/>
                  </a:lnTo>
                  <a:lnTo>
                    <a:pt x="108" y="0"/>
                  </a:lnTo>
                  <a:lnTo>
                    <a:pt x="108" y="1074"/>
                  </a:lnTo>
                  <a:lnTo>
                    <a:pt x="6" y="113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9" name="Freeform 1837"/>
            <p:cNvSpPr>
              <a:spLocks/>
            </p:cNvSpPr>
            <p:nvPr/>
          </p:nvSpPr>
          <p:spPr bwMode="auto">
            <a:xfrm>
              <a:off x="2883" y="1173"/>
              <a:ext cx="90" cy="1104"/>
            </a:xfrm>
            <a:custGeom>
              <a:avLst/>
              <a:gdLst>
                <a:gd name="T0" fmla="*/ 6 w 90"/>
                <a:gd name="T1" fmla="*/ 1086 h 1104"/>
                <a:gd name="T2" fmla="*/ 0 w 90"/>
                <a:gd name="T3" fmla="*/ 0 h 1104"/>
                <a:gd name="T4" fmla="*/ 84 w 90"/>
                <a:gd name="T5" fmla="*/ 18 h 1104"/>
                <a:gd name="T6" fmla="*/ 90 w 90"/>
                <a:gd name="T7" fmla="*/ 1104 h 1104"/>
                <a:gd name="T8" fmla="*/ 6 w 90"/>
                <a:gd name="T9" fmla="*/ 1086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04">
                  <a:moveTo>
                    <a:pt x="6" y="1086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90" y="1104"/>
                  </a:lnTo>
                  <a:lnTo>
                    <a:pt x="6" y="108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0" name="Freeform 1838"/>
            <p:cNvSpPr>
              <a:spLocks/>
            </p:cNvSpPr>
            <p:nvPr/>
          </p:nvSpPr>
          <p:spPr bwMode="auto">
            <a:xfrm>
              <a:off x="2883" y="1131"/>
              <a:ext cx="192" cy="60"/>
            </a:xfrm>
            <a:custGeom>
              <a:avLst/>
              <a:gdLst>
                <a:gd name="T0" fmla="*/ 84 w 192"/>
                <a:gd name="T1" fmla="*/ 60 h 60"/>
                <a:gd name="T2" fmla="*/ 192 w 192"/>
                <a:gd name="T3" fmla="*/ 12 h 60"/>
                <a:gd name="T4" fmla="*/ 108 w 192"/>
                <a:gd name="T5" fmla="*/ 0 h 60"/>
                <a:gd name="T6" fmla="*/ 0 w 192"/>
                <a:gd name="T7" fmla="*/ 42 h 60"/>
                <a:gd name="T8" fmla="*/ 84 w 192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0">
                  <a:moveTo>
                    <a:pt x="84" y="60"/>
                  </a:moveTo>
                  <a:lnTo>
                    <a:pt x="192" y="12"/>
                  </a:lnTo>
                  <a:lnTo>
                    <a:pt x="108" y="0"/>
                  </a:lnTo>
                  <a:lnTo>
                    <a:pt x="0" y="42"/>
                  </a:lnTo>
                  <a:lnTo>
                    <a:pt x="84" y="6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1" name="Freeform 1839"/>
            <p:cNvSpPr>
              <a:spLocks/>
            </p:cNvSpPr>
            <p:nvPr/>
          </p:nvSpPr>
          <p:spPr bwMode="auto">
            <a:xfrm>
              <a:off x="3051" y="1071"/>
              <a:ext cx="108" cy="1224"/>
            </a:xfrm>
            <a:custGeom>
              <a:avLst/>
              <a:gdLst>
                <a:gd name="T0" fmla="*/ 0 w 108"/>
                <a:gd name="T1" fmla="*/ 1224 h 1224"/>
                <a:gd name="T2" fmla="*/ 6 w 108"/>
                <a:gd name="T3" fmla="*/ 48 h 1224"/>
                <a:gd name="T4" fmla="*/ 108 w 108"/>
                <a:gd name="T5" fmla="*/ 0 h 1224"/>
                <a:gd name="T6" fmla="*/ 102 w 108"/>
                <a:gd name="T7" fmla="*/ 1164 h 1224"/>
                <a:gd name="T8" fmla="*/ 0 w 108"/>
                <a:gd name="T9" fmla="*/ 1224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24">
                  <a:moveTo>
                    <a:pt x="0" y="1224"/>
                  </a:moveTo>
                  <a:lnTo>
                    <a:pt x="6" y="48"/>
                  </a:lnTo>
                  <a:lnTo>
                    <a:pt x="108" y="0"/>
                  </a:lnTo>
                  <a:lnTo>
                    <a:pt x="102" y="1164"/>
                  </a:lnTo>
                  <a:lnTo>
                    <a:pt x="0" y="122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2" name="Freeform 1840"/>
            <p:cNvSpPr>
              <a:spLocks/>
            </p:cNvSpPr>
            <p:nvPr/>
          </p:nvSpPr>
          <p:spPr bwMode="auto">
            <a:xfrm>
              <a:off x="2967" y="1101"/>
              <a:ext cx="90" cy="1194"/>
            </a:xfrm>
            <a:custGeom>
              <a:avLst/>
              <a:gdLst>
                <a:gd name="T0" fmla="*/ 6 w 90"/>
                <a:gd name="T1" fmla="*/ 1176 h 1194"/>
                <a:gd name="T2" fmla="*/ 0 w 90"/>
                <a:gd name="T3" fmla="*/ 0 h 1194"/>
                <a:gd name="T4" fmla="*/ 90 w 90"/>
                <a:gd name="T5" fmla="*/ 18 h 1194"/>
                <a:gd name="T6" fmla="*/ 84 w 90"/>
                <a:gd name="T7" fmla="*/ 1194 h 1194"/>
                <a:gd name="T8" fmla="*/ 6 w 90"/>
                <a:gd name="T9" fmla="*/ 1176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94">
                  <a:moveTo>
                    <a:pt x="6" y="1176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84" y="1194"/>
                  </a:lnTo>
                  <a:lnTo>
                    <a:pt x="6" y="117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3" name="Freeform 1841"/>
            <p:cNvSpPr>
              <a:spLocks/>
            </p:cNvSpPr>
            <p:nvPr/>
          </p:nvSpPr>
          <p:spPr bwMode="auto">
            <a:xfrm>
              <a:off x="2967" y="1059"/>
              <a:ext cx="192" cy="60"/>
            </a:xfrm>
            <a:custGeom>
              <a:avLst/>
              <a:gdLst>
                <a:gd name="T0" fmla="*/ 90 w 192"/>
                <a:gd name="T1" fmla="*/ 60 h 60"/>
                <a:gd name="T2" fmla="*/ 192 w 192"/>
                <a:gd name="T3" fmla="*/ 12 h 60"/>
                <a:gd name="T4" fmla="*/ 108 w 192"/>
                <a:gd name="T5" fmla="*/ 0 h 60"/>
                <a:gd name="T6" fmla="*/ 0 w 192"/>
                <a:gd name="T7" fmla="*/ 42 h 60"/>
                <a:gd name="T8" fmla="*/ 90 w 192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0">
                  <a:moveTo>
                    <a:pt x="90" y="60"/>
                  </a:moveTo>
                  <a:lnTo>
                    <a:pt x="192" y="12"/>
                  </a:lnTo>
                  <a:lnTo>
                    <a:pt x="108" y="0"/>
                  </a:lnTo>
                  <a:lnTo>
                    <a:pt x="0" y="42"/>
                  </a:lnTo>
                  <a:lnTo>
                    <a:pt x="90" y="6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4" name="Freeform 1842"/>
            <p:cNvSpPr>
              <a:spLocks/>
            </p:cNvSpPr>
            <p:nvPr/>
          </p:nvSpPr>
          <p:spPr bwMode="auto">
            <a:xfrm>
              <a:off x="3135" y="999"/>
              <a:ext cx="108" cy="1314"/>
            </a:xfrm>
            <a:custGeom>
              <a:avLst/>
              <a:gdLst>
                <a:gd name="T0" fmla="*/ 0 w 108"/>
                <a:gd name="T1" fmla="*/ 1314 h 1314"/>
                <a:gd name="T2" fmla="*/ 6 w 108"/>
                <a:gd name="T3" fmla="*/ 48 h 1314"/>
                <a:gd name="T4" fmla="*/ 108 w 108"/>
                <a:gd name="T5" fmla="*/ 0 h 1314"/>
                <a:gd name="T6" fmla="*/ 102 w 108"/>
                <a:gd name="T7" fmla="*/ 1254 h 1314"/>
                <a:gd name="T8" fmla="*/ 0 w 108"/>
                <a:gd name="T9" fmla="*/ 1314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14">
                  <a:moveTo>
                    <a:pt x="0" y="1314"/>
                  </a:moveTo>
                  <a:lnTo>
                    <a:pt x="6" y="48"/>
                  </a:lnTo>
                  <a:lnTo>
                    <a:pt x="108" y="0"/>
                  </a:lnTo>
                  <a:lnTo>
                    <a:pt x="102" y="1254"/>
                  </a:lnTo>
                  <a:lnTo>
                    <a:pt x="0" y="131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5" name="Freeform 1843"/>
            <p:cNvSpPr>
              <a:spLocks/>
            </p:cNvSpPr>
            <p:nvPr/>
          </p:nvSpPr>
          <p:spPr bwMode="auto">
            <a:xfrm>
              <a:off x="3051" y="1029"/>
              <a:ext cx="90" cy="1284"/>
            </a:xfrm>
            <a:custGeom>
              <a:avLst/>
              <a:gdLst>
                <a:gd name="T0" fmla="*/ 0 w 90"/>
                <a:gd name="T1" fmla="*/ 1266 h 1284"/>
                <a:gd name="T2" fmla="*/ 6 w 90"/>
                <a:gd name="T3" fmla="*/ 0 h 1284"/>
                <a:gd name="T4" fmla="*/ 90 w 90"/>
                <a:gd name="T5" fmla="*/ 18 h 1284"/>
                <a:gd name="T6" fmla="*/ 84 w 90"/>
                <a:gd name="T7" fmla="*/ 1284 h 1284"/>
                <a:gd name="T8" fmla="*/ 0 w 90"/>
                <a:gd name="T9" fmla="*/ 1266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284">
                  <a:moveTo>
                    <a:pt x="0" y="1266"/>
                  </a:moveTo>
                  <a:lnTo>
                    <a:pt x="6" y="0"/>
                  </a:lnTo>
                  <a:lnTo>
                    <a:pt x="90" y="18"/>
                  </a:lnTo>
                  <a:lnTo>
                    <a:pt x="84" y="1284"/>
                  </a:lnTo>
                  <a:lnTo>
                    <a:pt x="0" y="126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" name="Freeform 1844"/>
            <p:cNvSpPr>
              <a:spLocks/>
            </p:cNvSpPr>
            <p:nvPr/>
          </p:nvSpPr>
          <p:spPr bwMode="auto">
            <a:xfrm>
              <a:off x="3057" y="987"/>
              <a:ext cx="186" cy="60"/>
            </a:xfrm>
            <a:custGeom>
              <a:avLst/>
              <a:gdLst>
                <a:gd name="T0" fmla="*/ 84 w 186"/>
                <a:gd name="T1" fmla="*/ 60 h 60"/>
                <a:gd name="T2" fmla="*/ 186 w 186"/>
                <a:gd name="T3" fmla="*/ 12 h 60"/>
                <a:gd name="T4" fmla="*/ 102 w 186"/>
                <a:gd name="T5" fmla="*/ 0 h 60"/>
                <a:gd name="T6" fmla="*/ 0 w 186"/>
                <a:gd name="T7" fmla="*/ 42 h 60"/>
                <a:gd name="T8" fmla="*/ 84 w 186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0">
                  <a:moveTo>
                    <a:pt x="84" y="60"/>
                  </a:moveTo>
                  <a:lnTo>
                    <a:pt x="186" y="12"/>
                  </a:lnTo>
                  <a:lnTo>
                    <a:pt x="102" y="0"/>
                  </a:lnTo>
                  <a:lnTo>
                    <a:pt x="0" y="42"/>
                  </a:lnTo>
                  <a:lnTo>
                    <a:pt x="84" y="6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" name="Freeform 1845"/>
            <p:cNvSpPr>
              <a:spLocks/>
            </p:cNvSpPr>
            <p:nvPr/>
          </p:nvSpPr>
          <p:spPr bwMode="auto">
            <a:xfrm>
              <a:off x="3135" y="2253"/>
              <a:ext cx="186" cy="78"/>
            </a:xfrm>
            <a:custGeom>
              <a:avLst/>
              <a:gdLst>
                <a:gd name="T0" fmla="*/ 84 w 186"/>
                <a:gd name="T1" fmla="*/ 78 h 78"/>
                <a:gd name="T2" fmla="*/ 186 w 186"/>
                <a:gd name="T3" fmla="*/ 18 h 78"/>
                <a:gd name="T4" fmla="*/ 102 w 186"/>
                <a:gd name="T5" fmla="*/ 0 h 78"/>
                <a:gd name="T6" fmla="*/ 0 w 186"/>
                <a:gd name="T7" fmla="*/ 60 h 78"/>
                <a:gd name="T8" fmla="*/ 84 w 186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8">
                  <a:moveTo>
                    <a:pt x="84" y="78"/>
                  </a:moveTo>
                  <a:lnTo>
                    <a:pt x="186" y="18"/>
                  </a:lnTo>
                  <a:lnTo>
                    <a:pt x="102" y="0"/>
                  </a:lnTo>
                  <a:lnTo>
                    <a:pt x="0" y="60"/>
                  </a:lnTo>
                  <a:lnTo>
                    <a:pt x="84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" name="Freeform 1846"/>
            <p:cNvSpPr>
              <a:spLocks/>
            </p:cNvSpPr>
            <p:nvPr/>
          </p:nvSpPr>
          <p:spPr bwMode="auto">
            <a:xfrm>
              <a:off x="3303" y="2211"/>
              <a:ext cx="102" cy="138"/>
            </a:xfrm>
            <a:custGeom>
              <a:avLst/>
              <a:gdLst>
                <a:gd name="T0" fmla="*/ 0 w 102"/>
                <a:gd name="T1" fmla="*/ 138 h 138"/>
                <a:gd name="T2" fmla="*/ 0 w 102"/>
                <a:gd name="T3" fmla="*/ 54 h 138"/>
                <a:gd name="T4" fmla="*/ 102 w 102"/>
                <a:gd name="T5" fmla="*/ 0 h 138"/>
                <a:gd name="T6" fmla="*/ 96 w 102"/>
                <a:gd name="T7" fmla="*/ 78 h 138"/>
                <a:gd name="T8" fmla="*/ 0 w 102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38">
                  <a:moveTo>
                    <a:pt x="0" y="138"/>
                  </a:moveTo>
                  <a:lnTo>
                    <a:pt x="0" y="54"/>
                  </a:lnTo>
                  <a:lnTo>
                    <a:pt x="102" y="0"/>
                  </a:lnTo>
                  <a:lnTo>
                    <a:pt x="96" y="78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" name="Freeform 1847"/>
            <p:cNvSpPr>
              <a:spLocks/>
            </p:cNvSpPr>
            <p:nvPr/>
          </p:nvSpPr>
          <p:spPr bwMode="auto">
            <a:xfrm>
              <a:off x="3219" y="2247"/>
              <a:ext cx="84" cy="102"/>
            </a:xfrm>
            <a:custGeom>
              <a:avLst/>
              <a:gdLst>
                <a:gd name="T0" fmla="*/ 0 w 84"/>
                <a:gd name="T1" fmla="*/ 84 h 102"/>
                <a:gd name="T2" fmla="*/ 0 w 84"/>
                <a:gd name="T3" fmla="*/ 0 h 102"/>
                <a:gd name="T4" fmla="*/ 84 w 84"/>
                <a:gd name="T5" fmla="*/ 18 h 102"/>
                <a:gd name="T6" fmla="*/ 84 w 84"/>
                <a:gd name="T7" fmla="*/ 102 h 102"/>
                <a:gd name="T8" fmla="*/ 0 w 84"/>
                <a:gd name="T9" fmla="*/ 8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2">
                  <a:moveTo>
                    <a:pt x="0" y="84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84" y="102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" name="Freeform 1848"/>
            <p:cNvSpPr>
              <a:spLocks/>
            </p:cNvSpPr>
            <p:nvPr/>
          </p:nvSpPr>
          <p:spPr bwMode="auto">
            <a:xfrm>
              <a:off x="3219" y="2193"/>
              <a:ext cx="186" cy="72"/>
            </a:xfrm>
            <a:custGeom>
              <a:avLst/>
              <a:gdLst>
                <a:gd name="T0" fmla="*/ 84 w 186"/>
                <a:gd name="T1" fmla="*/ 72 h 72"/>
                <a:gd name="T2" fmla="*/ 186 w 186"/>
                <a:gd name="T3" fmla="*/ 18 h 72"/>
                <a:gd name="T4" fmla="*/ 102 w 186"/>
                <a:gd name="T5" fmla="*/ 0 h 72"/>
                <a:gd name="T6" fmla="*/ 0 w 186"/>
                <a:gd name="T7" fmla="*/ 54 h 72"/>
                <a:gd name="T8" fmla="*/ 84 w 186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2">
                  <a:moveTo>
                    <a:pt x="84" y="72"/>
                  </a:moveTo>
                  <a:lnTo>
                    <a:pt x="186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84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1" name="Freeform 1849"/>
            <p:cNvSpPr>
              <a:spLocks/>
            </p:cNvSpPr>
            <p:nvPr/>
          </p:nvSpPr>
          <p:spPr bwMode="auto">
            <a:xfrm>
              <a:off x="3387" y="2145"/>
              <a:ext cx="102" cy="222"/>
            </a:xfrm>
            <a:custGeom>
              <a:avLst/>
              <a:gdLst>
                <a:gd name="T0" fmla="*/ 0 w 102"/>
                <a:gd name="T1" fmla="*/ 222 h 222"/>
                <a:gd name="T2" fmla="*/ 0 w 102"/>
                <a:gd name="T3" fmla="*/ 60 h 222"/>
                <a:gd name="T4" fmla="*/ 102 w 102"/>
                <a:gd name="T5" fmla="*/ 0 h 222"/>
                <a:gd name="T6" fmla="*/ 96 w 102"/>
                <a:gd name="T7" fmla="*/ 162 h 222"/>
                <a:gd name="T8" fmla="*/ 0 w 102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22">
                  <a:moveTo>
                    <a:pt x="0" y="222"/>
                  </a:moveTo>
                  <a:lnTo>
                    <a:pt x="0" y="60"/>
                  </a:lnTo>
                  <a:lnTo>
                    <a:pt x="102" y="0"/>
                  </a:lnTo>
                  <a:lnTo>
                    <a:pt x="96" y="162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2" name="Freeform 1850"/>
            <p:cNvSpPr>
              <a:spLocks/>
            </p:cNvSpPr>
            <p:nvPr/>
          </p:nvSpPr>
          <p:spPr bwMode="auto">
            <a:xfrm>
              <a:off x="3303" y="2187"/>
              <a:ext cx="84" cy="180"/>
            </a:xfrm>
            <a:custGeom>
              <a:avLst/>
              <a:gdLst>
                <a:gd name="T0" fmla="*/ 0 w 84"/>
                <a:gd name="T1" fmla="*/ 162 h 180"/>
                <a:gd name="T2" fmla="*/ 0 w 84"/>
                <a:gd name="T3" fmla="*/ 0 h 180"/>
                <a:gd name="T4" fmla="*/ 84 w 84"/>
                <a:gd name="T5" fmla="*/ 18 h 180"/>
                <a:gd name="T6" fmla="*/ 84 w 84"/>
                <a:gd name="T7" fmla="*/ 180 h 180"/>
                <a:gd name="T8" fmla="*/ 0 w 84"/>
                <a:gd name="T9" fmla="*/ 16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80">
                  <a:moveTo>
                    <a:pt x="0" y="162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84" y="18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3" name="Freeform 1851"/>
            <p:cNvSpPr>
              <a:spLocks/>
            </p:cNvSpPr>
            <p:nvPr/>
          </p:nvSpPr>
          <p:spPr bwMode="auto">
            <a:xfrm>
              <a:off x="3303" y="2127"/>
              <a:ext cx="186" cy="78"/>
            </a:xfrm>
            <a:custGeom>
              <a:avLst/>
              <a:gdLst>
                <a:gd name="T0" fmla="*/ 84 w 186"/>
                <a:gd name="T1" fmla="*/ 78 h 78"/>
                <a:gd name="T2" fmla="*/ 186 w 186"/>
                <a:gd name="T3" fmla="*/ 18 h 78"/>
                <a:gd name="T4" fmla="*/ 102 w 186"/>
                <a:gd name="T5" fmla="*/ 0 h 78"/>
                <a:gd name="T6" fmla="*/ 0 w 186"/>
                <a:gd name="T7" fmla="*/ 60 h 78"/>
                <a:gd name="T8" fmla="*/ 84 w 186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8">
                  <a:moveTo>
                    <a:pt x="84" y="78"/>
                  </a:moveTo>
                  <a:lnTo>
                    <a:pt x="186" y="18"/>
                  </a:lnTo>
                  <a:lnTo>
                    <a:pt x="102" y="0"/>
                  </a:lnTo>
                  <a:lnTo>
                    <a:pt x="0" y="60"/>
                  </a:lnTo>
                  <a:lnTo>
                    <a:pt x="84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4" name="Freeform 1852"/>
            <p:cNvSpPr>
              <a:spLocks/>
            </p:cNvSpPr>
            <p:nvPr/>
          </p:nvSpPr>
          <p:spPr bwMode="auto">
            <a:xfrm>
              <a:off x="3471" y="2079"/>
              <a:ext cx="102" cy="312"/>
            </a:xfrm>
            <a:custGeom>
              <a:avLst/>
              <a:gdLst>
                <a:gd name="T0" fmla="*/ 0 w 102"/>
                <a:gd name="T1" fmla="*/ 312 h 312"/>
                <a:gd name="T2" fmla="*/ 6 w 102"/>
                <a:gd name="T3" fmla="*/ 60 h 312"/>
                <a:gd name="T4" fmla="*/ 102 w 102"/>
                <a:gd name="T5" fmla="*/ 0 h 312"/>
                <a:gd name="T6" fmla="*/ 96 w 102"/>
                <a:gd name="T7" fmla="*/ 246 h 312"/>
                <a:gd name="T8" fmla="*/ 0 w 102"/>
                <a:gd name="T9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312">
                  <a:moveTo>
                    <a:pt x="0" y="312"/>
                  </a:moveTo>
                  <a:lnTo>
                    <a:pt x="6" y="60"/>
                  </a:lnTo>
                  <a:lnTo>
                    <a:pt x="102" y="0"/>
                  </a:lnTo>
                  <a:lnTo>
                    <a:pt x="96" y="246"/>
                  </a:lnTo>
                  <a:lnTo>
                    <a:pt x="0" y="31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5" name="Freeform 1853"/>
            <p:cNvSpPr>
              <a:spLocks/>
            </p:cNvSpPr>
            <p:nvPr/>
          </p:nvSpPr>
          <p:spPr bwMode="auto">
            <a:xfrm>
              <a:off x="3387" y="2121"/>
              <a:ext cx="90" cy="270"/>
            </a:xfrm>
            <a:custGeom>
              <a:avLst/>
              <a:gdLst>
                <a:gd name="T0" fmla="*/ 0 w 90"/>
                <a:gd name="T1" fmla="*/ 246 h 270"/>
                <a:gd name="T2" fmla="*/ 0 w 90"/>
                <a:gd name="T3" fmla="*/ 0 h 270"/>
                <a:gd name="T4" fmla="*/ 90 w 90"/>
                <a:gd name="T5" fmla="*/ 18 h 270"/>
                <a:gd name="T6" fmla="*/ 84 w 90"/>
                <a:gd name="T7" fmla="*/ 270 h 270"/>
                <a:gd name="T8" fmla="*/ 0 w 90"/>
                <a:gd name="T9" fmla="*/ 24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70">
                  <a:moveTo>
                    <a:pt x="0" y="246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84" y="27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6" name="Freeform 1854"/>
            <p:cNvSpPr>
              <a:spLocks/>
            </p:cNvSpPr>
            <p:nvPr/>
          </p:nvSpPr>
          <p:spPr bwMode="auto">
            <a:xfrm>
              <a:off x="3387" y="2061"/>
              <a:ext cx="186" cy="78"/>
            </a:xfrm>
            <a:custGeom>
              <a:avLst/>
              <a:gdLst>
                <a:gd name="T0" fmla="*/ 90 w 186"/>
                <a:gd name="T1" fmla="*/ 78 h 78"/>
                <a:gd name="T2" fmla="*/ 186 w 186"/>
                <a:gd name="T3" fmla="*/ 18 h 78"/>
                <a:gd name="T4" fmla="*/ 102 w 186"/>
                <a:gd name="T5" fmla="*/ 0 h 78"/>
                <a:gd name="T6" fmla="*/ 0 w 186"/>
                <a:gd name="T7" fmla="*/ 60 h 78"/>
                <a:gd name="T8" fmla="*/ 90 w 186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8">
                  <a:moveTo>
                    <a:pt x="90" y="78"/>
                  </a:moveTo>
                  <a:lnTo>
                    <a:pt x="186" y="18"/>
                  </a:lnTo>
                  <a:lnTo>
                    <a:pt x="102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7" name="Freeform 1855"/>
            <p:cNvSpPr>
              <a:spLocks/>
            </p:cNvSpPr>
            <p:nvPr/>
          </p:nvSpPr>
          <p:spPr bwMode="auto">
            <a:xfrm>
              <a:off x="3555" y="2013"/>
              <a:ext cx="108" cy="396"/>
            </a:xfrm>
            <a:custGeom>
              <a:avLst/>
              <a:gdLst>
                <a:gd name="T0" fmla="*/ 0 w 108"/>
                <a:gd name="T1" fmla="*/ 396 h 396"/>
                <a:gd name="T2" fmla="*/ 6 w 108"/>
                <a:gd name="T3" fmla="*/ 60 h 396"/>
                <a:gd name="T4" fmla="*/ 108 w 108"/>
                <a:gd name="T5" fmla="*/ 0 h 396"/>
                <a:gd name="T6" fmla="*/ 102 w 108"/>
                <a:gd name="T7" fmla="*/ 336 h 396"/>
                <a:gd name="T8" fmla="*/ 0 w 108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96">
                  <a:moveTo>
                    <a:pt x="0" y="396"/>
                  </a:moveTo>
                  <a:lnTo>
                    <a:pt x="6" y="60"/>
                  </a:lnTo>
                  <a:lnTo>
                    <a:pt x="108" y="0"/>
                  </a:lnTo>
                  <a:lnTo>
                    <a:pt x="102" y="336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8" name="Freeform 1856"/>
            <p:cNvSpPr>
              <a:spLocks/>
            </p:cNvSpPr>
            <p:nvPr/>
          </p:nvSpPr>
          <p:spPr bwMode="auto">
            <a:xfrm>
              <a:off x="3471" y="2055"/>
              <a:ext cx="90" cy="354"/>
            </a:xfrm>
            <a:custGeom>
              <a:avLst/>
              <a:gdLst>
                <a:gd name="T0" fmla="*/ 0 w 90"/>
                <a:gd name="T1" fmla="*/ 336 h 354"/>
                <a:gd name="T2" fmla="*/ 6 w 90"/>
                <a:gd name="T3" fmla="*/ 0 h 354"/>
                <a:gd name="T4" fmla="*/ 90 w 90"/>
                <a:gd name="T5" fmla="*/ 18 h 354"/>
                <a:gd name="T6" fmla="*/ 84 w 90"/>
                <a:gd name="T7" fmla="*/ 354 h 354"/>
                <a:gd name="T8" fmla="*/ 0 w 90"/>
                <a:gd name="T9" fmla="*/ 336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354">
                  <a:moveTo>
                    <a:pt x="0" y="336"/>
                  </a:moveTo>
                  <a:lnTo>
                    <a:pt x="6" y="0"/>
                  </a:lnTo>
                  <a:lnTo>
                    <a:pt x="90" y="18"/>
                  </a:lnTo>
                  <a:lnTo>
                    <a:pt x="84" y="354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9" name="Freeform 1857"/>
            <p:cNvSpPr>
              <a:spLocks/>
            </p:cNvSpPr>
            <p:nvPr/>
          </p:nvSpPr>
          <p:spPr bwMode="auto">
            <a:xfrm>
              <a:off x="3477" y="1995"/>
              <a:ext cx="186" cy="78"/>
            </a:xfrm>
            <a:custGeom>
              <a:avLst/>
              <a:gdLst>
                <a:gd name="T0" fmla="*/ 84 w 186"/>
                <a:gd name="T1" fmla="*/ 78 h 78"/>
                <a:gd name="T2" fmla="*/ 186 w 186"/>
                <a:gd name="T3" fmla="*/ 18 h 78"/>
                <a:gd name="T4" fmla="*/ 96 w 186"/>
                <a:gd name="T5" fmla="*/ 0 h 78"/>
                <a:gd name="T6" fmla="*/ 0 w 186"/>
                <a:gd name="T7" fmla="*/ 60 h 78"/>
                <a:gd name="T8" fmla="*/ 84 w 186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8">
                  <a:moveTo>
                    <a:pt x="84" y="78"/>
                  </a:moveTo>
                  <a:lnTo>
                    <a:pt x="186" y="18"/>
                  </a:lnTo>
                  <a:lnTo>
                    <a:pt x="96" y="0"/>
                  </a:lnTo>
                  <a:lnTo>
                    <a:pt x="0" y="60"/>
                  </a:lnTo>
                  <a:lnTo>
                    <a:pt x="84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0" name="Freeform 1858"/>
            <p:cNvSpPr>
              <a:spLocks/>
            </p:cNvSpPr>
            <p:nvPr/>
          </p:nvSpPr>
          <p:spPr bwMode="auto">
            <a:xfrm>
              <a:off x="3645" y="1947"/>
              <a:ext cx="102" cy="480"/>
            </a:xfrm>
            <a:custGeom>
              <a:avLst/>
              <a:gdLst>
                <a:gd name="T0" fmla="*/ 0 w 102"/>
                <a:gd name="T1" fmla="*/ 480 h 480"/>
                <a:gd name="T2" fmla="*/ 6 w 102"/>
                <a:gd name="T3" fmla="*/ 60 h 480"/>
                <a:gd name="T4" fmla="*/ 102 w 102"/>
                <a:gd name="T5" fmla="*/ 0 h 480"/>
                <a:gd name="T6" fmla="*/ 96 w 102"/>
                <a:gd name="T7" fmla="*/ 420 h 480"/>
                <a:gd name="T8" fmla="*/ 0 w 102"/>
                <a:gd name="T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80">
                  <a:moveTo>
                    <a:pt x="0" y="480"/>
                  </a:moveTo>
                  <a:lnTo>
                    <a:pt x="6" y="60"/>
                  </a:lnTo>
                  <a:lnTo>
                    <a:pt x="102" y="0"/>
                  </a:lnTo>
                  <a:lnTo>
                    <a:pt x="96" y="42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1" name="Freeform 1859"/>
            <p:cNvSpPr>
              <a:spLocks/>
            </p:cNvSpPr>
            <p:nvPr/>
          </p:nvSpPr>
          <p:spPr bwMode="auto">
            <a:xfrm>
              <a:off x="3555" y="1989"/>
              <a:ext cx="96" cy="438"/>
            </a:xfrm>
            <a:custGeom>
              <a:avLst/>
              <a:gdLst>
                <a:gd name="T0" fmla="*/ 0 w 96"/>
                <a:gd name="T1" fmla="*/ 420 h 438"/>
                <a:gd name="T2" fmla="*/ 12 w 96"/>
                <a:gd name="T3" fmla="*/ 0 h 438"/>
                <a:gd name="T4" fmla="*/ 96 w 96"/>
                <a:gd name="T5" fmla="*/ 18 h 438"/>
                <a:gd name="T6" fmla="*/ 90 w 96"/>
                <a:gd name="T7" fmla="*/ 438 h 438"/>
                <a:gd name="T8" fmla="*/ 0 w 96"/>
                <a:gd name="T9" fmla="*/ 42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438">
                  <a:moveTo>
                    <a:pt x="0" y="420"/>
                  </a:moveTo>
                  <a:lnTo>
                    <a:pt x="12" y="0"/>
                  </a:lnTo>
                  <a:lnTo>
                    <a:pt x="96" y="18"/>
                  </a:lnTo>
                  <a:lnTo>
                    <a:pt x="90" y="438"/>
                  </a:lnTo>
                  <a:lnTo>
                    <a:pt x="0" y="4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2" name="Freeform 1860"/>
            <p:cNvSpPr>
              <a:spLocks/>
            </p:cNvSpPr>
            <p:nvPr/>
          </p:nvSpPr>
          <p:spPr bwMode="auto">
            <a:xfrm>
              <a:off x="3567" y="1929"/>
              <a:ext cx="180" cy="78"/>
            </a:xfrm>
            <a:custGeom>
              <a:avLst/>
              <a:gdLst>
                <a:gd name="T0" fmla="*/ 84 w 180"/>
                <a:gd name="T1" fmla="*/ 78 h 78"/>
                <a:gd name="T2" fmla="*/ 180 w 180"/>
                <a:gd name="T3" fmla="*/ 18 h 78"/>
                <a:gd name="T4" fmla="*/ 96 w 180"/>
                <a:gd name="T5" fmla="*/ 0 h 78"/>
                <a:gd name="T6" fmla="*/ 0 w 180"/>
                <a:gd name="T7" fmla="*/ 60 h 78"/>
                <a:gd name="T8" fmla="*/ 84 w 18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78">
                  <a:moveTo>
                    <a:pt x="84" y="78"/>
                  </a:moveTo>
                  <a:lnTo>
                    <a:pt x="180" y="18"/>
                  </a:lnTo>
                  <a:lnTo>
                    <a:pt x="96" y="0"/>
                  </a:lnTo>
                  <a:lnTo>
                    <a:pt x="0" y="60"/>
                  </a:lnTo>
                  <a:lnTo>
                    <a:pt x="84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3" name="Freeform 1861"/>
            <p:cNvSpPr>
              <a:spLocks/>
            </p:cNvSpPr>
            <p:nvPr/>
          </p:nvSpPr>
          <p:spPr bwMode="auto">
            <a:xfrm>
              <a:off x="3729" y="1881"/>
              <a:ext cx="108" cy="564"/>
            </a:xfrm>
            <a:custGeom>
              <a:avLst/>
              <a:gdLst>
                <a:gd name="T0" fmla="*/ 0 w 108"/>
                <a:gd name="T1" fmla="*/ 564 h 564"/>
                <a:gd name="T2" fmla="*/ 12 w 108"/>
                <a:gd name="T3" fmla="*/ 60 h 564"/>
                <a:gd name="T4" fmla="*/ 108 w 108"/>
                <a:gd name="T5" fmla="*/ 0 h 564"/>
                <a:gd name="T6" fmla="*/ 96 w 108"/>
                <a:gd name="T7" fmla="*/ 504 h 564"/>
                <a:gd name="T8" fmla="*/ 0 w 108"/>
                <a:gd name="T9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564">
                  <a:moveTo>
                    <a:pt x="0" y="564"/>
                  </a:moveTo>
                  <a:lnTo>
                    <a:pt x="12" y="60"/>
                  </a:lnTo>
                  <a:lnTo>
                    <a:pt x="108" y="0"/>
                  </a:lnTo>
                  <a:lnTo>
                    <a:pt x="96" y="504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4" name="Freeform 1862"/>
            <p:cNvSpPr>
              <a:spLocks/>
            </p:cNvSpPr>
            <p:nvPr/>
          </p:nvSpPr>
          <p:spPr bwMode="auto">
            <a:xfrm>
              <a:off x="3645" y="1923"/>
              <a:ext cx="96" cy="522"/>
            </a:xfrm>
            <a:custGeom>
              <a:avLst/>
              <a:gdLst>
                <a:gd name="T0" fmla="*/ 0 w 96"/>
                <a:gd name="T1" fmla="*/ 504 h 522"/>
                <a:gd name="T2" fmla="*/ 6 w 96"/>
                <a:gd name="T3" fmla="*/ 0 h 522"/>
                <a:gd name="T4" fmla="*/ 96 w 96"/>
                <a:gd name="T5" fmla="*/ 18 h 522"/>
                <a:gd name="T6" fmla="*/ 84 w 96"/>
                <a:gd name="T7" fmla="*/ 522 h 522"/>
                <a:gd name="T8" fmla="*/ 0 w 96"/>
                <a:gd name="T9" fmla="*/ 504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22">
                  <a:moveTo>
                    <a:pt x="0" y="504"/>
                  </a:moveTo>
                  <a:lnTo>
                    <a:pt x="6" y="0"/>
                  </a:lnTo>
                  <a:lnTo>
                    <a:pt x="96" y="18"/>
                  </a:lnTo>
                  <a:lnTo>
                    <a:pt x="84" y="522"/>
                  </a:lnTo>
                  <a:lnTo>
                    <a:pt x="0" y="50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5" name="Freeform 1863"/>
            <p:cNvSpPr>
              <a:spLocks/>
            </p:cNvSpPr>
            <p:nvPr/>
          </p:nvSpPr>
          <p:spPr bwMode="auto">
            <a:xfrm>
              <a:off x="3651" y="1863"/>
              <a:ext cx="186" cy="78"/>
            </a:xfrm>
            <a:custGeom>
              <a:avLst/>
              <a:gdLst>
                <a:gd name="T0" fmla="*/ 90 w 186"/>
                <a:gd name="T1" fmla="*/ 78 h 78"/>
                <a:gd name="T2" fmla="*/ 186 w 186"/>
                <a:gd name="T3" fmla="*/ 18 h 78"/>
                <a:gd name="T4" fmla="*/ 102 w 186"/>
                <a:gd name="T5" fmla="*/ 0 h 78"/>
                <a:gd name="T6" fmla="*/ 0 w 186"/>
                <a:gd name="T7" fmla="*/ 60 h 78"/>
                <a:gd name="T8" fmla="*/ 90 w 186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8">
                  <a:moveTo>
                    <a:pt x="90" y="78"/>
                  </a:moveTo>
                  <a:lnTo>
                    <a:pt x="186" y="18"/>
                  </a:lnTo>
                  <a:lnTo>
                    <a:pt x="102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6" name="Freeform 1864"/>
            <p:cNvSpPr>
              <a:spLocks/>
            </p:cNvSpPr>
            <p:nvPr/>
          </p:nvSpPr>
          <p:spPr bwMode="auto">
            <a:xfrm>
              <a:off x="3819" y="1815"/>
              <a:ext cx="114" cy="654"/>
            </a:xfrm>
            <a:custGeom>
              <a:avLst/>
              <a:gdLst>
                <a:gd name="T0" fmla="*/ 0 w 114"/>
                <a:gd name="T1" fmla="*/ 654 h 654"/>
                <a:gd name="T2" fmla="*/ 18 w 114"/>
                <a:gd name="T3" fmla="*/ 54 h 654"/>
                <a:gd name="T4" fmla="*/ 114 w 114"/>
                <a:gd name="T5" fmla="*/ 0 h 654"/>
                <a:gd name="T6" fmla="*/ 96 w 114"/>
                <a:gd name="T7" fmla="*/ 588 h 654"/>
                <a:gd name="T8" fmla="*/ 0 w 114"/>
                <a:gd name="T9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54">
                  <a:moveTo>
                    <a:pt x="0" y="654"/>
                  </a:moveTo>
                  <a:lnTo>
                    <a:pt x="18" y="54"/>
                  </a:lnTo>
                  <a:lnTo>
                    <a:pt x="114" y="0"/>
                  </a:lnTo>
                  <a:lnTo>
                    <a:pt x="96" y="588"/>
                  </a:lnTo>
                  <a:lnTo>
                    <a:pt x="0" y="65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7" name="Freeform 1865"/>
            <p:cNvSpPr>
              <a:spLocks/>
            </p:cNvSpPr>
            <p:nvPr/>
          </p:nvSpPr>
          <p:spPr bwMode="auto">
            <a:xfrm>
              <a:off x="3729" y="1851"/>
              <a:ext cx="108" cy="618"/>
            </a:xfrm>
            <a:custGeom>
              <a:avLst/>
              <a:gdLst>
                <a:gd name="T0" fmla="*/ 0 w 108"/>
                <a:gd name="T1" fmla="*/ 594 h 618"/>
                <a:gd name="T2" fmla="*/ 18 w 108"/>
                <a:gd name="T3" fmla="*/ 0 h 618"/>
                <a:gd name="T4" fmla="*/ 108 w 108"/>
                <a:gd name="T5" fmla="*/ 18 h 618"/>
                <a:gd name="T6" fmla="*/ 90 w 108"/>
                <a:gd name="T7" fmla="*/ 618 h 618"/>
                <a:gd name="T8" fmla="*/ 0 w 108"/>
                <a:gd name="T9" fmla="*/ 594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18">
                  <a:moveTo>
                    <a:pt x="0" y="594"/>
                  </a:moveTo>
                  <a:lnTo>
                    <a:pt x="18" y="0"/>
                  </a:lnTo>
                  <a:lnTo>
                    <a:pt x="108" y="18"/>
                  </a:lnTo>
                  <a:lnTo>
                    <a:pt x="90" y="618"/>
                  </a:lnTo>
                  <a:lnTo>
                    <a:pt x="0" y="59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8" name="Freeform 1866"/>
            <p:cNvSpPr>
              <a:spLocks/>
            </p:cNvSpPr>
            <p:nvPr/>
          </p:nvSpPr>
          <p:spPr bwMode="auto">
            <a:xfrm>
              <a:off x="3747" y="1797"/>
              <a:ext cx="186" cy="72"/>
            </a:xfrm>
            <a:custGeom>
              <a:avLst/>
              <a:gdLst>
                <a:gd name="T0" fmla="*/ 90 w 186"/>
                <a:gd name="T1" fmla="*/ 72 h 72"/>
                <a:gd name="T2" fmla="*/ 186 w 186"/>
                <a:gd name="T3" fmla="*/ 18 h 72"/>
                <a:gd name="T4" fmla="*/ 96 w 186"/>
                <a:gd name="T5" fmla="*/ 0 h 72"/>
                <a:gd name="T6" fmla="*/ 0 w 186"/>
                <a:gd name="T7" fmla="*/ 54 h 72"/>
                <a:gd name="T8" fmla="*/ 90 w 186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2">
                  <a:moveTo>
                    <a:pt x="90" y="72"/>
                  </a:moveTo>
                  <a:lnTo>
                    <a:pt x="186" y="18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9" name="Freeform 1867"/>
            <p:cNvSpPr>
              <a:spLocks/>
            </p:cNvSpPr>
            <p:nvPr/>
          </p:nvSpPr>
          <p:spPr bwMode="auto">
            <a:xfrm>
              <a:off x="3909" y="1743"/>
              <a:ext cx="114" cy="744"/>
            </a:xfrm>
            <a:custGeom>
              <a:avLst/>
              <a:gdLst>
                <a:gd name="T0" fmla="*/ 0 w 114"/>
                <a:gd name="T1" fmla="*/ 744 h 744"/>
                <a:gd name="T2" fmla="*/ 18 w 114"/>
                <a:gd name="T3" fmla="*/ 60 h 744"/>
                <a:gd name="T4" fmla="*/ 114 w 114"/>
                <a:gd name="T5" fmla="*/ 0 h 744"/>
                <a:gd name="T6" fmla="*/ 90 w 114"/>
                <a:gd name="T7" fmla="*/ 678 h 744"/>
                <a:gd name="T8" fmla="*/ 0 w 114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744">
                  <a:moveTo>
                    <a:pt x="0" y="744"/>
                  </a:moveTo>
                  <a:lnTo>
                    <a:pt x="18" y="60"/>
                  </a:lnTo>
                  <a:lnTo>
                    <a:pt x="114" y="0"/>
                  </a:lnTo>
                  <a:lnTo>
                    <a:pt x="90" y="678"/>
                  </a:lnTo>
                  <a:lnTo>
                    <a:pt x="0" y="74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1" name="Group 2069"/>
          <p:cNvGrpSpPr>
            <a:grpSpLocks/>
          </p:cNvGrpSpPr>
          <p:nvPr/>
        </p:nvGrpSpPr>
        <p:grpSpPr bwMode="auto">
          <a:xfrm>
            <a:off x="3690938" y="1662113"/>
            <a:ext cx="3305175" cy="2867025"/>
            <a:chOff x="2325" y="1047"/>
            <a:chExt cx="2082" cy="1806"/>
          </a:xfrm>
        </p:grpSpPr>
        <p:sp>
          <p:nvSpPr>
            <p:cNvPr id="4941" name="Freeform 1869"/>
            <p:cNvSpPr>
              <a:spLocks/>
            </p:cNvSpPr>
            <p:nvPr/>
          </p:nvSpPr>
          <p:spPr bwMode="auto">
            <a:xfrm>
              <a:off x="3819" y="1785"/>
              <a:ext cx="108" cy="702"/>
            </a:xfrm>
            <a:custGeom>
              <a:avLst/>
              <a:gdLst>
                <a:gd name="T0" fmla="*/ 0 w 108"/>
                <a:gd name="T1" fmla="*/ 684 h 702"/>
                <a:gd name="T2" fmla="*/ 18 w 108"/>
                <a:gd name="T3" fmla="*/ 0 h 702"/>
                <a:gd name="T4" fmla="*/ 108 w 108"/>
                <a:gd name="T5" fmla="*/ 18 h 702"/>
                <a:gd name="T6" fmla="*/ 90 w 108"/>
                <a:gd name="T7" fmla="*/ 702 h 702"/>
                <a:gd name="T8" fmla="*/ 0 w 108"/>
                <a:gd name="T9" fmla="*/ 684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02">
                  <a:moveTo>
                    <a:pt x="0" y="684"/>
                  </a:moveTo>
                  <a:lnTo>
                    <a:pt x="18" y="0"/>
                  </a:lnTo>
                  <a:lnTo>
                    <a:pt x="108" y="18"/>
                  </a:lnTo>
                  <a:lnTo>
                    <a:pt x="90" y="702"/>
                  </a:lnTo>
                  <a:lnTo>
                    <a:pt x="0" y="68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42" name="Freeform 1870"/>
            <p:cNvSpPr>
              <a:spLocks/>
            </p:cNvSpPr>
            <p:nvPr/>
          </p:nvSpPr>
          <p:spPr bwMode="auto">
            <a:xfrm>
              <a:off x="3837" y="1731"/>
              <a:ext cx="186" cy="72"/>
            </a:xfrm>
            <a:custGeom>
              <a:avLst/>
              <a:gdLst>
                <a:gd name="T0" fmla="*/ 90 w 186"/>
                <a:gd name="T1" fmla="*/ 72 h 72"/>
                <a:gd name="T2" fmla="*/ 186 w 186"/>
                <a:gd name="T3" fmla="*/ 12 h 72"/>
                <a:gd name="T4" fmla="*/ 96 w 186"/>
                <a:gd name="T5" fmla="*/ 0 h 72"/>
                <a:gd name="T6" fmla="*/ 0 w 186"/>
                <a:gd name="T7" fmla="*/ 54 h 72"/>
                <a:gd name="T8" fmla="*/ 90 w 186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2">
                  <a:moveTo>
                    <a:pt x="90" y="72"/>
                  </a:moveTo>
                  <a:lnTo>
                    <a:pt x="186" y="12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43" name="Freeform 1871"/>
            <p:cNvSpPr>
              <a:spLocks/>
            </p:cNvSpPr>
            <p:nvPr/>
          </p:nvSpPr>
          <p:spPr bwMode="auto">
            <a:xfrm>
              <a:off x="3999" y="1677"/>
              <a:ext cx="114" cy="828"/>
            </a:xfrm>
            <a:custGeom>
              <a:avLst/>
              <a:gdLst>
                <a:gd name="T0" fmla="*/ 0 w 114"/>
                <a:gd name="T1" fmla="*/ 828 h 828"/>
                <a:gd name="T2" fmla="*/ 24 w 114"/>
                <a:gd name="T3" fmla="*/ 54 h 828"/>
                <a:gd name="T4" fmla="*/ 114 w 114"/>
                <a:gd name="T5" fmla="*/ 0 h 828"/>
                <a:gd name="T6" fmla="*/ 90 w 114"/>
                <a:gd name="T7" fmla="*/ 768 h 828"/>
                <a:gd name="T8" fmla="*/ 0 w 114"/>
                <a:gd name="T9" fmla="*/ 82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28">
                  <a:moveTo>
                    <a:pt x="0" y="828"/>
                  </a:moveTo>
                  <a:lnTo>
                    <a:pt x="24" y="54"/>
                  </a:lnTo>
                  <a:lnTo>
                    <a:pt x="114" y="0"/>
                  </a:lnTo>
                  <a:lnTo>
                    <a:pt x="90" y="768"/>
                  </a:lnTo>
                  <a:lnTo>
                    <a:pt x="0" y="82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44" name="Freeform 1872"/>
            <p:cNvSpPr>
              <a:spLocks/>
            </p:cNvSpPr>
            <p:nvPr/>
          </p:nvSpPr>
          <p:spPr bwMode="auto">
            <a:xfrm>
              <a:off x="3909" y="1713"/>
              <a:ext cx="114" cy="792"/>
            </a:xfrm>
            <a:custGeom>
              <a:avLst/>
              <a:gdLst>
                <a:gd name="T0" fmla="*/ 0 w 114"/>
                <a:gd name="T1" fmla="*/ 774 h 792"/>
                <a:gd name="T2" fmla="*/ 18 w 114"/>
                <a:gd name="T3" fmla="*/ 0 h 792"/>
                <a:gd name="T4" fmla="*/ 114 w 114"/>
                <a:gd name="T5" fmla="*/ 18 h 792"/>
                <a:gd name="T6" fmla="*/ 90 w 114"/>
                <a:gd name="T7" fmla="*/ 792 h 792"/>
                <a:gd name="T8" fmla="*/ 0 w 114"/>
                <a:gd name="T9" fmla="*/ 774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792">
                  <a:moveTo>
                    <a:pt x="0" y="774"/>
                  </a:moveTo>
                  <a:lnTo>
                    <a:pt x="18" y="0"/>
                  </a:lnTo>
                  <a:lnTo>
                    <a:pt x="114" y="18"/>
                  </a:lnTo>
                  <a:lnTo>
                    <a:pt x="90" y="792"/>
                  </a:lnTo>
                  <a:lnTo>
                    <a:pt x="0" y="77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45" name="Freeform 1873"/>
            <p:cNvSpPr>
              <a:spLocks/>
            </p:cNvSpPr>
            <p:nvPr/>
          </p:nvSpPr>
          <p:spPr bwMode="auto">
            <a:xfrm>
              <a:off x="3927" y="1659"/>
              <a:ext cx="186" cy="72"/>
            </a:xfrm>
            <a:custGeom>
              <a:avLst/>
              <a:gdLst>
                <a:gd name="T0" fmla="*/ 96 w 186"/>
                <a:gd name="T1" fmla="*/ 72 h 72"/>
                <a:gd name="T2" fmla="*/ 186 w 186"/>
                <a:gd name="T3" fmla="*/ 18 h 72"/>
                <a:gd name="T4" fmla="*/ 96 w 186"/>
                <a:gd name="T5" fmla="*/ 0 h 72"/>
                <a:gd name="T6" fmla="*/ 0 w 186"/>
                <a:gd name="T7" fmla="*/ 54 h 72"/>
                <a:gd name="T8" fmla="*/ 96 w 186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2">
                  <a:moveTo>
                    <a:pt x="96" y="72"/>
                  </a:moveTo>
                  <a:lnTo>
                    <a:pt x="186" y="18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96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46" name="Freeform 1874"/>
            <p:cNvSpPr>
              <a:spLocks/>
            </p:cNvSpPr>
            <p:nvPr/>
          </p:nvSpPr>
          <p:spPr bwMode="auto">
            <a:xfrm>
              <a:off x="4089" y="1605"/>
              <a:ext cx="120" cy="924"/>
            </a:xfrm>
            <a:custGeom>
              <a:avLst/>
              <a:gdLst>
                <a:gd name="T0" fmla="*/ 0 w 120"/>
                <a:gd name="T1" fmla="*/ 924 h 924"/>
                <a:gd name="T2" fmla="*/ 30 w 120"/>
                <a:gd name="T3" fmla="*/ 54 h 924"/>
                <a:gd name="T4" fmla="*/ 120 w 120"/>
                <a:gd name="T5" fmla="*/ 0 h 924"/>
                <a:gd name="T6" fmla="*/ 90 w 120"/>
                <a:gd name="T7" fmla="*/ 858 h 924"/>
                <a:gd name="T8" fmla="*/ 0 w 120"/>
                <a:gd name="T9" fmla="*/ 924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924">
                  <a:moveTo>
                    <a:pt x="0" y="924"/>
                  </a:moveTo>
                  <a:lnTo>
                    <a:pt x="30" y="54"/>
                  </a:lnTo>
                  <a:lnTo>
                    <a:pt x="120" y="0"/>
                  </a:lnTo>
                  <a:lnTo>
                    <a:pt x="90" y="858"/>
                  </a:lnTo>
                  <a:lnTo>
                    <a:pt x="0" y="92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47" name="Freeform 1875"/>
            <p:cNvSpPr>
              <a:spLocks/>
            </p:cNvSpPr>
            <p:nvPr/>
          </p:nvSpPr>
          <p:spPr bwMode="auto">
            <a:xfrm>
              <a:off x="3999" y="1641"/>
              <a:ext cx="120" cy="888"/>
            </a:xfrm>
            <a:custGeom>
              <a:avLst/>
              <a:gdLst>
                <a:gd name="T0" fmla="*/ 0 w 120"/>
                <a:gd name="T1" fmla="*/ 864 h 888"/>
                <a:gd name="T2" fmla="*/ 24 w 120"/>
                <a:gd name="T3" fmla="*/ 0 h 888"/>
                <a:gd name="T4" fmla="*/ 120 w 120"/>
                <a:gd name="T5" fmla="*/ 18 h 888"/>
                <a:gd name="T6" fmla="*/ 90 w 120"/>
                <a:gd name="T7" fmla="*/ 888 h 888"/>
                <a:gd name="T8" fmla="*/ 0 w 120"/>
                <a:gd name="T9" fmla="*/ 864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888">
                  <a:moveTo>
                    <a:pt x="0" y="864"/>
                  </a:moveTo>
                  <a:lnTo>
                    <a:pt x="24" y="0"/>
                  </a:lnTo>
                  <a:lnTo>
                    <a:pt x="120" y="18"/>
                  </a:lnTo>
                  <a:lnTo>
                    <a:pt x="90" y="888"/>
                  </a:lnTo>
                  <a:lnTo>
                    <a:pt x="0" y="86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48" name="Freeform 1876"/>
            <p:cNvSpPr>
              <a:spLocks/>
            </p:cNvSpPr>
            <p:nvPr/>
          </p:nvSpPr>
          <p:spPr bwMode="auto">
            <a:xfrm>
              <a:off x="4023" y="1587"/>
              <a:ext cx="186" cy="72"/>
            </a:xfrm>
            <a:custGeom>
              <a:avLst/>
              <a:gdLst>
                <a:gd name="T0" fmla="*/ 96 w 186"/>
                <a:gd name="T1" fmla="*/ 72 h 72"/>
                <a:gd name="T2" fmla="*/ 186 w 186"/>
                <a:gd name="T3" fmla="*/ 18 h 72"/>
                <a:gd name="T4" fmla="*/ 96 w 186"/>
                <a:gd name="T5" fmla="*/ 0 h 72"/>
                <a:gd name="T6" fmla="*/ 0 w 186"/>
                <a:gd name="T7" fmla="*/ 54 h 72"/>
                <a:gd name="T8" fmla="*/ 96 w 186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2">
                  <a:moveTo>
                    <a:pt x="96" y="72"/>
                  </a:moveTo>
                  <a:lnTo>
                    <a:pt x="186" y="18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96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49" name="Freeform 1877"/>
            <p:cNvSpPr>
              <a:spLocks/>
            </p:cNvSpPr>
            <p:nvPr/>
          </p:nvSpPr>
          <p:spPr bwMode="auto">
            <a:xfrm>
              <a:off x="4179" y="1533"/>
              <a:ext cx="126" cy="1014"/>
            </a:xfrm>
            <a:custGeom>
              <a:avLst/>
              <a:gdLst>
                <a:gd name="T0" fmla="*/ 0 w 126"/>
                <a:gd name="T1" fmla="*/ 1014 h 1014"/>
                <a:gd name="T2" fmla="*/ 36 w 126"/>
                <a:gd name="T3" fmla="*/ 54 h 1014"/>
                <a:gd name="T4" fmla="*/ 126 w 126"/>
                <a:gd name="T5" fmla="*/ 0 h 1014"/>
                <a:gd name="T6" fmla="*/ 90 w 126"/>
                <a:gd name="T7" fmla="*/ 948 h 1014"/>
                <a:gd name="T8" fmla="*/ 0 w 126"/>
                <a:gd name="T9" fmla="*/ 1014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14">
                  <a:moveTo>
                    <a:pt x="0" y="1014"/>
                  </a:moveTo>
                  <a:lnTo>
                    <a:pt x="36" y="54"/>
                  </a:lnTo>
                  <a:lnTo>
                    <a:pt x="126" y="0"/>
                  </a:lnTo>
                  <a:lnTo>
                    <a:pt x="90" y="948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0" name="Freeform 1878"/>
            <p:cNvSpPr>
              <a:spLocks/>
            </p:cNvSpPr>
            <p:nvPr/>
          </p:nvSpPr>
          <p:spPr bwMode="auto">
            <a:xfrm>
              <a:off x="4089" y="1569"/>
              <a:ext cx="126" cy="978"/>
            </a:xfrm>
            <a:custGeom>
              <a:avLst/>
              <a:gdLst>
                <a:gd name="T0" fmla="*/ 0 w 126"/>
                <a:gd name="T1" fmla="*/ 960 h 978"/>
                <a:gd name="T2" fmla="*/ 30 w 126"/>
                <a:gd name="T3" fmla="*/ 0 h 978"/>
                <a:gd name="T4" fmla="*/ 126 w 126"/>
                <a:gd name="T5" fmla="*/ 18 h 978"/>
                <a:gd name="T6" fmla="*/ 90 w 126"/>
                <a:gd name="T7" fmla="*/ 978 h 978"/>
                <a:gd name="T8" fmla="*/ 0 w 126"/>
                <a:gd name="T9" fmla="*/ 96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978">
                  <a:moveTo>
                    <a:pt x="0" y="960"/>
                  </a:moveTo>
                  <a:lnTo>
                    <a:pt x="30" y="0"/>
                  </a:lnTo>
                  <a:lnTo>
                    <a:pt x="126" y="18"/>
                  </a:lnTo>
                  <a:lnTo>
                    <a:pt x="90" y="978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1" name="Freeform 1879"/>
            <p:cNvSpPr>
              <a:spLocks/>
            </p:cNvSpPr>
            <p:nvPr/>
          </p:nvSpPr>
          <p:spPr bwMode="auto">
            <a:xfrm>
              <a:off x="4119" y="1515"/>
              <a:ext cx="186" cy="72"/>
            </a:xfrm>
            <a:custGeom>
              <a:avLst/>
              <a:gdLst>
                <a:gd name="T0" fmla="*/ 96 w 186"/>
                <a:gd name="T1" fmla="*/ 72 h 72"/>
                <a:gd name="T2" fmla="*/ 186 w 186"/>
                <a:gd name="T3" fmla="*/ 18 h 72"/>
                <a:gd name="T4" fmla="*/ 96 w 186"/>
                <a:gd name="T5" fmla="*/ 0 h 72"/>
                <a:gd name="T6" fmla="*/ 0 w 186"/>
                <a:gd name="T7" fmla="*/ 54 h 72"/>
                <a:gd name="T8" fmla="*/ 96 w 186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2">
                  <a:moveTo>
                    <a:pt x="96" y="72"/>
                  </a:moveTo>
                  <a:lnTo>
                    <a:pt x="186" y="18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96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2" name="Freeform 1880"/>
            <p:cNvSpPr>
              <a:spLocks/>
            </p:cNvSpPr>
            <p:nvPr/>
          </p:nvSpPr>
          <p:spPr bwMode="auto">
            <a:xfrm>
              <a:off x="4269" y="1461"/>
              <a:ext cx="138" cy="1110"/>
            </a:xfrm>
            <a:custGeom>
              <a:avLst/>
              <a:gdLst>
                <a:gd name="T0" fmla="*/ 0 w 138"/>
                <a:gd name="T1" fmla="*/ 1110 h 1110"/>
                <a:gd name="T2" fmla="*/ 42 w 138"/>
                <a:gd name="T3" fmla="*/ 54 h 1110"/>
                <a:gd name="T4" fmla="*/ 138 w 138"/>
                <a:gd name="T5" fmla="*/ 0 h 1110"/>
                <a:gd name="T6" fmla="*/ 90 w 138"/>
                <a:gd name="T7" fmla="*/ 1044 h 1110"/>
                <a:gd name="T8" fmla="*/ 0 w 138"/>
                <a:gd name="T9" fmla="*/ 1110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110">
                  <a:moveTo>
                    <a:pt x="0" y="1110"/>
                  </a:moveTo>
                  <a:lnTo>
                    <a:pt x="42" y="54"/>
                  </a:lnTo>
                  <a:lnTo>
                    <a:pt x="138" y="0"/>
                  </a:lnTo>
                  <a:lnTo>
                    <a:pt x="90" y="1044"/>
                  </a:lnTo>
                  <a:lnTo>
                    <a:pt x="0" y="111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3" name="Freeform 1881"/>
            <p:cNvSpPr>
              <a:spLocks/>
            </p:cNvSpPr>
            <p:nvPr/>
          </p:nvSpPr>
          <p:spPr bwMode="auto">
            <a:xfrm>
              <a:off x="4179" y="1497"/>
              <a:ext cx="132" cy="1074"/>
            </a:xfrm>
            <a:custGeom>
              <a:avLst/>
              <a:gdLst>
                <a:gd name="T0" fmla="*/ 0 w 132"/>
                <a:gd name="T1" fmla="*/ 1050 h 1074"/>
                <a:gd name="T2" fmla="*/ 36 w 132"/>
                <a:gd name="T3" fmla="*/ 0 h 1074"/>
                <a:gd name="T4" fmla="*/ 132 w 132"/>
                <a:gd name="T5" fmla="*/ 18 h 1074"/>
                <a:gd name="T6" fmla="*/ 90 w 132"/>
                <a:gd name="T7" fmla="*/ 1074 h 1074"/>
                <a:gd name="T8" fmla="*/ 0 w 132"/>
                <a:gd name="T9" fmla="*/ 105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074">
                  <a:moveTo>
                    <a:pt x="0" y="1050"/>
                  </a:moveTo>
                  <a:lnTo>
                    <a:pt x="36" y="0"/>
                  </a:lnTo>
                  <a:lnTo>
                    <a:pt x="132" y="18"/>
                  </a:lnTo>
                  <a:lnTo>
                    <a:pt x="90" y="1074"/>
                  </a:lnTo>
                  <a:lnTo>
                    <a:pt x="0" y="10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4" name="Freeform 1882"/>
            <p:cNvSpPr>
              <a:spLocks/>
            </p:cNvSpPr>
            <p:nvPr/>
          </p:nvSpPr>
          <p:spPr bwMode="auto">
            <a:xfrm>
              <a:off x="4215" y="1443"/>
              <a:ext cx="192" cy="72"/>
            </a:xfrm>
            <a:custGeom>
              <a:avLst/>
              <a:gdLst>
                <a:gd name="T0" fmla="*/ 96 w 192"/>
                <a:gd name="T1" fmla="*/ 72 h 72"/>
                <a:gd name="T2" fmla="*/ 192 w 192"/>
                <a:gd name="T3" fmla="*/ 18 h 72"/>
                <a:gd name="T4" fmla="*/ 96 w 192"/>
                <a:gd name="T5" fmla="*/ 0 h 72"/>
                <a:gd name="T6" fmla="*/ 0 w 192"/>
                <a:gd name="T7" fmla="*/ 54 h 72"/>
                <a:gd name="T8" fmla="*/ 96 w 1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2">
                  <a:moveTo>
                    <a:pt x="96" y="72"/>
                  </a:moveTo>
                  <a:lnTo>
                    <a:pt x="192" y="18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96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5" name="Freeform 1883"/>
            <p:cNvSpPr>
              <a:spLocks/>
            </p:cNvSpPr>
            <p:nvPr/>
          </p:nvSpPr>
          <p:spPr bwMode="auto">
            <a:xfrm>
              <a:off x="2865" y="1275"/>
              <a:ext cx="108" cy="1062"/>
            </a:xfrm>
            <a:custGeom>
              <a:avLst/>
              <a:gdLst>
                <a:gd name="T0" fmla="*/ 0 w 108"/>
                <a:gd name="T1" fmla="*/ 1062 h 1062"/>
                <a:gd name="T2" fmla="*/ 0 w 108"/>
                <a:gd name="T3" fmla="*/ 48 h 1062"/>
                <a:gd name="T4" fmla="*/ 102 w 108"/>
                <a:gd name="T5" fmla="*/ 0 h 1062"/>
                <a:gd name="T6" fmla="*/ 108 w 108"/>
                <a:gd name="T7" fmla="*/ 1002 h 1062"/>
                <a:gd name="T8" fmla="*/ 0 w 108"/>
                <a:gd name="T9" fmla="*/ 106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62">
                  <a:moveTo>
                    <a:pt x="0" y="1062"/>
                  </a:moveTo>
                  <a:lnTo>
                    <a:pt x="0" y="48"/>
                  </a:lnTo>
                  <a:lnTo>
                    <a:pt x="102" y="0"/>
                  </a:lnTo>
                  <a:lnTo>
                    <a:pt x="108" y="1002"/>
                  </a:lnTo>
                  <a:lnTo>
                    <a:pt x="0" y="106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6" name="Freeform 1884"/>
            <p:cNvSpPr>
              <a:spLocks/>
            </p:cNvSpPr>
            <p:nvPr/>
          </p:nvSpPr>
          <p:spPr bwMode="auto">
            <a:xfrm>
              <a:off x="2781" y="1311"/>
              <a:ext cx="84" cy="1026"/>
            </a:xfrm>
            <a:custGeom>
              <a:avLst/>
              <a:gdLst>
                <a:gd name="T0" fmla="*/ 6 w 84"/>
                <a:gd name="T1" fmla="*/ 1002 h 1026"/>
                <a:gd name="T2" fmla="*/ 0 w 84"/>
                <a:gd name="T3" fmla="*/ 0 h 1026"/>
                <a:gd name="T4" fmla="*/ 84 w 84"/>
                <a:gd name="T5" fmla="*/ 12 h 1026"/>
                <a:gd name="T6" fmla="*/ 84 w 84"/>
                <a:gd name="T7" fmla="*/ 1026 h 1026"/>
                <a:gd name="T8" fmla="*/ 6 w 84"/>
                <a:gd name="T9" fmla="*/ 1002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26">
                  <a:moveTo>
                    <a:pt x="6" y="1002"/>
                  </a:moveTo>
                  <a:lnTo>
                    <a:pt x="0" y="0"/>
                  </a:lnTo>
                  <a:lnTo>
                    <a:pt x="84" y="12"/>
                  </a:lnTo>
                  <a:lnTo>
                    <a:pt x="84" y="1026"/>
                  </a:lnTo>
                  <a:lnTo>
                    <a:pt x="6" y="100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7" name="Freeform 1885"/>
            <p:cNvSpPr>
              <a:spLocks/>
            </p:cNvSpPr>
            <p:nvPr/>
          </p:nvSpPr>
          <p:spPr bwMode="auto">
            <a:xfrm>
              <a:off x="2781" y="1263"/>
              <a:ext cx="186" cy="60"/>
            </a:xfrm>
            <a:custGeom>
              <a:avLst/>
              <a:gdLst>
                <a:gd name="T0" fmla="*/ 84 w 186"/>
                <a:gd name="T1" fmla="*/ 60 h 60"/>
                <a:gd name="T2" fmla="*/ 186 w 186"/>
                <a:gd name="T3" fmla="*/ 12 h 60"/>
                <a:gd name="T4" fmla="*/ 108 w 186"/>
                <a:gd name="T5" fmla="*/ 0 h 60"/>
                <a:gd name="T6" fmla="*/ 0 w 186"/>
                <a:gd name="T7" fmla="*/ 48 h 60"/>
                <a:gd name="T8" fmla="*/ 84 w 186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0">
                  <a:moveTo>
                    <a:pt x="84" y="60"/>
                  </a:moveTo>
                  <a:lnTo>
                    <a:pt x="186" y="12"/>
                  </a:lnTo>
                  <a:lnTo>
                    <a:pt x="108" y="0"/>
                  </a:lnTo>
                  <a:lnTo>
                    <a:pt x="0" y="48"/>
                  </a:lnTo>
                  <a:lnTo>
                    <a:pt x="84" y="6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8" name="Freeform 1886"/>
            <p:cNvSpPr>
              <a:spLocks/>
            </p:cNvSpPr>
            <p:nvPr/>
          </p:nvSpPr>
          <p:spPr bwMode="auto">
            <a:xfrm>
              <a:off x="2949" y="1203"/>
              <a:ext cx="108" cy="1152"/>
            </a:xfrm>
            <a:custGeom>
              <a:avLst/>
              <a:gdLst>
                <a:gd name="T0" fmla="*/ 0 w 108"/>
                <a:gd name="T1" fmla="*/ 1152 h 1152"/>
                <a:gd name="T2" fmla="*/ 0 w 108"/>
                <a:gd name="T3" fmla="*/ 48 h 1152"/>
                <a:gd name="T4" fmla="*/ 108 w 108"/>
                <a:gd name="T5" fmla="*/ 0 h 1152"/>
                <a:gd name="T6" fmla="*/ 102 w 108"/>
                <a:gd name="T7" fmla="*/ 1092 h 1152"/>
                <a:gd name="T8" fmla="*/ 0 w 108"/>
                <a:gd name="T9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52">
                  <a:moveTo>
                    <a:pt x="0" y="1152"/>
                  </a:moveTo>
                  <a:lnTo>
                    <a:pt x="0" y="48"/>
                  </a:lnTo>
                  <a:lnTo>
                    <a:pt x="108" y="0"/>
                  </a:lnTo>
                  <a:lnTo>
                    <a:pt x="102" y="1092"/>
                  </a:lnTo>
                  <a:lnTo>
                    <a:pt x="0" y="115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9" name="Freeform 1887"/>
            <p:cNvSpPr>
              <a:spLocks/>
            </p:cNvSpPr>
            <p:nvPr/>
          </p:nvSpPr>
          <p:spPr bwMode="auto">
            <a:xfrm>
              <a:off x="2859" y="1239"/>
              <a:ext cx="90" cy="1116"/>
            </a:xfrm>
            <a:custGeom>
              <a:avLst/>
              <a:gdLst>
                <a:gd name="T0" fmla="*/ 6 w 90"/>
                <a:gd name="T1" fmla="*/ 1098 h 1116"/>
                <a:gd name="T2" fmla="*/ 0 w 90"/>
                <a:gd name="T3" fmla="*/ 0 h 1116"/>
                <a:gd name="T4" fmla="*/ 90 w 90"/>
                <a:gd name="T5" fmla="*/ 12 h 1116"/>
                <a:gd name="T6" fmla="*/ 90 w 90"/>
                <a:gd name="T7" fmla="*/ 1116 h 1116"/>
                <a:gd name="T8" fmla="*/ 6 w 90"/>
                <a:gd name="T9" fmla="*/ 1098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16">
                  <a:moveTo>
                    <a:pt x="6" y="1098"/>
                  </a:moveTo>
                  <a:lnTo>
                    <a:pt x="0" y="0"/>
                  </a:lnTo>
                  <a:lnTo>
                    <a:pt x="90" y="12"/>
                  </a:lnTo>
                  <a:lnTo>
                    <a:pt x="90" y="1116"/>
                  </a:lnTo>
                  <a:lnTo>
                    <a:pt x="6" y="109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0" name="Freeform 1888"/>
            <p:cNvSpPr>
              <a:spLocks/>
            </p:cNvSpPr>
            <p:nvPr/>
          </p:nvSpPr>
          <p:spPr bwMode="auto">
            <a:xfrm>
              <a:off x="2859" y="1191"/>
              <a:ext cx="198" cy="60"/>
            </a:xfrm>
            <a:custGeom>
              <a:avLst/>
              <a:gdLst>
                <a:gd name="T0" fmla="*/ 90 w 198"/>
                <a:gd name="T1" fmla="*/ 60 h 60"/>
                <a:gd name="T2" fmla="*/ 198 w 198"/>
                <a:gd name="T3" fmla="*/ 12 h 60"/>
                <a:gd name="T4" fmla="*/ 108 w 198"/>
                <a:gd name="T5" fmla="*/ 0 h 60"/>
                <a:gd name="T6" fmla="*/ 0 w 198"/>
                <a:gd name="T7" fmla="*/ 48 h 60"/>
                <a:gd name="T8" fmla="*/ 90 w 198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60">
                  <a:moveTo>
                    <a:pt x="90" y="60"/>
                  </a:moveTo>
                  <a:lnTo>
                    <a:pt x="198" y="12"/>
                  </a:lnTo>
                  <a:lnTo>
                    <a:pt x="108" y="0"/>
                  </a:lnTo>
                  <a:lnTo>
                    <a:pt x="0" y="48"/>
                  </a:lnTo>
                  <a:lnTo>
                    <a:pt x="90" y="6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1" name="Freeform 1889"/>
            <p:cNvSpPr>
              <a:spLocks/>
            </p:cNvSpPr>
            <p:nvPr/>
          </p:nvSpPr>
          <p:spPr bwMode="auto">
            <a:xfrm>
              <a:off x="3033" y="1131"/>
              <a:ext cx="108" cy="1242"/>
            </a:xfrm>
            <a:custGeom>
              <a:avLst/>
              <a:gdLst>
                <a:gd name="T0" fmla="*/ 0 w 108"/>
                <a:gd name="T1" fmla="*/ 1242 h 1242"/>
                <a:gd name="T2" fmla="*/ 0 w 108"/>
                <a:gd name="T3" fmla="*/ 48 h 1242"/>
                <a:gd name="T4" fmla="*/ 108 w 108"/>
                <a:gd name="T5" fmla="*/ 0 h 1242"/>
                <a:gd name="T6" fmla="*/ 102 w 108"/>
                <a:gd name="T7" fmla="*/ 1182 h 1242"/>
                <a:gd name="T8" fmla="*/ 0 w 108"/>
                <a:gd name="T9" fmla="*/ 1242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42">
                  <a:moveTo>
                    <a:pt x="0" y="1242"/>
                  </a:moveTo>
                  <a:lnTo>
                    <a:pt x="0" y="48"/>
                  </a:lnTo>
                  <a:lnTo>
                    <a:pt x="108" y="0"/>
                  </a:lnTo>
                  <a:lnTo>
                    <a:pt x="102" y="1182"/>
                  </a:lnTo>
                  <a:lnTo>
                    <a:pt x="0" y="124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2" name="Freeform 1890"/>
            <p:cNvSpPr>
              <a:spLocks/>
            </p:cNvSpPr>
            <p:nvPr/>
          </p:nvSpPr>
          <p:spPr bwMode="auto">
            <a:xfrm>
              <a:off x="2949" y="1161"/>
              <a:ext cx="84" cy="1212"/>
            </a:xfrm>
            <a:custGeom>
              <a:avLst/>
              <a:gdLst>
                <a:gd name="T0" fmla="*/ 0 w 84"/>
                <a:gd name="T1" fmla="*/ 1194 h 1212"/>
                <a:gd name="T2" fmla="*/ 0 w 84"/>
                <a:gd name="T3" fmla="*/ 0 h 1212"/>
                <a:gd name="T4" fmla="*/ 84 w 84"/>
                <a:gd name="T5" fmla="*/ 18 h 1212"/>
                <a:gd name="T6" fmla="*/ 84 w 84"/>
                <a:gd name="T7" fmla="*/ 1212 h 1212"/>
                <a:gd name="T8" fmla="*/ 0 w 84"/>
                <a:gd name="T9" fmla="*/ 1194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212">
                  <a:moveTo>
                    <a:pt x="0" y="1194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84" y="1212"/>
                  </a:lnTo>
                  <a:lnTo>
                    <a:pt x="0" y="119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3" name="Freeform 1891"/>
            <p:cNvSpPr>
              <a:spLocks/>
            </p:cNvSpPr>
            <p:nvPr/>
          </p:nvSpPr>
          <p:spPr bwMode="auto">
            <a:xfrm>
              <a:off x="2949" y="1119"/>
              <a:ext cx="192" cy="60"/>
            </a:xfrm>
            <a:custGeom>
              <a:avLst/>
              <a:gdLst>
                <a:gd name="T0" fmla="*/ 84 w 192"/>
                <a:gd name="T1" fmla="*/ 60 h 60"/>
                <a:gd name="T2" fmla="*/ 192 w 192"/>
                <a:gd name="T3" fmla="*/ 12 h 60"/>
                <a:gd name="T4" fmla="*/ 108 w 192"/>
                <a:gd name="T5" fmla="*/ 0 h 60"/>
                <a:gd name="T6" fmla="*/ 0 w 192"/>
                <a:gd name="T7" fmla="*/ 42 h 60"/>
                <a:gd name="T8" fmla="*/ 84 w 192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0">
                  <a:moveTo>
                    <a:pt x="84" y="60"/>
                  </a:moveTo>
                  <a:lnTo>
                    <a:pt x="192" y="12"/>
                  </a:lnTo>
                  <a:lnTo>
                    <a:pt x="108" y="0"/>
                  </a:lnTo>
                  <a:lnTo>
                    <a:pt x="0" y="42"/>
                  </a:lnTo>
                  <a:lnTo>
                    <a:pt x="84" y="6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4" name="Freeform 1892"/>
            <p:cNvSpPr>
              <a:spLocks/>
            </p:cNvSpPr>
            <p:nvPr/>
          </p:nvSpPr>
          <p:spPr bwMode="auto">
            <a:xfrm>
              <a:off x="3117" y="1059"/>
              <a:ext cx="108" cy="1332"/>
            </a:xfrm>
            <a:custGeom>
              <a:avLst/>
              <a:gdLst>
                <a:gd name="T0" fmla="*/ 0 w 108"/>
                <a:gd name="T1" fmla="*/ 1332 h 1332"/>
                <a:gd name="T2" fmla="*/ 0 w 108"/>
                <a:gd name="T3" fmla="*/ 48 h 1332"/>
                <a:gd name="T4" fmla="*/ 108 w 108"/>
                <a:gd name="T5" fmla="*/ 0 h 1332"/>
                <a:gd name="T6" fmla="*/ 102 w 108"/>
                <a:gd name="T7" fmla="*/ 1272 h 1332"/>
                <a:gd name="T8" fmla="*/ 0 w 108"/>
                <a:gd name="T9" fmla="*/ 1332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32">
                  <a:moveTo>
                    <a:pt x="0" y="1332"/>
                  </a:moveTo>
                  <a:lnTo>
                    <a:pt x="0" y="48"/>
                  </a:lnTo>
                  <a:lnTo>
                    <a:pt x="108" y="0"/>
                  </a:lnTo>
                  <a:lnTo>
                    <a:pt x="102" y="1272"/>
                  </a:lnTo>
                  <a:lnTo>
                    <a:pt x="0" y="133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5" name="Freeform 1893"/>
            <p:cNvSpPr>
              <a:spLocks/>
            </p:cNvSpPr>
            <p:nvPr/>
          </p:nvSpPr>
          <p:spPr bwMode="auto">
            <a:xfrm>
              <a:off x="3033" y="1089"/>
              <a:ext cx="84" cy="1302"/>
            </a:xfrm>
            <a:custGeom>
              <a:avLst/>
              <a:gdLst>
                <a:gd name="T0" fmla="*/ 0 w 84"/>
                <a:gd name="T1" fmla="*/ 1284 h 1302"/>
                <a:gd name="T2" fmla="*/ 0 w 84"/>
                <a:gd name="T3" fmla="*/ 0 h 1302"/>
                <a:gd name="T4" fmla="*/ 84 w 84"/>
                <a:gd name="T5" fmla="*/ 18 h 1302"/>
                <a:gd name="T6" fmla="*/ 84 w 84"/>
                <a:gd name="T7" fmla="*/ 1302 h 1302"/>
                <a:gd name="T8" fmla="*/ 0 w 84"/>
                <a:gd name="T9" fmla="*/ 1284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302">
                  <a:moveTo>
                    <a:pt x="0" y="1284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84" y="1302"/>
                  </a:lnTo>
                  <a:lnTo>
                    <a:pt x="0" y="128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6" name="Freeform 1894"/>
            <p:cNvSpPr>
              <a:spLocks/>
            </p:cNvSpPr>
            <p:nvPr/>
          </p:nvSpPr>
          <p:spPr bwMode="auto">
            <a:xfrm>
              <a:off x="3033" y="1047"/>
              <a:ext cx="192" cy="60"/>
            </a:xfrm>
            <a:custGeom>
              <a:avLst/>
              <a:gdLst>
                <a:gd name="T0" fmla="*/ 84 w 192"/>
                <a:gd name="T1" fmla="*/ 60 h 60"/>
                <a:gd name="T2" fmla="*/ 192 w 192"/>
                <a:gd name="T3" fmla="*/ 12 h 60"/>
                <a:gd name="T4" fmla="*/ 108 w 192"/>
                <a:gd name="T5" fmla="*/ 0 h 60"/>
                <a:gd name="T6" fmla="*/ 0 w 192"/>
                <a:gd name="T7" fmla="*/ 42 h 60"/>
                <a:gd name="T8" fmla="*/ 84 w 192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0">
                  <a:moveTo>
                    <a:pt x="84" y="60"/>
                  </a:moveTo>
                  <a:lnTo>
                    <a:pt x="192" y="12"/>
                  </a:lnTo>
                  <a:lnTo>
                    <a:pt x="108" y="0"/>
                  </a:lnTo>
                  <a:lnTo>
                    <a:pt x="0" y="42"/>
                  </a:lnTo>
                  <a:lnTo>
                    <a:pt x="84" y="6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7" name="Freeform 1895"/>
            <p:cNvSpPr>
              <a:spLocks/>
            </p:cNvSpPr>
            <p:nvPr/>
          </p:nvSpPr>
          <p:spPr bwMode="auto">
            <a:xfrm>
              <a:off x="3117" y="2331"/>
              <a:ext cx="186" cy="78"/>
            </a:xfrm>
            <a:custGeom>
              <a:avLst/>
              <a:gdLst>
                <a:gd name="T0" fmla="*/ 84 w 186"/>
                <a:gd name="T1" fmla="*/ 78 h 78"/>
                <a:gd name="T2" fmla="*/ 186 w 186"/>
                <a:gd name="T3" fmla="*/ 18 h 78"/>
                <a:gd name="T4" fmla="*/ 102 w 186"/>
                <a:gd name="T5" fmla="*/ 0 h 78"/>
                <a:gd name="T6" fmla="*/ 0 w 186"/>
                <a:gd name="T7" fmla="*/ 60 h 78"/>
                <a:gd name="T8" fmla="*/ 84 w 186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8">
                  <a:moveTo>
                    <a:pt x="84" y="78"/>
                  </a:moveTo>
                  <a:lnTo>
                    <a:pt x="186" y="18"/>
                  </a:lnTo>
                  <a:lnTo>
                    <a:pt x="102" y="0"/>
                  </a:lnTo>
                  <a:lnTo>
                    <a:pt x="0" y="60"/>
                  </a:lnTo>
                  <a:lnTo>
                    <a:pt x="84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8" name="Freeform 1896"/>
            <p:cNvSpPr>
              <a:spLocks/>
            </p:cNvSpPr>
            <p:nvPr/>
          </p:nvSpPr>
          <p:spPr bwMode="auto">
            <a:xfrm>
              <a:off x="3285" y="2289"/>
              <a:ext cx="102" cy="144"/>
            </a:xfrm>
            <a:custGeom>
              <a:avLst/>
              <a:gdLst>
                <a:gd name="T0" fmla="*/ 0 w 102"/>
                <a:gd name="T1" fmla="*/ 144 h 144"/>
                <a:gd name="T2" fmla="*/ 0 w 102"/>
                <a:gd name="T3" fmla="*/ 60 h 144"/>
                <a:gd name="T4" fmla="*/ 102 w 102"/>
                <a:gd name="T5" fmla="*/ 0 h 144"/>
                <a:gd name="T6" fmla="*/ 102 w 102"/>
                <a:gd name="T7" fmla="*/ 78 h 144"/>
                <a:gd name="T8" fmla="*/ 0 w 102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44">
                  <a:moveTo>
                    <a:pt x="0" y="144"/>
                  </a:moveTo>
                  <a:lnTo>
                    <a:pt x="0" y="60"/>
                  </a:lnTo>
                  <a:lnTo>
                    <a:pt x="102" y="0"/>
                  </a:lnTo>
                  <a:lnTo>
                    <a:pt x="102" y="78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9" name="Freeform 1897"/>
            <p:cNvSpPr>
              <a:spLocks/>
            </p:cNvSpPr>
            <p:nvPr/>
          </p:nvSpPr>
          <p:spPr bwMode="auto">
            <a:xfrm>
              <a:off x="3201" y="2331"/>
              <a:ext cx="84" cy="102"/>
            </a:xfrm>
            <a:custGeom>
              <a:avLst/>
              <a:gdLst>
                <a:gd name="T0" fmla="*/ 0 w 84"/>
                <a:gd name="T1" fmla="*/ 78 h 102"/>
                <a:gd name="T2" fmla="*/ 0 w 84"/>
                <a:gd name="T3" fmla="*/ 0 h 102"/>
                <a:gd name="T4" fmla="*/ 84 w 84"/>
                <a:gd name="T5" fmla="*/ 18 h 102"/>
                <a:gd name="T6" fmla="*/ 84 w 84"/>
                <a:gd name="T7" fmla="*/ 102 h 102"/>
                <a:gd name="T8" fmla="*/ 0 w 84"/>
                <a:gd name="T9" fmla="*/ 7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2">
                  <a:moveTo>
                    <a:pt x="0" y="78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84" y="102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70" name="Freeform 1898"/>
            <p:cNvSpPr>
              <a:spLocks/>
            </p:cNvSpPr>
            <p:nvPr/>
          </p:nvSpPr>
          <p:spPr bwMode="auto">
            <a:xfrm>
              <a:off x="3201" y="2265"/>
              <a:ext cx="186" cy="84"/>
            </a:xfrm>
            <a:custGeom>
              <a:avLst/>
              <a:gdLst>
                <a:gd name="T0" fmla="*/ 84 w 186"/>
                <a:gd name="T1" fmla="*/ 84 h 84"/>
                <a:gd name="T2" fmla="*/ 186 w 186"/>
                <a:gd name="T3" fmla="*/ 24 h 84"/>
                <a:gd name="T4" fmla="*/ 102 w 186"/>
                <a:gd name="T5" fmla="*/ 0 h 84"/>
                <a:gd name="T6" fmla="*/ 0 w 186"/>
                <a:gd name="T7" fmla="*/ 66 h 84"/>
                <a:gd name="T8" fmla="*/ 84 w 18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84">
                  <a:moveTo>
                    <a:pt x="84" y="84"/>
                  </a:moveTo>
                  <a:lnTo>
                    <a:pt x="186" y="24"/>
                  </a:lnTo>
                  <a:lnTo>
                    <a:pt x="102" y="0"/>
                  </a:lnTo>
                  <a:lnTo>
                    <a:pt x="0" y="66"/>
                  </a:lnTo>
                  <a:lnTo>
                    <a:pt x="84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71" name="Freeform 1899"/>
            <p:cNvSpPr>
              <a:spLocks/>
            </p:cNvSpPr>
            <p:nvPr/>
          </p:nvSpPr>
          <p:spPr bwMode="auto">
            <a:xfrm>
              <a:off x="3369" y="2223"/>
              <a:ext cx="108" cy="228"/>
            </a:xfrm>
            <a:custGeom>
              <a:avLst/>
              <a:gdLst>
                <a:gd name="T0" fmla="*/ 0 w 108"/>
                <a:gd name="T1" fmla="*/ 228 h 228"/>
                <a:gd name="T2" fmla="*/ 6 w 108"/>
                <a:gd name="T3" fmla="*/ 60 h 228"/>
                <a:gd name="T4" fmla="*/ 108 w 108"/>
                <a:gd name="T5" fmla="*/ 0 h 228"/>
                <a:gd name="T6" fmla="*/ 102 w 108"/>
                <a:gd name="T7" fmla="*/ 168 h 228"/>
                <a:gd name="T8" fmla="*/ 0 w 108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228">
                  <a:moveTo>
                    <a:pt x="0" y="228"/>
                  </a:moveTo>
                  <a:lnTo>
                    <a:pt x="6" y="60"/>
                  </a:lnTo>
                  <a:lnTo>
                    <a:pt x="108" y="0"/>
                  </a:lnTo>
                  <a:lnTo>
                    <a:pt x="102" y="168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72" name="Freeform 1900"/>
            <p:cNvSpPr>
              <a:spLocks/>
            </p:cNvSpPr>
            <p:nvPr/>
          </p:nvSpPr>
          <p:spPr bwMode="auto">
            <a:xfrm>
              <a:off x="3285" y="2265"/>
              <a:ext cx="90" cy="186"/>
            </a:xfrm>
            <a:custGeom>
              <a:avLst/>
              <a:gdLst>
                <a:gd name="T0" fmla="*/ 0 w 90"/>
                <a:gd name="T1" fmla="*/ 168 h 186"/>
                <a:gd name="T2" fmla="*/ 0 w 90"/>
                <a:gd name="T3" fmla="*/ 0 h 186"/>
                <a:gd name="T4" fmla="*/ 90 w 90"/>
                <a:gd name="T5" fmla="*/ 18 h 186"/>
                <a:gd name="T6" fmla="*/ 84 w 90"/>
                <a:gd name="T7" fmla="*/ 186 h 186"/>
                <a:gd name="T8" fmla="*/ 0 w 90"/>
                <a:gd name="T9" fmla="*/ 16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86">
                  <a:moveTo>
                    <a:pt x="0" y="168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84" y="186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73" name="Freeform 1901"/>
            <p:cNvSpPr>
              <a:spLocks/>
            </p:cNvSpPr>
            <p:nvPr/>
          </p:nvSpPr>
          <p:spPr bwMode="auto">
            <a:xfrm>
              <a:off x="3285" y="2205"/>
              <a:ext cx="192" cy="78"/>
            </a:xfrm>
            <a:custGeom>
              <a:avLst/>
              <a:gdLst>
                <a:gd name="T0" fmla="*/ 90 w 192"/>
                <a:gd name="T1" fmla="*/ 78 h 78"/>
                <a:gd name="T2" fmla="*/ 192 w 192"/>
                <a:gd name="T3" fmla="*/ 18 h 78"/>
                <a:gd name="T4" fmla="*/ 102 w 192"/>
                <a:gd name="T5" fmla="*/ 0 h 78"/>
                <a:gd name="T6" fmla="*/ 0 w 192"/>
                <a:gd name="T7" fmla="*/ 60 h 78"/>
                <a:gd name="T8" fmla="*/ 90 w 192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8">
                  <a:moveTo>
                    <a:pt x="90" y="78"/>
                  </a:moveTo>
                  <a:lnTo>
                    <a:pt x="192" y="18"/>
                  </a:lnTo>
                  <a:lnTo>
                    <a:pt x="102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74" name="Freeform 1902"/>
            <p:cNvSpPr>
              <a:spLocks/>
            </p:cNvSpPr>
            <p:nvPr/>
          </p:nvSpPr>
          <p:spPr bwMode="auto">
            <a:xfrm>
              <a:off x="3459" y="2157"/>
              <a:ext cx="102" cy="312"/>
            </a:xfrm>
            <a:custGeom>
              <a:avLst/>
              <a:gdLst>
                <a:gd name="T0" fmla="*/ 0 w 102"/>
                <a:gd name="T1" fmla="*/ 312 h 312"/>
                <a:gd name="T2" fmla="*/ 0 w 102"/>
                <a:gd name="T3" fmla="*/ 60 h 312"/>
                <a:gd name="T4" fmla="*/ 102 w 102"/>
                <a:gd name="T5" fmla="*/ 0 h 312"/>
                <a:gd name="T6" fmla="*/ 96 w 102"/>
                <a:gd name="T7" fmla="*/ 252 h 312"/>
                <a:gd name="T8" fmla="*/ 0 w 102"/>
                <a:gd name="T9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312">
                  <a:moveTo>
                    <a:pt x="0" y="312"/>
                  </a:moveTo>
                  <a:lnTo>
                    <a:pt x="0" y="60"/>
                  </a:lnTo>
                  <a:lnTo>
                    <a:pt x="102" y="0"/>
                  </a:lnTo>
                  <a:lnTo>
                    <a:pt x="96" y="252"/>
                  </a:lnTo>
                  <a:lnTo>
                    <a:pt x="0" y="31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75" name="Freeform 1903"/>
            <p:cNvSpPr>
              <a:spLocks/>
            </p:cNvSpPr>
            <p:nvPr/>
          </p:nvSpPr>
          <p:spPr bwMode="auto">
            <a:xfrm>
              <a:off x="3369" y="2199"/>
              <a:ext cx="90" cy="270"/>
            </a:xfrm>
            <a:custGeom>
              <a:avLst/>
              <a:gdLst>
                <a:gd name="T0" fmla="*/ 0 w 90"/>
                <a:gd name="T1" fmla="*/ 252 h 270"/>
                <a:gd name="T2" fmla="*/ 6 w 90"/>
                <a:gd name="T3" fmla="*/ 0 h 270"/>
                <a:gd name="T4" fmla="*/ 90 w 90"/>
                <a:gd name="T5" fmla="*/ 18 h 270"/>
                <a:gd name="T6" fmla="*/ 90 w 90"/>
                <a:gd name="T7" fmla="*/ 270 h 270"/>
                <a:gd name="T8" fmla="*/ 0 w 90"/>
                <a:gd name="T9" fmla="*/ 25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70">
                  <a:moveTo>
                    <a:pt x="0" y="252"/>
                  </a:moveTo>
                  <a:lnTo>
                    <a:pt x="6" y="0"/>
                  </a:lnTo>
                  <a:lnTo>
                    <a:pt x="90" y="18"/>
                  </a:lnTo>
                  <a:lnTo>
                    <a:pt x="90" y="270"/>
                  </a:lnTo>
                  <a:lnTo>
                    <a:pt x="0" y="25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76" name="Freeform 1904"/>
            <p:cNvSpPr>
              <a:spLocks/>
            </p:cNvSpPr>
            <p:nvPr/>
          </p:nvSpPr>
          <p:spPr bwMode="auto">
            <a:xfrm>
              <a:off x="3375" y="2139"/>
              <a:ext cx="186" cy="78"/>
            </a:xfrm>
            <a:custGeom>
              <a:avLst/>
              <a:gdLst>
                <a:gd name="T0" fmla="*/ 84 w 186"/>
                <a:gd name="T1" fmla="*/ 78 h 78"/>
                <a:gd name="T2" fmla="*/ 186 w 186"/>
                <a:gd name="T3" fmla="*/ 18 h 78"/>
                <a:gd name="T4" fmla="*/ 102 w 186"/>
                <a:gd name="T5" fmla="*/ 0 h 78"/>
                <a:gd name="T6" fmla="*/ 0 w 186"/>
                <a:gd name="T7" fmla="*/ 60 h 78"/>
                <a:gd name="T8" fmla="*/ 84 w 186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8">
                  <a:moveTo>
                    <a:pt x="84" y="78"/>
                  </a:moveTo>
                  <a:lnTo>
                    <a:pt x="186" y="18"/>
                  </a:lnTo>
                  <a:lnTo>
                    <a:pt x="102" y="0"/>
                  </a:lnTo>
                  <a:lnTo>
                    <a:pt x="0" y="60"/>
                  </a:lnTo>
                  <a:lnTo>
                    <a:pt x="84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77" name="Freeform 1905"/>
            <p:cNvSpPr>
              <a:spLocks/>
            </p:cNvSpPr>
            <p:nvPr/>
          </p:nvSpPr>
          <p:spPr bwMode="auto">
            <a:xfrm>
              <a:off x="3543" y="2091"/>
              <a:ext cx="108" cy="402"/>
            </a:xfrm>
            <a:custGeom>
              <a:avLst/>
              <a:gdLst>
                <a:gd name="T0" fmla="*/ 0 w 108"/>
                <a:gd name="T1" fmla="*/ 402 h 402"/>
                <a:gd name="T2" fmla="*/ 6 w 108"/>
                <a:gd name="T3" fmla="*/ 60 h 402"/>
                <a:gd name="T4" fmla="*/ 108 w 108"/>
                <a:gd name="T5" fmla="*/ 0 h 402"/>
                <a:gd name="T6" fmla="*/ 102 w 108"/>
                <a:gd name="T7" fmla="*/ 336 h 402"/>
                <a:gd name="T8" fmla="*/ 0 w 108"/>
                <a:gd name="T9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02">
                  <a:moveTo>
                    <a:pt x="0" y="402"/>
                  </a:moveTo>
                  <a:lnTo>
                    <a:pt x="6" y="60"/>
                  </a:lnTo>
                  <a:lnTo>
                    <a:pt x="108" y="0"/>
                  </a:lnTo>
                  <a:lnTo>
                    <a:pt x="102" y="336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78" name="Freeform 1906"/>
            <p:cNvSpPr>
              <a:spLocks/>
            </p:cNvSpPr>
            <p:nvPr/>
          </p:nvSpPr>
          <p:spPr bwMode="auto">
            <a:xfrm>
              <a:off x="3459" y="2133"/>
              <a:ext cx="90" cy="360"/>
            </a:xfrm>
            <a:custGeom>
              <a:avLst/>
              <a:gdLst>
                <a:gd name="T0" fmla="*/ 0 w 90"/>
                <a:gd name="T1" fmla="*/ 336 h 360"/>
                <a:gd name="T2" fmla="*/ 6 w 90"/>
                <a:gd name="T3" fmla="*/ 0 h 360"/>
                <a:gd name="T4" fmla="*/ 90 w 90"/>
                <a:gd name="T5" fmla="*/ 18 h 360"/>
                <a:gd name="T6" fmla="*/ 84 w 90"/>
                <a:gd name="T7" fmla="*/ 360 h 360"/>
                <a:gd name="T8" fmla="*/ 0 w 90"/>
                <a:gd name="T9" fmla="*/ 33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360">
                  <a:moveTo>
                    <a:pt x="0" y="336"/>
                  </a:moveTo>
                  <a:lnTo>
                    <a:pt x="6" y="0"/>
                  </a:lnTo>
                  <a:lnTo>
                    <a:pt x="90" y="18"/>
                  </a:lnTo>
                  <a:lnTo>
                    <a:pt x="84" y="36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79" name="Freeform 1907"/>
            <p:cNvSpPr>
              <a:spLocks/>
            </p:cNvSpPr>
            <p:nvPr/>
          </p:nvSpPr>
          <p:spPr bwMode="auto">
            <a:xfrm>
              <a:off x="3465" y="2073"/>
              <a:ext cx="186" cy="78"/>
            </a:xfrm>
            <a:custGeom>
              <a:avLst/>
              <a:gdLst>
                <a:gd name="T0" fmla="*/ 84 w 186"/>
                <a:gd name="T1" fmla="*/ 78 h 78"/>
                <a:gd name="T2" fmla="*/ 186 w 186"/>
                <a:gd name="T3" fmla="*/ 18 h 78"/>
                <a:gd name="T4" fmla="*/ 96 w 186"/>
                <a:gd name="T5" fmla="*/ 0 h 78"/>
                <a:gd name="T6" fmla="*/ 0 w 186"/>
                <a:gd name="T7" fmla="*/ 60 h 78"/>
                <a:gd name="T8" fmla="*/ 84 w 186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8">
                  <a:moveTo>
                    <a:pt x="84" y="78"/>
                  </a:moveTo>
                  <a:lnTo>
                    <a:pt x="186" y="18"/>
                  </a:lnTo>
                  <a:lnTo>
                    <a:pt x="96" y="0"/>
                  </a:lnTo>
                  <a:lnTo>
                    <a:pt x="0" y="60"/>
                  </a:lnTo>
                  <a:lnTo>
                    <a:pt x="84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80" name="Freeform 1908"/>
            <p:cNvSpPr>
              <a:spLocks/>
            </p:cNvSpPr>
            <p:nvPr/>
          </p:nvSpPr>
          <p:spPr bwMode="auto">
            <a:xfrm>
              <a:off x="3633" y="2025"/>
              <a:ext cx="108" cy="486"/>
            </a:xfrm>
            <a:custGeom>
              <a:avLst/>
              <a:gdLst>
                <a:gd name="T0" fmla="*/ 0 w 108"/>
                <a:gd name="T1" fmla="*/ 486 h 486"/>
                <a:gd name="T2" fmla="*/ 6 w 108"/>
                <a:gd name="T3" fmla="*/ 60 h 486"/>
                <a:gd name="T4" fmla="*/ 108 w 108"/>
                <a:gd name="T5" fmla="*/ 0 h 486"/>
                <a:gd name="T6" fmla="*/ 96 w 108"/>
                <a:gd name="T7" fmla="*/ 420 h 486"/>
                <a:gd name="T8" fmla="*/ 0 w 108"/>
                <a:gd name="T9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86">
                  <a:moveTo>
                    <a:pt x="0" y="486"/>
                  </a:moveTo>
                  <a:lnTo>
                    <a:pt x="6" y="60"/>
                  </a:lnTo>
                  <a:lnTo>
                    <a:pt x="108" y="0"/>
                  </a:lnTo>
                  <a:lnTo>
                    <a:pt x="96" y="420"/>
                  </a:lnTo>
                  <a:lnTo>
                    <a:pt x="0" y="48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81" name="Freeform 1909"/>
            <p:cNvSpPr>
              <a:spLocks/>
            </p:cNvSpPr>
            <p:nvPr/>
          </p:nvSpPr>
          <p:spPr bwMode="auto">
            <a:xfrm>
              <a:off x="3543" y="2067"/>
              <a:ext cx="96" cy="444"/>
            </a:xfrm>
            <a:custGeom>
              <a:avLst/>
              <a:gdLst>
                <a:gd name="T0" fmla="*/ 0 w 96"/>
                <a:gd name="T1" fmla="*/ 426 h 444"/>
                <a:gd name="T2" fmla="*/ 12 w 96"/>
                <a:gd name="T3" fmla="*/ 0 h 444"/>
                <a:gd name="T4" fmla="*/ 96 w 96"/>
                <a:gd name="T5" fmla="*/ 18 h 444"/>
                <a:gd name="T6" fmla="*/ 90 w 96"/>
                <a:gd name="T7" fmla="*/ 444 h 444"/>
                <a:gd name="T8" fmla="*/ 0 w 96"/>
                <a:gd name="T9" fmla="*/ 426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444">
                  <a:moveTo>
                    <a:pt x="0" y="426"/>
                  </a:moveTo>
                  <a:lnTo>
                    <a:pt x="12" y="0"/>
                  </a:lnTo>
                  <a:lnTo>
                    <a:pt x="96" y="18"/>
                  </a:lnTo>
                  <a:lnTo>
                    <a:pt x="90" y="444"/>
                  </a:lnTo>
                  <a:lnTo>
                    <a:pt x="0" y="42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82" name="Freeform 1910"/>
            <p:cNvSpPr>
              <a:spLocks/>
            </p:cNvSpPr>
            <p:nvPr/>
          </p:nvSpPr>
          <p:spPr bwMode="auto">
            <a:xfrm>
              <a:off x="3555" y="2007"/>
              <a:ext cx="186" cy="78"/>
            </a:xfrm>
            <a:custGeom>
              <a:avLst/>
              <a:gdLst>
                <a:gd name="T0" fmla="*/ 84 w 186"/>
                <a:gd name="T1" fmla="*/ 78 h 78"/>
                <a:gd name="T2" fmla="*/ 186 w 186"/>
                <a:gd name="T3" fmla="*/ 18 h 78"/>
                <a:gd name="T4" fmla="*/ 96 w 186"/>
                <a:gd name="T5" fmla="*/ 0 h 78"/>
                <a:gd name="T6" fmla="*/ 0 w 186"/>
                <a:gd name="T7" fmla="*/ 60 h 78"/>
                <a:gd name="T8" fmla="*/ 84 w 186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8">
                  <a:moveTo>
                    <a:pt x="84" y="78"/>
                  </a:moveTo>
                  <a:lnTo>
                    <a:pt x="186" y="18"/>
                  </a:lnTo>
                  <a:lnTo>
                    <a:pt x="96" y="0"/>
                  </a:lnTo>
                  <a:lnTo>
                    <a:pt x="0" y="60"/>
                  </a:lnTo>
                  <a:lnTo>
                    <a:pt x="84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83" name="Freeform 1911"/>
            <p:cNvSpPr>
              <a:spLocks/>
            </p:cNvSpPr>
            <p:nvPr/>
          </p:nvSpPr>
          <p:spPr bwMode="auto">
            <a:xfrm>
              <a:off x="3723" y="1959"/>
              <a:ext cx="108" cy="576"/>
            </a:xfrm>
            <a:custGeom>
              <a:avLst/>
              <a:gdLst>
                <a:gd name="T0" fmla="*/ 0 w 108"/>
                <a:gd name="T1" fmla="*/ 576 h 576"/>
                <a:gd name="T2" fmla="*/ 12 w 108"/>
                <a:gd name="T3" fmla="*/ 60 h 576"/>
                <a:gd name="T4" fmla="*/ 108 w 108"/>
                <a:gd name="T5" fmla="*/ 0 h 576"/>
                <a:gd name="T6" fmla="*/ 96 w 108"/>
                <a:gd name="T7" fmla="*/ 510 h 576"/>
                <a:gd name="T8" fmla="*/ 0 w 108"/>
                <a:gd name="T9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576">
                  <a:moveTo>
                    <a:pt x="0" y="576"/>
                  </a:moveTo>
                  <a:lnTo>
                    <a:pt x="12" y="60"/>
                  </a:lnTo>
                  <a:lnTo>
                    <a:pt x="108" y="0"/>
                  </a:lnTo>
                  <a:lnTo>
                    <a:pt x="96" y="510"/>
                  </a:lnTo>
                  <a:lnTo>
                    <a:pt x="0" y="57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84" name="Freeform 1912"/>
            <p:cNvSpPr>
              <a:spLocks/>
            </p:cNvSpPr>
            <p:nvPr/>
          </p:nvSpPr>
          <p:spPr bwMode="auto">
            <a:xfrm>
              <a:off x="3633" y="1995"/>
              <a:ext cx="102" cy="540"/>
            </a:xfrm>
            <a:custGeom>
              <a:avLst/>
              <a:gdLst>
                <a:gd name="T0" fmla="*/ 0 w 102"/>
                <a:gd name="T1" fmla="*/ 516 h 540"/>
                <a:gd name="T2" fmla="*/ 12 w 102"/>
                <a:gd name="T3" fmla="*/ 0 h 540"/>
                <a:gd name="T4" fmla="*/ 102 w 102"/>
                <a:gd name="T5" fmla="*/ 24 h 540"/>
                <a:gd name="T6" fmla="*/ 90 w 102"/>
                <a:gd name="T7" fmla="*/ 540 h 540"/>
                <a:gd name="T8" fmla="*/ 0 w 102"/>
                <a:gd name="T9" fmla="*/ 516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540">
                  <a:moveTo>
                    <a:pt x="0" y="516"/>
                  </a:moveTo>
                  <a:lnTo>
                    <a:pt x="12" y="0"/>
                  </a:lnTo>
                  <a:lnTo>
                    <a:pt x="102" y="24"/>
                  </a:lnTo>
                  <a:lnTo>
                    <a:pt x="90" y="54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85" name="Freeform 1913"/>
            <p:cNvSpPr>
              <a:spLocks/>
            </p:cNvSpPr>
            <p:nvPr/>
          </p:nvSpPr>
          <p:spPr bwMode="auto">
            <a:xfrm>
              <a:off x="3645" y="1941"/>
              <a:ext cx="186" cy="78"/>
            </a:xfrm>
            <a:custGeom>
              <a:avLst/>
              <a:gdLst>
                <a:gd name="T0" fmla="*/ 90 w 186"/>
                <a:gd name="T1" fmla="*/ 78 h 78"/>
                <a:gd name="T2" fmla="*/ 186 w 186"/>
                <a:gd name="T3" fmla="*/ 18 h 78"/>
                <a:gd name="T4" fmla="*/ 96 w 186"/>
                <a:gd name="T5" fmla="*/ 0 h 78"/>
                <a:gd name="T6" fmla="*/ 0 w 186"/>
                <a:gd name="T7" fmla="*/ 54 h 78"/>
                <a:gd name="T8" fmla="*/ 90 w 186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8">
                  <a:moveTo>
                    <a:pt x="90" y="78"/>
                  </a:moveTo>
                  <a:lnTo>
                    <a:pt x="186" y="18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86" name="Freeform 1914"/>
            <p:cNvSpPr>
              <a:spLocks/>
            </p:cNvSpPr>
            <p:nvPr/>
          </p:nvSpPr>
          <p:spPr bwMode="auto">
            <a:xfrm>
              <a:off x="3813" y="1887"/>
              <a:ext cx="114" cy="666"/>
            </a:xfrm>
            <a:custGeom>
              <a:avLst/>
              <a:gdLst>
                <a:gd name="T0" fmla="*/ 0 w 114"/>
                <a:gd name="T1" fmla="*/ 666 h 666"/>
                <a:gd name="T2" fmla="*/ 12 w 114"/>
                <a:gd name="T3" fmla="*/ 60 h 666"/>
                <a:gd name="T4" fmla="*/ 114 w 114"/>
                <a:gd name="T5" fmla="*/ 0 h 666"/>
                <a:gd name="T6" fmla="*/ 96 w 114"/>
                <a:gd name="T7" fmla="*/ 600 h 666"/>
                <a:gd name="T8" fmla="*/ 0 w 114"/>
                <a:gd name="T9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66">
                  <a:moveTo>
                    <a:pt x="0" y="666"/>
                  </a:moveTo>
                  <a:lnTo>
                    <a:pt x="12" y="60"/>
                  </a:lnTo>
                  <a:lnTo>
                    <a:pt x="114" y="0"/>
                  </a:lnTo>
                  <a:lnTo>
                    <a:pt x="96" y="600"/>
                  </a:lnTo>
                  <a:lnTo>
                    <a:pt x="0" y="66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87" name="Freeform 1915"/>
            <p:cNvSpPr>
              <a:spLocks/>
            </p:cNvSpPr>
            <p:nvPr/>
          </p:nvSpPr>
          <p:spPr bwMode="auto">
            <a:xfrm>
              <a:off x="3723" y="1929"/>
              <a:ext cx="102" cy="624"/>
            </a:xfrm>
            <a:custGeom>
              <a:avLst/>
              <a:gdLst>
                <a:gd name="T0" fmla="*/ 0 w 102"/>
                <a:gd name="T1" fmla="*/ 606 h 624"/>
                <a:gd name="T2" fmla="*/ 12 w 102"/>
                <a:gd name="T3" fmla="*/ 0 h 624"/>
                <a:gd name="T4" fmla="*/ 102 w 102"/>
                <a:gd name="T5" fmla="*/ 18 h 624"/>
                <a:gd name="T6" fmla="*/ 90 w 102"/>
                <a:gd name="T7" fmla="*/ 624 h 624"/>
                <a:gd name="T8" fmla="*/ 0 w 102"/>
                <a:gd name="T9" fmla="*/ 60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24">
                  <a:moveTo>
                    <a:pt x="0" y="606"/>
                  </a:moveTo>
                  <a:lnTo>
                    <a:pt x="12" y="0"/>
                  </a:lnTo>
                  <a:lnTo>
                    <a:pt x="102" y="18"/>
                  </a:lnTo>
                  <a:lnTo>
                    <a:pt x="90" y="624"/>
                  </a:lnTo>
                  <a:lnTo>
                    <a:pt x="0" y="60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88" name="Freeform 1916"/>
            <p:cNvSpPr>
              <a:spLocks/>
            </p:cNvSpPr>
            <p:nvPr/>
          </p:nvSpPr>
          <p:spPr bwMode="auto">
            <a:xfrm>
              <a:off x="3735" y="1869"/>
              <a:ext cx="192" cy="78"/>
            </a:xfrm>
            <a:custGeom>
              <a:avLst/>
              <a:gdLst>
                <a:gd name="T0" fmla="*/ 90 w 192"/>
                <a:gd name="T1" fmla="*/ 78 h 78"/>
                <a:gd name="T2" fmla="*/ 192 w 192"/>
                <a:gd name="T3" fmla="*/ 18 h 78"/>
                <a:gd name="T4" fmla="*/ 102 w 192"/>
                <a:gd name="T5" fmla="*/ 0 h 78"/>
                <a:gd name="T6" fmla="*/ 0 w 192"/>
                <a:gd name="T7" fmla="*/ 60 h 78"/>
                <a:gd name="T8" fmla="*/ 90 w 192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8">
                  <a:moveTo>
                    <a:pt x="90" y="78"/>
                  </a:moveTo>
                  <a:lnTo>
                    <a:pt x="192" y="18"/>
                  </a:lnTo>
                  <a:lnTo>
                    <a:pt x="102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89" name="Freeform 1917"/>
            <p:cNvSpPr>
              <a:spLocks/>
            </p:cNvSpPr>
            <p:nvPr/>
          </p:nvSpPr>
          <p:spPr bwMode="auto">
            <a:xfrm>
              <a:off x="3903" y="1821"/>
              <a:ext cx="114" cy="750"/>
            </a:xfrm>
            <a:custGeom>
              <a:avLst/>
              <a:gdLst>
                <a:gd name="T0" fmla="*/ 0 w 114"/>
                <a:gd name="T1" fmla="*/ 750 h 750"/>
                <a:gd name="T2" fmla="*/ 18 w 114"/>
                <a:gd name="T3" fmla="*/ 54 h 750"/>
                <a:gd name="T4" fmla="*/ 114 w 114"/>
                <a:gd name="T5" fmla="*/ 0 h 750"/>
                <a:gd name="T6" fmla="*/ 96 w 114"/>
                <a:gd name="T7" fmla="*/ 684 h 750"/>
                <a:gd name="T8" fmla="*/ 0 w 114"/>
                <a:gd name="T9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750">
                  <a:moveTo>
                    <a:pt x="0" y="750"/>
                  </a:moveTo>
                  <a:lnTo>
                    <a:pt x="18" y="54"/>
                  </a:lnTo>
                  <a:lnTo>
                    <a:pt x="114" y="0"/>
                  </a:lnTo>
                  <a:lnTo>
                    <a:pt x="96" y="684"/>
                  </a:lnTo>
                  <a:lnTo>
                    <a:pt x="0" y="75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90" name="Freeform 1918"/>
            <p:cNvSpPr>
              <a:spLocks/>
            </p:cNvSpPr>
            <p:nvPr/>
          </p:nvSpPr>
          <p:spPr bwMode="auto">
            <a:xfrm>
              <a:off x="3813" y="1857"/>
              <a:ext cx="108" cy="714"/>
            </a:xfrm>
            <a:custGeom>
              <a:avLst/>
              <a:gdLst>
                <a:gd name="T0" fmla="*/ 0 w 108"/>
                <a:gd name="T1" fmla="*/ 696 h 714"/>
                <a:gd name="T2" fmla="*/ 18 w 108"/>
                <a:gd name="T3" fmla="*/ 0 h 714"/>
                <a:gd name="T4" fmla="*/ 108 w 108"/>
                <a:gd name="T5" fmla="*/ 18 h 714"/>
                <a:gd name="T6" fmla="*/ 90 w 108"/>
                <a:gd name="T7" fmla="*/ 714 h 714"/>
                <a:gd name="T8" fmla="*/ 0 w 108"/>
                <a:gd name="T9" fmla="*/ 696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14">
                  <a:moveTo>
                    <a:pt x="0" y="696"/>
                  </a:moveTo>
                  <a:lnTo>
                    <a:pt x="18" y="0"/>
                  </a:lnTo>
                  <a:lnTo>
                    <a:pt x="108" y="18"/>
                  </a:lnTo>
                  <a:lnTo>
                    <a:pt x="90" y="714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91" name="Freeform 1919"/>
            <p:cNvSpPr>
              <a:spLocks/>
            </p:cNvSpPr>
            <p:nvPr/>
          </p:nvSpPr>
          <p:spPr bwMode="auto">
            <a:xfrm>
              <a:off x="3831" y="1803"/>
              <a:ext cx="186" cy="72"/>
            </a:xfrm>
            <a:custGeom>
              <a:avLst/>
              <a:gdLst>
                <a:gd name="T0" fmla="*/ 90 w 186"/>
                <a:gd name="T1" fmla="*/ 72 h 72"/>
                <a:gd name="T2" fmla="*/ 186 w 186"/>
                <a:gd name="T3" fmla="*/ 18 h 72"/>
                <a:gd name="T4" fmla="*/ 96 w 186"/>
                <a:gd name="T5" fmla="*/ 0 h 72"/>
                <a:gd name="T6" fmla="*/ 0 w 186"/>
                <a:gd name="T7" fmla="*/ 54 h 72"/>
                <a:gd name="T8" fmla="*/ 90 w 186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2">
                  <a:moveTo>
                    <a:pt x="90" y="72"/>
                  </a:moveTo>
                  <a:lnTo>
                    <a:pt x="186" y="18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92" name="Freeform 1920"/>
            <p:cNvSpPr>
              <a:spLocks/>
            </p:cNvSpPr>
            <p:nvPr/>
          </p:nvSpPr>
          <p:spPr bwMode="auto">
            <a:xfrm>
              <a:off x="3993" y="1749"/>
              <a:ext cx="120" cy="846"/>
            </a:xfrm>
            <a:custGeom>
              <a:avLst/>
              <a:gdLst>
                <a:gd name="T0" fmla="*/ 0 w 120"/>
                <a:gd name="T1" fmla="*/ 846 h 846"/>
                <a:gd name="T2" fmla="*/ 24 w 120"/>
                <a:gd name="T3" fmla="*/ 54 h 846"/>
                <a:gd name="T4" fmla="*/ 120 w 120"/>
                <a:gd name="T5" fmla="*/ 0 h 846"/>
                <a:gd name="T6" fmla="*/ 96 w 120"/>
                <a:gd name="T7" fmla="*/ 780 h 846"/>
                <a:gd name="T8" fmla="*/ 0 w 120"/>
                <a:gd name="T9" fmla="*/ 846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846">
                  <a:moveTo>
                    <a:pt x="0" y="846"/>
                  </a:moveTo>
                  <a:lnTo>
                    <a:pt x="24" y="54"/>
                  </a:lnTo>
                  <a:lnTo>
                    <a:pt x="120" y="0"/>
                  </a:lnTo>
                  <a:lnTo>
                    <a:pt x="96" y="780"/>
                  </a:lnTo>
                  <a:lnTo>
                    <a:pt x="0" y="84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93" name="Freeform 1921"/>
            <p:cNvSpPr>
              <a:spLocks/>
            </p:cNvSpPr>
            <p:nvPr/>
          </p:nvSpPr>
          <p:spPr bwMode="auto">
            <a:xfrm>
              <a:off x="3903" y="1785"/>
              <a:ext cx="114" cy="810"/>
            </a:xfrm>
            <a:custGeom>
              <a:avLst/>
              <a:gdLst>
                <a:gd name="T0" fmla="*/ 0 w 114"/>
                <a:gd name="T1" fmla="*/ 786 h 810"/>
                <a:gd name="T2" fmla="*/ 18 w 114"/>
                <a:gd name="T3" fmla="*/ 0 h 810"/>
                <a:gd name="T4" fmla="*/ 114 w 114"/>
                <a:gd name="T5" fmla="*/ 18 h 810"/>
                <a:gd name="T6" fmla="*/ 90 w 114"/>
                <a:gd name="T7" fmla="*/ 810 h 810"/>
                <a:gd name="T8" fmla="*/ 0 w 114"/>
                <a:gd name="T9" fmla="*/ 786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10">
                  <a:moveTo>
                    <a:pt x="0" y="786"/>
                  </a:moveTo>
                  <a:lnTo>
                    <a:pt x="18" y="0"/>
                  </a:lnTo>
                  <a:lnTo>
                    <a:pt x="114" y="18"/>
                  </a:lnTo>
                  <a:lnTo>
                    <a:pt x="90" y="810"/>
                  </a:lnTo>
                  <a:lnTo>
                    <a:pt x="0" y="78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94" name="Freeform 1922"/>
            <p:cNvSpPr>
              <a:spLocks/>
            </p:cNvSpPr>
            <p:nvPr/>
          </p:nvSpPr>
          <p:spPr bwMode="auto">
            <a:xfrm>
              <a:off x="3921" y="1731"/>
              <a:ext cx="192" cy="72"/>
            </a:xfrm>
            <a:custGeom>
              <a:avLst/>
              <a:gdLst>
                <a:gd name="T0" fmla="*/ 96 w 192"/>
                <a:gd name="T1" fmla="*/ 72 h 72"/>
                <a:gd name="T2" fmla="*/ 192 w 192"/>
                <a:gd name="T3" fmla="*/ 18 h 72"/>
                <a:gd name="T4" fmla="*/ 102 w 192"/>
                <a:gd name="T5" fmla="*/ 0 h 72"/>
                <a:gd name="T6" fmla="*/ 0 w 192"/>
                <a:gd name="T7" fmla="*/ 54 h 72"/>
                <a:gd name="T8" fmla="*/ 96 w 1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2">
                  <a:moveTo>
                    <a:pt x="96" y="72"/>
                  </a:moveTo>
                  <a:lnTo>
                    <a:pt x="192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96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95" name="Freeform 1923"/>
            <p:cNvSpPr>
              <a:spLocks/>
            </p:cNvSpPr>
            <p:nvPr/>
          </p:nvSpPr>
          <p:spPr bwMode="auto">
            <a:xfrm>
              <a:off x="4083" y="1677"/>
              <a:ext cx="126" cy="936"/>
            </a:xfrm>
            <a:custGeom>
              <a:avLst/>
              <a:gdLst>
                <a:gd name="T0" fmla="*/ 0 w 126"/>
                <a:gd name="T1" fmla="*/ 936 h 936"/>
                <a:gd name="T2" fmla="*/ 30 w 126"/>
                <a:gd name="T3" fmla="*/ 54 h 936"/>
                <a:gd name="T4" fmla="*/ 126 w 126"/>
                <a:gd name="T5" fmla="*/ 0 h 936"/>
                <a:gd name="T6" fmla="*/ 96 w 126"/>
                <a:gd name="T7" fmla="*/ 870 h 936"/>
                <a:gd name="T8" fmla="*/ 0 w 126"/>
                <a:gd name="T9" fmla="*/ 936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936">
                  <a:moveTo>
                    <a:pt x="0" y="936"/>
                  </a:moveTo>
                  <a:lnTo>
                    <a:pt x="30" y="54"/>
                  </a:lnTo>
                  <a:lnTo>
                    <a:pt x="126" y="0"/>
                  </a:lnTo>
                  <a:lnTo>
                    <a:pt x="96" y="870"/>
                  </a:lnTo>
                  <a:lnTo>
                    <a:pt x="0" y="93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96" name="Freeform 1924"/>
            <p:cNvSpPr>
              <a:spLocks/>
            </p:cNvSpPr>
            <p:nvPr/>
          </p:nvSpPr>
          <p:spPr bwMode="auto">
            <a:xfrm>
              <a:off x="3993" y="1713"/>
              <a:ext cx="120" cy="900"/>
            </a:xfrm>
            <a:custGeom>
              <a:avLst/>
              <a:gdLst>
                <a:gd name="T0" fmla="*/ 0 w 120"/>
                <a:gd name="T1" fmla="*/ 882 h 900"/>
                <a:gd name="T2" fmla="*/ 24 w 120"/>
                <a:gd name="T3" fmla="*/ 0 h 900"/>
                <a:gd name="T4" fmla="*/ 120 w 120"/>
                <a:gd name="T5" fmla="*/ 18 h 900"/>
                <a:gd name="T6" fmla="*/ 90 w 120"/>
                <a:gd name="T7" fmla="*/ 900 h 900"/>
                <a:gd name="T8" fmla="*/ 0 w 120"/>
                <a:gd name="T9" fmla="*/ 882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900">
                  <a:moveTo>
                    <a:pt x="0" y="882"/>
                  </a:moveTo>
                  <a:lnTo>
                    <a:pt x="24" y="0"/>
                  </a:lnTo>
                  <a:lnTo>
                    <a:pt x="120" y="18"/>
                  </a:lnTo>
                  <a:lnTo>
                    <a:pt x="90" y="900"/>
                  </a:lnTo>
                  <a:lnTo>
                    <a:pt x="0" y="88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97" name="Freeform 1925"/>
            <p:cNvSpPr>
              <a:spLocks/>
            </p:cNvSpPr>
            <p:nvPr/>
          </p:nvSpPr>
          <p:spPr bwMode="auto">
            <a:xfrm>
              <a:off x="4017" y="1659"/>
              <a:ext cx="192" cy="72"/>
            </a:xfrm>
            <a:custGeom>
              <a:avLst/>
              <a:gdLst>
                <a:gd name="T0" fmla="*/ 96 w 192"/>
                <a:gd name="T1" fmla="*/ 72 h 72"/>
                <a:gd name="T2" fmla="*/ 192 w 192"/>
                <a:gd name="T3" fmla="*/ 18 h 72"/>
                <a:gd name="T4" fmla="*/ 102 w 192"/>
                <a:gd name="T5" fmla="*/ 0 h 72"/>
                <a:gd name="T6" fmla="*/ 0 w 192"/>
                <a:gd name="T7" fmla="*/ 54 h 72"/>
                <a:gd name="T8" fmla="*/ 96 w 1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2">
                  <a:moveTo>
                    <a:pt x="96" y="72"/>
                  </a:moveTo>
                  <a:lnTo>
                    <a:pt x="192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96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98" name="Freeform 1926"/>
            <p:cNvSpPr>
              <a:spLocks/>
            </p:cNvSpPr>
            <p:nvPr/>
          </p:nvSpPr>
          <p:spPr bwMode="auto">
            <a:xfrm>
              <a:off x="4179" y="1605"/>
              <a:ext cx="132" cy="1032"/>
            </a:xfrm>
            <a:custGeom>
              <a:avLst/>
              <a:gdLst>
                <a:gd name="T0" fmla="*/ 0 w 132"/>
                <a:gd name="T1" fmla="*/ 1032 h 1032"/>
                <a:gd name="T2" fmla="*/ 36 w 132"/>
                <a:gd name="T3" fmla="*/ 54 h 1032"/>
                <a:gd name="T4" fmla="*/ 132 w 132"/>
                <a:gd name="T5" fmla="*/ 0 h 1032"/>
                <a:gd name="T6" fmla="*/ 90 w 132"/>
                <a:gd name="T7" fmla="*/ 966 h 1032"/>
                <a:gd name="T8" fmla="*/ 0 w 132"/>
                <a:gd name="T9" fmla="*/ 1032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032">
                  <a:moveTo>
                    <a:pt x="0" y="1032"/>
                  </a:moveTo>
                  <a:lnTo>
                    <a:pt x="36" y="54"/>
                  </a:lnTo>
                  <a:lnTo>
                    <a:pt x="132" y="0"/>
                  </a:lnTo>
                  <a:lnTo>
                    <a:pt x="90" y="966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99" name="Freeform 1927"/>
            <p:cNvSpPr>
              <a:spLocks/>
            </p:cNvSpPr>
            <p:nvPr/>
          </p:nvSpPr>
          <p:spPr bwMode="auto">
            <a:xfrm>
              <a:off x="4083" y="1641"/>
              <a:ext cx="132" cy="996"/>
            </a:xfrm>
            <a:custGeom>
              <a:avLst/>
              <a:gdLst>
                <a:gd name="T0" fmla="*/ 0 w 132"/>
                <a:gd name="T1" fmla="*/ 972 h 996"/>
                <a:gd name="T2" fmla="*/ 36 w 132"/>
                <a:gd name="T3" fmla="*/ 0 h 996"/>
                <a:gd name="T4" fmla="*/ 132 w 132"/>
                <a:gd name="T5" fmla="*/ 18 h 996"/>
                <a:gd name="T6" fmla="*/ 96 w 132"/>
                <a:gd name="T7" fmla="*/ 996 h 996"/>
                <a:gd name="T8" fmla="*/ 0 w 132"/>
                <a:gd name="T9" fmla="*/ 972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996">
                  <a:moveTo>
                    <a:pt x="0" y="972"/>
                  </a:moveTo>
                  <a:lnTo>
                    <a:pt x="36" y="0"/>
                  </a:lnTo>
                  <a:lnTo>
                    <a:pt x="132" y="18"/>
                  </a:lnTo>
                  <a:lnTo>
                    <a:pt x="96" y="996"/>
                  </a:lnTo>
                  <a:lnTo>
                    <a:pt x="0" y="97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0" name="Freeform 1928"/>
            <p:cNvSpPr>
              <a:spLocks/>
            </p:cNvSpPr>
            <p:nvPr/>
          </p:nvSpPr>
          <p:spPr bwMode="auto">
            <a:xfrm>
              <a:off x="4119" y="1587"/>
              <a:ext cx="192" cy="72"/>
            </a:xfrm>
            <a:custGeom>
              <a:avLst/>
              <a:gdLst>
                <a:gd name="T0" fmla="*/ 96 w 192"/>
                <a:gd name="T1" fmla="*/ 72 h 72"/>
                <a:gd name="T2" fmla="*/ 192 w 192"/>
                <a:gd name="T3" fmla="*/ 18 h 72"/>
                <a:gd name="T4" fmla="*/ 96 w 192"/>
                <a:gd name="T5" fmla="*/ 0 h 72"/>
                <a:gd name="T6" fmla="*/ 0 w 192"/>
                <a:gd name="T7" fmla="*/ 54 h 72"/>
                <a:gd name="T8" fmla="*/ 96 w 1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2">
                  <a:moveTo>
                    <a:pt x="96" y="72"/>
                  </a:moveTo>
                  <a:lnTo>
                    <a:pt x="192" y="18"/>
                  </a:lnTo>
                  <a:lnTo>
                    <a:pt x="96" y="0"/>
                  </a:lnTo>
                  <a:lnTo>
                    <a:pt x="0" y="54"/>
                  </a:lnTo>
                  <a:lnTo>
                    <a:pt x="96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1" name="Freeform 1929"/>
            <p:cNvSpPr>
              <a:spLocks/>
            </p:cNvSpPr>
            <p:nvPr/>
          </p:nvSpPr>
          <p:spPr bwMode="auto">
            <a:xfrm>
              <a:off x="2751" y="1413"/>
              <a:ext cx="114" cy="984"/>
            </a:xfrm>
            <a:custGeom>
              <a:avLst/>
              <a:gdLst>
                <a:gd name="T0" fmla="*/ 12 w 114"/>
                <a:gd name="T1" fmla="*/ 984 h 984"/>
                <a:gd name="T2" fmla="*/ 0 w 114"/>
                <a:gd name="T3" fmla="*/ 48 h 984"/>
                <a:gd name="T4" fmla="*/ 114 w 114"/>
                <a:gd name="T5" fmla="*/ 0 h 984"/>
                <a:gd name="T6" fmla="*/ 114 w 114"/>
                <a:gd name="T7" fmla="*/ 924 h 984"/>
                <a:gd name="T8" fmla="*/ 12 w 114"/>
                <a:gd name="T9" fmla="*/ 984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984">
                  <a:moveTo>
                    <a:pt x="12" y="984"/>
                  </a:moveTo>
                  <a:lnTo>
                    <a:pt x="0" y="48"/>
                  </a:lnTo>
                  <a:lnTo>
                    <a:pt x="114" y="0"/>
                  </a:lnTo>
                  <a:lnTo>
                    <a:pt x="114" y="924"/>
                  </a:lnTo>
                  <a:lnTo>
                    <a:pt x="12" y="98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2" name="Freeform 1930"/>
            <p:cNvSpPr>
              <a:spLocks/>
            </p:cNvSpPr>
            <p:nvPr/>
          </p:nvSpPr>
          <p:spPr bwMode="auto">
            <a:xfrm>
              <a:off x="2667" y="1443"/>
              <a:ext cx="96" cy="954"/>
            </a:xfrm>
            <a:custGeom>
              <a:avLst/>
              <a:gdLst>
                <a:gd name="T0" fmla="*/ 12 w 96"/>
                <a:gd name="T1" fmla="*/ 936 h 954"/>
                <a:gd name="T2" fmla="*/ 0 w 96"/>
                <a:gd name="T3" fmla="*/ 0 h 954"/>
                <a:gd name="T4" fmla="*/ 84 w 96"/>
                <a:gd name="T5" fmla="*/ 18 h 954"/>
                <a:gd name="T6" fmla="*/ 96 w 96"/>
                <a:gd name="T7" fmla="*/ 954 h 954"/>
                <a:gd name="T8" fmla="*/ 12 w 96"/>
                <a:gd name="T9" fmla="*/ 936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54">
                  <a:moveTo>
                    <a:pt x="12" y="936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96" y="954"/>
                  </a:lnTo>
                  <a:lnTo>
                    <a:pt x="12" y="93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3" name="Freeform 1931"/>
            <p:cNvSpPr>
              <a:spLocks/>
            </p:cNvSpPr>
            <p:nvPr/>
          </p:nvSpPr>
          <p:spPr bwMode="auto">
            <a:xfrm>
              <a:off x="2667" y="1395"/>
              <a:ext cx="198" cy="66"/>
            </a:xfrm>
            <a:custGeom>
              <a:avLst/>
              <a:gdLst>
                <a:gd name="T0" fmla="*/ 84 w 198"/>
                <a:gd name="T1" fmla="*/ 66 h 66"/>
                <a:gd name="T2" fmla="*/ 198 w 198"/>
                <a:gd name="T3" fmla="*/ 18 h 66"/>
                <a:gd name="T4" fmla="*/ 114 w 198"/>
                <a:gd name="T5" fmla="*/ 0 h 66"/>
                <a:gd name="T6" fmla="*/ 0 w 198"/>
                <a:gd name="T7" fmla="*/ 48 h 66"/>
                <a:gd name="T8" fmla="*/ 84 w 198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66">
                  <a:moveTo>
                    <a:pt x="84" y="66"/>
                  </a:moveTo>
                  <a:lnTo>
                    <a:pt x="198" y="18"/>
                  </a:lnTo>
                  <a:lnTo>
                    <a:pt x="114" y="0"/>
                  </a:lnTo>
                  <a:lnTo>
                    <a:pt x="0" y="48"/>
                  </a:lnTo>
                  <a:lnTo>
                    <a:pt x="84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4" name="Freeform 1932"/>
            <p:cNvSpPr>
              <a:spLocks/>
            </p:cNvSpPr>
            <p:nvPr/>
          </p:nvSpPr>
          <p:spPr bwMode="auto">
            <a:xfrm>
              <a:off x="2835" y="1341"/>
              <a:ext cx="114" cy="1074"/>
            </a:xfrm>
            <a:custGeom>
              <a:avLst/>
              <a:gdLst>
                <a:gd name="T0" fmla="*/ 6 w 114"/>
                <a:gd name="T1" fmla="*/ 1074 h 1074"/>
                <a:gd name="T2" fmla="*/ 0 w 114"/>
                <a:gd name="T3" fmla="*/ 48 h 1074"/>
                <a:gd name="T4" fmla="*/ 114 w 114"/>
                <a:gd name="T5" fmla="*/ 0 h 1074"/>
                <a:gd name="T6" fmla="*/ 114 w 114"/>
                <a:gd name="T7" fmla="*/ 1014 h 1074"/>
                <a:gd name="T8" fmla="*/ 6 w 114"/>
                <a:gd name="T9" fmla="*/ 1074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74">
                  <a:moveTo>
                    <a:pt x="6" y="1074"/>
                  </a:moveTo>
                  <a:lnTo>
                    <a:pt x="0" y="48"/>
                  </a:lnTo>
                  <a:lnTo>
                    <a:pt x="114" y="0"/>
                  </a:lnTo>
                  <a:lnTo>
                    <a:pt x="114" y="1014"/>
                  </a:lnTo>
                  <a:lnTo>
                    <a:pt x="6" y="107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5" name="Freeform 1933"/>
            <p:cNvSpPr>
              <a:spLocks/>
            </p:cNvSpPr>
            <p:nvPr/>
          </p:nvSpPr>
          <p:spPr bwMode="auto">
            <a:xfrm>
              <a:off x="2751" y="1371"/>
              <a:ext cx="90" cy="1044"/>
            </a:xfrm>
            <a:custGeom>
              <a:avLst/>
              <a:gdLst>
                <a:gd name="T0" fmla="*/ 12 w 90"/>
                <a:gd name="T1" fmla="*/ 1026 h 1044"/>
                <a:gd name="T2" fmla="*/ 0 w 90"/>
                <a:gd name="T3" fmla="*/ 0 h 1044"/>
                <a:gd name="T4" fmla="*/ 84 w 90"/>
                <a:gd name="T5" fmla="*/ 18 h 1044"/>
                <a:gd name="T6" fmla="*/ 90 w 90"/>
                <a:gd name="T7" fmla="*/ 1044 h 1044"/>
                <a:gd name="T8" fmla="*/ 12 w 90"/>
                <a:gd name="T9" fmla="*/ 1026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044">
                  <a:moveTo>
                    <a:pt x="12" y="1026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90" y="1044"/>
                  </a:lnTo>
                  <a:lnTo>
                    <a:pt x="12" y="102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6" name="Freeform 1934"/>
            <p:cNvSpPr>
              <a:spLocks/>
            </p:cNvSpPr>
            <p:nvPr/>
          </p:nvSpPr>
          <p:spPr bwMode="auto">
            <a:xfrm>
              <a:off x="2751" y="1323"/>
              <a:ext cx="198" cy="66"/>
            </a:xfrm>
            <a:custGeom>
              <a:avLst/>
              <a:gdLst>
                <a:gd name="T0" fmla="*/ 84 w 198"/>
                <a:gd name="T1" fmla="*/ 66 h 66"/>
                <a:gd name="T2" fmla="*/ 198 w 198"/>
                <a:gd name="T3" fmla="*/ 18 h 66"/>
                <a:gd name="T4" fmla="*/ 114 w 198"/>
                <a:gd name="T5" fmla="*/ 0 h 66"/>
                <a:gd name="T6" fmla="*/ 0 w 198"/>
                <a:gd name="T7" fmla="*/ 48 h 66"/>
                <a:gd name="T8" fmla="*/ 84 w 198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66">
                  <a:moveTo>
                    <a:pt x="84" y="66"/>
                  </a:moveTo>
                  <a:lnTo>
                    <a:pt x="198" y="18"/>
                  </a:lnTo>
                  <a:lnTo>
                    <a:pt x="114" y="0"/>
                  </a:lnTo>
                  <a:lnTo>
                    <a:pt x="0" y="48"/>
                  </a:lnTo>
                  <a:lnTo>
                    <a:pt x="84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7" name="Freeform 1935"/>
            <p:cNvSpPr>
              <a:spLocks/>
            </p:cNvSpPr>
            <p:nvPr/>
          </p:nvSpPr>
          <p:spPr bwMode="auto">
            <a:xfrm>
              <a:off x="2925" y="1269"/>
              <a:ext cx="108" cy="1164"/>
            </a:xfrm>
            <a:custGeom>
              <a:avLst/>
              <a:gdLst>
                <a:gd name="T0" fmla="*/ 0 w 108"/>
                <a:gd name="T1" fmla="*/ 1164 h 1164"/>
                <a:gd name="T2" fmla="*/ 0 w 108"/>
                <a:gd name="T3" fmla="*/ 48 h 1164"/>
                <a:gd name="T4" fmla="*/ 108 w 108"/>
                <a:gd name="T5" fmla="*/ 0 h 1164"/>
                <a:gd name="T6" fmla="*/ 108 w 108"/>
                <a:gd name="T7" fmla="*/ 1104 h 1164"/>
                <a:gd name="T8" fmla="*/ 0 w 108"/>
                <a:gd name="T9" fmla="*/ 1164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64">
                  <a:moveTo>
                    <a:pt x="0" y="1164"/>
                  </a:moveTo>
                  <a:lnTo>
                    <a:pt x="0" y="48"/>
                  </a:lnTo>
                  <a:lnTo>
                    <a:pt x="108" y="0"/>
                  </a:lnTo>
                  <a:lnTo>
                    <a:pt x="108" y="1104"/>
                  </a:lnTo>
                  <a:lnTo>
                    <a:pt x="0" y="116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8" name="Freeform 1936"/>
            <p:cNvSpPr>
              <a:spLocks/>
            </p:cNvSpPr>
            <p:nvPr/>
          </p:nvSpPr>
          <p:spPr bwMode="auto">
            <a:xfrm>
              <a:off x="2835" y="1299"/>
              <a:ext cx="90" cy="1134"/>
            </a:xfrm>
            <a:custGeom>
              <a:avLst/>
              <a:gdLst>
                <a:gd name="T0" fmla="*/ 6 w 90"/>
                <a:gd name="T1" fmla="*/ 1116 h 1134"/>
                <a:gd name="T2" fmla="*/ 0 w 90"/>
                <a:gd name="T3" fmla="*/ 0 h 1134"/>
                <a:gd name="T4" fmla="*/ 90 w 90"/>
                <a:gd name="T5" fmla="*/ 18 h 1134"/>
                <a:gd name="T6" fmla="*/ 90 w 90"/>
                <a:gd name="T7" fmla="*/ 1134 h 1134"/>
                <a:gd name="T8" fmla="*/ 6 w 90"/>
                <a:gd name="T9" fmla="*/ 1116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34">
                  <a:moveTo>
                    <a:pt x="6" y="1116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1134"/>
                  </a:lnTo>
                  <a:lnTo>
                    <a:pt x="6" y="11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9" name="Freeform 1937"/>
            <p:cNvSpPr>
              <a:spLocks/>
            </p:cNvSpPr>
            <p:nvPr/>
          </p:nvSpPr>
          <p:spPr bwMode="auto">
            <a:xfrm>
              <a:off x="2835" y="1251"/>
              <a:ext cx="198" cy="66"/>
            </a:xfrm>
            <a:custGeom>
              <a:avLst/>
              <a:gdLst>
                <a:gd name="T0" fmla="*/ 90 w 198"/>
                <a:gd name="T1" fmla="*/ 66 h 66"/>
                <a:gd name="T2" fmla="*/ 198 w 198"/>
                <a:gd name="T3" fmla="*/ 18 h 66"/>
                <a:gd name="T4" fmla="*/ 114 w 198"/>
                <a:gd name="T5" fmla="*/ 0 h 66"/>
                <a:gd name="T6" fmla="*/ 0 w 198"/>
                <a:gd name="T7" fmla="*/ 48 h 66"/>
                <a:gd name="T8" fmla="*/ 90 w 198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66">
                  <a:moveTo>
                    <a:pt x="90" y="66"/>
                  </a:moveTo>
                  <a:lnTo>
                    <a:pt x="198" y="18"/>
                  </a:lnTo>
                  <a:lnTo>
                    <a:pt x="114" y="0"/>
                  </a:lnTo>
                  <a:lnTo>
                    <a:pt x="0" y="48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0" name="Freeform 1938"/>
            <p:cNvSpPr>
              <a:spLocks/>
            </p:cNvSpPr>
            <p:nvPr/>
          </p:nvSpPr>
          <p:spPr bwMode="auto">
            <a:xfrm>
              <a:off x="3009" y="1191"/>
              <a:ext cx="108" cy="1266"/>
            </a:xfrm>
            <a:custGeom>
              <a:avLst/>
              <a:gdLst>
                <a:gd name="T0" fmla="*/ 0 w 108"/>
                <a:gd name="T1" fmla="*/ 1266 h 1266"/>
                <a:gd name="T2" fmla="*/ 0 w 108"/>
                <a:gd name="T3" fmla="*/ 54 h 1266"/>
                <a:gd name="T4" fmla="*/ 108 w 108"/>
                <a:gd name="T5" fmla="*/ 0 h 1266"/>
                <a:gd name="T6" fmla="*/ 108 w 108"/>
                <a:gd name="T7" fmla="*/ 1200 h 1266"/>
                <a:gd name="T8" fmla="*/ 0 w 108"/>
                <a:gd name="T9" fmla="*/ 126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66">
                  <a:moveTo>
                    <a:pt x="0" y="1266"/>
                  </a:moveTo>
                  <a:lnTo>
                    <a:pt x="0" y="54"/>
                  </a:lnTo>
                  <a:lnTo>
                    <a:pt x="108" y="0"/>
                  </a:lnTo>
                  <a:lnTo>
                    <a:pt x="108" y="1200"/>
                  </a:lnTo>
                  <a:lnTo>
                    <a:pt x="0" y="126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1" name="Freeform 1939"/>
            <p:cNvSpPr>
              <a:spLocks/>
            </p:cNvSpPr>
            <p:nvPr/>
          </p:nvSpPr>
          <p:spPr bwMode="auto">
            <a:xfrm>
              <a:off x="2925" y="1227"/>
              <a:ext cx="84" cy="1230"/>
            </a:xfrm>
            <a:custGeom>
              <a:avLst/>
              <a:gdLst>
                <a:gd name="T0" fmla="*/ 0 w 84"/>
                <a:gd name="T1" fmla="*/ 1206 h 1230"/>
                <a:gd name="T2" fmla="*/ 0 w 84"/>
                <a:gd name="T3" fmla="*/ 0 h 1230"/>
                <a:gd name="T4" fmla="*/ 84 w 84"/>
                <a:gd name="T5" fmla="*/ 18 h 1230"/>
                <a:gd name="T6" fmla="*/ 84 w 84"/>
                <a:gd name="T7" fmla="*/ 1230 h 1230"/>
                <a:gd name="T8" fmla="*/ 0 w 84"/>
                <a:gd name="T9" fmla="*/ 1206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230">
                  <a:moveTo>
                    <a:pt x="0" y="1206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84" y="1230"/>
                  </a:lnTo>
                  <a:lnTo>
                    <a:pt x="0" y="120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2" name="Freeform 1940"/>
            <p:cNvSpPr>
              <a:spLocks/>
            </p:cNvSpPr>
            <p:nvPr/>
          </p:nvSpPr>
          <p:spPr bwMode="auto">
            <a:xfrm>
              <a:off x="2925" y="1179"/>
              <a:ext cx="192" cy="66"/>
            </a:xfrm>
            <a:custGeom>
              <a:avLst/>
              <a:gdLst>
                <a:gd name="T0" fmla="*/ 84 w 192"/>
                <a:gd name="T1" fmla="*/ 66 h 66"/>
                <a:gd name="T2" fmla="*/ 192 w 192"/>
                <a:gd name="T3" fmla="*/ 12 h 66"/>
                <a:gd name="T4" fmla="*/ 108 w 192"/>
                <a:gd name="T5" fmla="*/ 0 h 66"/>
                <a:gd name="T6" fmla="*/ 0 w 192"/>
                <a:gd name="T7" fmla="*/ 48 h 66"/>
                <a:gd name="T8" fmla="*/ 84 w 192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6">
                  <a:moveTo>
                    <a:pt x="84" y="66"/>
                  </a:moveTo>
                  <a:lnTo>
                    <a:pt x="192" y="12"/>
                  </a:lnTo>
                  <a:lnTo>
                    <a:pt x="108" y="0"/>
                  </a:lnTo>
                  <a:lnTo>
                    <a:pt x="0" y="48"/>
                  </a:lnTo>
                  <a:lnTo>
                    <a:pt x="84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3" name="Freeform 1941"/>
            <p:cNvSpPr>
              <a:spLocks/>
            </p:cNvSpPr>
            <p:nvPr/>
          </p:nvSpPr>
          <p:spPr bwMode="auto">
            <a:xfrm>
              <a:off x="3099" y="1119"/>
              <a:ext cx="108" cy="1356"/>
            </a:xfrm>
            <a:custGeom>
              <a:avLst/>
              <a:gdLst>
                <a:gd name="T0" fmla="*/ 0 w 108"/>
                <a:gd name="T1" fmla="*/ 1356 h 1356"/>
                <a:gd name="T2" fmla="*/ 0 w 108"/>
                <a:gd name="T3" fmla="*/ 48 h 1356"/>
                <a:gd name="T4" fmla="*/ 108 w 108"/>
                <a:gd name="T5" fmla="*/ 0 h 1356"/>
                <a:gd name="T6" fmla="*/ 102 w 108"/>
                <a:gd name="T7" fmla="*/ 1290 h 1356"/>
                <a:gd name="T8" fmla="*/ 0 w 108"/>
                <a:gd name="T9" fmla="*/ 1356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56">
                  <a:moveTo>
                    <a:pt x="0" y="1356"/>
                  </a:moveTo>
                  <a:lnTo>
                    <a:pt x="0" y="48"/>
                  </a:lnTo>
                  <a:lnTo>
                    <a:pt x="108" y="0"/>
                  </a:lnTo>
                  <a:lnTo>
                    <a:pt x="102" y="1290"/>
                  </a:lnTo>
                  <a:lnTo>
                    <a:pt x="0" y="135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4" name="Freeform 1942"/>
            <p:cNvSpPr>
              <a:spLocks/>
            </p:cNvSpPr>
            <p:nvPr/>
          </p:nvSpPr>
          <p:spPr bwMode="auto">
            <a:xfrm>
              <a:off x="3009" y="1155"/>
              <a:ext cx="90" cy="1320"/>
            </a:xfrm>
            <a:custGeom>
              <a:avLst/>
              <a:gdLst>
                <a:gd name="T0" fmla="*/ 0 w 90"/>
                <a:gd name="T1" fmla="*/ 1302 h 1320"/>
                <a:gd name="T2" fmla="*/ 0 w 90"/>
                <a:gd name="T3" fmla="*/ 0 h 1320"/>
                <a:gd name="T4" fmla="*/ 90 w 90"/>
                <a:gd name="T5" fmla="*/ 12 h 1320"/>
                <a:gd name="T6" fmla="*/ 90 w 90"/>
                <a:gd name="T7" fmla="*/ 1320 h 1320"/>
                <a:gd name="T8" fmla="*/ 0 w 90"/>
                <a:gd name="T9" fmla="*/ 1302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320">
                  <a:moveTo>
                    <a:pt x="0" y="1302"/>
                  </a:moveTo>
                  <a:lnTo>
                    <a:pt x="0" y="0"/>
                  </a:lnTo>
                  <a:lnTo>
                    <a:pt x="90" y="12"/>
                  </a:lnTo>
                  <a:lnTo>
                    <a:pt x="90" y="1320"/>
                  </a:lnTo>
                  <a:lnTo>
                    <a:pt x="0" y="130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5" name="Freeform 1943"/>
            <p:cNvSpPr>
              <a:spLocks/>
            </p:cNvSpPr>
            <p:nvPr/>
          </p:nvSpPr>
          <p:spPr bwMode="auto">
            <a:xfrm>
              <a:off x="3009" y="1107"/>
              <a:ext cx="198" cy="60"/>
            </a:xfrm>
            <a:custGeom>
              <a:avLst/>
              <a:gdLst>
                <a:gd name="T0" fmla="*/ 90 w 198"/>
                <a:gd name="T1" fmla="*/ 60 h 60"/>
                <a:gd name="T2" fmla="*/ 198 w 198"/>
                <a:gd name="T3" fmla="*/ 12 h 60"/>
                <a:gd name="T4" fmla="*/ 108 w 198"/>
                <a:gd name="T5" fmla="*/ 0 h 60"/>
                <a:gd name="T6" fmla="*/ 0 w 198"/>
                <a:gd name="T7" fmla="*/ 48 h 60"/>
                <a:gd name="T8" fmla="*/ 90 w 198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60">
                  <a:moveTo>
                    <a:pt x="90" y="60"/>
                  </a:moveTo>
                  <a:lnTo>
                    <a:pt x="198" y="12"/>
                  </a:lnTo>
                  <a:lnTo>
                    <a:pt x="108" y="0"/>
                  </a:lnTo>
                  <a:lnTo>
                    <a:pt x="0" y="48"/>
                  </a:lnTo>
                  <a:lnTo>
                    <a:pt x="90" y="6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6" name="Freeform 1944"/>
            <p:cNvSpPr>
              <a:spLocks/>
            </p:cNvSpPr>
            <p:nvPr/>
          </p:nvSpPr>
          <p:spPr bwMode="auto">
            <a:xfrm>
              <a:off x="3099" y="2409"/>
              <a:ext cx="186" cy="84"/>
            </a:xfrm>
            <a:custGeom>
              <a:avLst/>
              <a:gdLst>
                <a:gd name="T0" fmla="*/ 84 w 186"/>
                <a:gd name="T1" fmla="*/ 84 h 84"/>
                <a:gd name="T2" fmla="*/ 186 w 186"/>
                <a:gd name="T3" fmla="*/ 24 h 84"/>
                <a:gd name="T4" fmla="*/ 102 w 186"/>
                <a:gd name="T5" fmla="*/ 0 h 84"/>
                <a:gd name="T6" fmla="*/ 0 w 186"/>
                <a:gd name="T7" fmla="*/ 66 h 84"/>
                <a:gd name="T8" fmla="*/ 84 w 18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84">
                  <a:moveTo>
                    <a:pt x="84" y="84"/>
                  </a:moveTo>
                  <a:lnTo>
                    <a:pt x="186" y="24"/>
                  </a:lnTo>
                  <a:lnTo>
                    <a:pt x="102" y="0"/>
                  </a:lnTo>
                  <a:lnTo>
                    <a:pt x="0" y="66"/>
                  </a:lnTo>
                  <a:lnTo>
                    <a:pt x="84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7" name="Freeform 1945"/>
            <p:cNvSpPr>
              <a:spLocks/>
            </p:cNvSpPr>
            <p:nvPr/>
          </p:nvSpPr>
          <p:spPr bwMode="auto">
            <a:xfrm>
              <a:off x="3267" y="2367"/>
              <a:ext cx="108" cy="150"/>
            </a:xfrm>
            <a:custGeom>
              <a:avLst/>
              <a:gdLst>
                <a:gd name="T0" fmla="*/ 0 w 108"/>
                <a:gd name="T1" fmla="*/ 150 h 150"/>
                <a:gd name="T2" fmla="*/ 0 w 108"/>
                <a:gd name="T3" fmla="*/ 66 h 150"/>
                <a:gd name="T4" fmla="*/ 108 w 108"/>
                <a:gd name="T5" fmla="*/ 0 h 150"/>
                <a:gd name="T6" fmla="*/ 102 w 108"/>
                <a:gd name="T7" fmla="*/ 84 h 150"/>
                <a:gd name="T8" fmla="*/ 0 w 108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50">
                  <a:moveTo>
                    <a:pt x="0" y="150"/>
                  </a:moveTo>
                  <a:lnTo>
                    <a:pt x="0" y="66"/>
                  </a:lnTo>
                  <a:lnTo>
                    <a:pt x="108" y="0"/>
                  </a:lnTo>
                  <a:lnTo>
                    <a:pt x="102" y="84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" name="Freeform 1946"/>
            <p:cNvSpPr>
              <a:spLocks/>
            </p:cNvSpPr>
            <p:nvPr/>
          </p:nvSpPr>
          <p:spPr bwMode="auto">
            <a:xfrm>
              <a:off x="3183" y="2409"/>
              <a:ext cx="84" cy="108"/>
            </a:xfrm>
            <a:custGeom>
              <a:avLst/>
              <a:gdLst>
                <a:gd name="T0" fmla="*/ 0 w 84"/>
                <a:gd name="T1" fmla="*/ 84 h 108"/>
                <a:gd name="T2" fmla="*/ 0 w 84"/>
                <a:gd name="T3" fmla="*/ 0 h 108"/>
                <a:gd name="T4" fmla="*/ 84 w 84"/>
                <a:gd name="T5" fmla="*/ 24 h 108"/>
                <a:gd name="T6" fmla="*/ 84 w 84"/>
                <a:gd name="T7" fmla="*/ 108 h 108"/>
                <a:gd name="T8" fmla="*/ 0 w 84"/>
                <a:gd name="T9" fmla="*/ 8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8">
                  <a:moveTo>
                    <a:pt x="0" y="84"/>
                  </a:moveTo>
                  <a:lnTo>
                    <a:pt x="0" y="0"/>
                  </a:lnTo>
                  <a:lnTo>
                    <a:pt x="84" y="24"/>
                  </a:lnTo>
                  <a:lnTo>
                    <a:pt x="84" y="10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" name="Freeform 1947"/>
            <p:cNvSpPr>
              <a:spLocks/>
            </p:cNvSpPr>
            <p:nvPr/>
          </p:nvSpPr>
          <p:spPr bwMode="auto">
            <a:xfrm>
              <a:off x="3183" y="2349"/>
              <a:ext cx="192" cy="84"/>
            </a:xfrm>
            <a:custGeom>
              <a:avLst/>
              <a:gdLst>
                <a:gd name="T0" fmla="*/ 84 w 192"/>
                <a:gd name="T1" fmla="*/ 84 h 84"/>
                <a:gd name="T2" fmla="*/ 192 w 192"/>
                <a:gd name="T3" fmla="*/ 18 h 84"/>
                <a:gd name="T4" fmla="*/ 102 w 192"/>
                <a:gd name="T5" fmla="*/ 0 h 84"/>
                <a:gd name="T6" fmla="*/ 0 w 192"/>
                <a:gd name="T7" fmla="*/ 60 h 84"/>
                <a:gd name="T8" fmla="*/ 84 w 19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84">
                  <a:moveTo>
                    <a:pt x="84" y="84"/>
                  </a:moveTo>
                  <a:lnTo>
                    <a:pt x="192" y="18"/>
                  </a:lnTo>
                  <a:lnTo>
                    <a:pt x="102" y="0"/>
                  </a:lnTo>
                  <a:lnTo>
                    <a:pt x="0" y="60"/>
                  </a:lnTo>
                  <a:lnTo>
                    <a:pt x="84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" name="Freeform 1948"/>
            <p:cNvSpPr>
              <a:spLocks/>
            </p:cNvSpPr>
            <p:nvPr/>
          </p:nvSpPr>
          <p:spPr bwMode="auto">
            <a:xfrm>
              <a:off x="3357" y="2301"/>
              <a:ext cx="102" cy="234"/>
            </a:xfrm>
            <a:custGeom>
              <a:avLst/>
              <a:gdLst>
                <a:gd name="T0" fmla="*/ 0 w 102"/>
                <a:gd name="T1" fmla="*/ 234 h 234"/>
                <a:gd name="T2" fmla="*/ 0 w 102"/>
                <a:gd name="T3" fmla="*/ 66 h 234"/>
                <a:gd name="T4" fmla="*/ 102 w 102"/>
                <a:gd name="T5" fmla="*/ 0 h 234"/>
                <a:gd name="T6" fmla="*/ 102 w 102"/>
                <a:gd name="T7" fmla="*/ 168 h 234"/>
                <a:gd name="T8" fmla="*/ 0 w 102"/>
                <a:gd name="T9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34">
                  <a:moveTo>
                    <a:pt x="0" y="234"/>
                  </a:moveTo>
                  <a:lnTo>
                    <a:pt x="0" y="66"/>
                  </a:lnTo>
                  <a:lnTo>
                    <a:pt x="102" y="0"/>
                  </a:lnTo>
                  <a:lnTo>
                    <a:pt x="102" y="168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" name="Freeform 1949"/>
            <p:cNvSpPr>
              <a:spLocks/>
            </p:cNvSpPr>
            <p:nvPr/>
          </p:nvSpPr>
          <p:spPr bwMode="auto">
            <a:xfrm>
              <a:off x="3267" y="2349"/>
              <a:ext cx="90" cy="186"/>
            </a:xfrm>
            <a:custGeom>
              <a:avLst/>
              <a:gdLst>
                <a:gd name="T0" fmla="*/ 0 w 90"/>
                <a:gd name="T1" fmla="*/ 168 h 186"/>
                <a:gd name="T2" fmla="*/ 6 w 90"/>
                <a:gd name="T3" fmla="*/ 0 h 186"/>
                <a:gd name="T4" fmla="*/ 90 w 90"/>
                <a:gd name="T5" fmla="*/ 18 h 186"/>
                <a:gd name="T6" fmla="*/ 90 w 90"/>
                <a:gd name="T7" fmla="*/ 186 h 186"/>
                <a:gd name="T8" fmla="*/ 0 w 90"/>
                <a:gd name="T9" fmla="*/ 16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86">
                  <a:moveTo>
                    <a:pt x="0" y="168"/>
                  </a:moveTo>
                  <a:lnTo>
                    <a:pt x="6" y="0"/>
                  </a:lnTo>
                  <a:lnTo>
                    <a:pt x="90" y="18"/>
                  </a:lnTo>
                  <a:lnTo>
                    <a:pt x="90" y="186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" name="Freeform 1950"/>
            <p:cNvSpPr>
              <a:spLocks/>
            </p:cNvSpPr>
            <p:nvPr/>
          </p:nvSpPr>
          <p:spPr bwMode="auto">
            <a:xfrm>
              <a:off x="3273" y="2283"/>
              <a:ext cx="186" cy="84"/>
            </a:xfrm>
            <a:custGeom>
              <a:avLst/>
              <a:gdLst>
                <a:gd name="T0" fmla="*/ 84 w 186"/>
                <a:gd name="T1" fmla="*/ 84 h 84"/>
                <a:gd name="T2" fmla="*/ 186 w 186"/>
                <a:gd name="T3" fmla="*/ 18 h 84"/>
                <a:gd name="T4" fmla="*/ 102 w 186"/>
                <a:gd name="T5" fmla="*/ 0 h 84"/>
                <a:gd name="T6" fmla="*/ 0 w 186"/>
                <a:gd name="T7" fmla="*/ 66 h 84"/>
                <a:gd name="T8" fmla="*/ 84 w 18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84">
                  <a:moveTo>
                    <a:pt x="84" y="84"/>
                  </a:moveTo>
                  <a:lnTo>
                    <a:pt x="186" y="18"/>
                  </a:lnTo>
                  <a:lnTo>
                    <a:pt x="102" y="0"/>
                  </a:lnTo>
                  <a:lnTo>
                    <a:pt x="0" y="66"/>
                  </a:lnTo>
                  <a:lnTo>
                    <a:pt x="84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" name="Freeform 1951"/>
            <p:cNvSpPr>
              <a:spLocks/>
            </p:cNvSpPr>
            <p:nvPr/>
          </p:nvSpPr>
          <p:spPr bwMode="auto">
            <a:xfrm>
              <a:off x="3447" y="2235"/>
              <a:ext cx="102" cy="324"/>
            </a:xfrm>
            <a:custGeom>
              <a:avLst/>
              <a:gdLst>
                <a:gd name="T0" fmla="*/ 0 w 102"/>
                <a:gd name="T1" fmla="*/ 324 h 324"/>
                <a:gd name="T2" fmla="*/ 0 w 102"/>
                <a:gd name="T3" fmla="*/ 66 h 324"/>
                <a:gd name="T4" fmla="*/ 102 w 102"/>
                <a:gd name="T5" fmla="*/ 0 h 324"/>
                <a:gd name="T6" fmla="*/ 96 w 102"/>
                <a:gd name="T7" fmla="*/ 258 h 324"/>
                <a:gd name="T8" fmla="*/ 0 w 102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324">
                  <a:moveTo>
                    <a:pt x="0" y="324"/>
                  </a:moveTo>
                  <a:lnTo>
                    <a:pt x="0" y="66"/>
                  </a:lnTo>
                  <a:lnTo>
                    <a:pt x="102" y="0"/>
                  </a:lnTo>
                  <a:lnTo>
                    <a:pt x="96" y="258"/>
                  </a:lnTo>
                  <a:lnTo>
                    <a:pt x="0" y="32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" name="Freeform 1952"/>
            <p:cNvSpPr>
              <a:spLocks/>
            </p:cNvSpPr>
            <p:nvPr/>
          </p:nvSpPr>
          <p:spPr bwMode="auto">
            <a:xfrm>
              <a:off x="3357" y="2283"/>
              <a:ext cx="90" cy="276"/>
            </a:xfrm>
            <a:custGeom>
              <a:avLst/>
              <a:gdLst>
                <a:gd name="T0" fmla="*/ 0 w 90"/>
                <a:gd name="T1" fmla="*/ 252 h 276"/>
                <a:gd name="T2" fmla="*/ 0 w 90"/>
                <a:gd name="T3" fmla="*/ 0 h 276"/>
                <a:gd name="T4" fmla="*/ 90 w 90"/>
                <a:gd name="T5" fmla="*/ 18 h 276"/>
                <a:gd name="T6" fmla="*/ 90 w 90"/>
                <a:gd name="T7" fmla="*/ 276 h 276"/>
                <a:gd name="T8" fmla="*/ 0 w 90"/>
                <a:gd name="T9" fmla="*/ 25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76">
                  <a:moveTo>
                    <a:pt x="0" y="252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276"/>
                  </a:lnTo>
                  <a:lnTo>
                    <a:pt x="0" y="25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" name="Freeform 1953"/>
            <p:cNvSpPr>
              <a:spLocks/>
            </p:cNvSpPr>
            <p:nvPr/>
          </p:nvSpPr>
          <p:spPr bwMode="auto">
            <a:xfrm>
              <a:off x="3357" y="2217"/>
              <a:ext cx="192" cy="84"/>
            </a:xfrm>
            <a:custGeom>
              <a:avLst/>
              <a:gdLst>
                <a:gd name="T0" fmla="*/ 90 w 192"/>
                <a:gd name="T1" fmla="*/ 84 h 84"/>
                <a:gd name="T2" fmla="*/ 192 w 192"/>
                <a:gd name="T3" fmla="*/ 18 h 84"/>
                <a:gd name="T4" fmla="*/ 102 w 192"/>
                <a:gd name="T5" fmla="*/ 0 h 84"/>
                <a:gd name="T6" fmla="*/ 0 w 192"/>
                <a:gd name="T7" fmla="*/ 66 h 84"/>
                <a:gd name="T8" fmla="*/ 90 w 19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84">
                  <a:moveTo>
                    <a:pt x="90" y="84"/>
                  </a:moveTo>
                  <a:lnTo>
                    <a:pt x="192" y="18"/>
                  </a:lnTo>
                  <a:lnTo>
                    <a:pt x="102" y="0"/>
                  </a:lnTo>
                  <a:lnTo>
                    <a:pt x="0" y="66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6" name="Freeform 1954"/>
            <p:cNvSpPr>
              <a:spLocks/>
            </p:cNvSpPr>
            <p:nvPr/>
          </p:nvSpPr>
          <p:spPr bwMode="auto">
            <a:xfrm>
              <a:off x="3531" y="2169"/>
              <a:ext cx="108" cy="408"/>
            </a:xfrm>
            <a:custGeom>
              <a:avLst/>
              <a:gdLst>
                <a:gd name="T0" fmla="*/ 0 w 108"/>
                <a:gd name="T1" fmla="*/ 408 h 408"/>
                <a:gd name="T2" fmla="*/ 6 w 108"/>
                <a:gd name="T3" fmla="*/ 66 h 408"/>
                <a:gd name="T4" fmla="*/ 108 w 108"/>
                <a:gd name="T5" fmla="*/ 0 h 408"/>
                <a:gd name="T6" fmla="*/ 102 w 108"/>
                <a:gd name="T7" fmla="*/ 342 h 408"/>
                <a:gd name="T8" fmla="*/ 0 w 108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08">
                  <a:moveTo>
                    <a:pt x="0" y="408"/>
                  </a:moveTo>
                  <a:lnTo>
                    <a:pt x="6" y="66"/>
                  </a:lnTo>
                  <a:lnTo>
                    <a:pt x="108" y="0"/>
                  </a:lnTo>
                  <a:lnTo>
                    <a:pt x="102" y="342"/>
                  </a:lnTo>
                  <a:lnTo>
                    <a:pt x="0" y="40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" name="Freeform 1955"/>
            <p:cNvSpPr>
              <a:spLocks/>
            </p:cNvSpPr>
            <p:nvPr/>
          </p:nvSpPr>
          <p:spPr bwMode="auto">
            <a:xfrm>
              <a:off x="3447" y="2211"/>
              <a:ext cx="90" cy="366"/>
            </a:xfrm>
            <a:custGeom>
              <a:avLst/>
              <a:gdLst>
                <a:gd name="T0" fmla="*/ 0 w 90"/>
                <a:gd name="T1" fmla="*/ 348 h 366"/>
                <a:gd name="T2" fmla="*/ 0 w 90"/>
                <a:gd name="T3" fmla="*/ 0 h 366"/>
                <a:gd name="T4" fmla="*/ 90 w 90"/>
                <a:gd name="T5" fmla="*/ 24 h 366"/>
                <a:gd name="T6" fmla="*/ 84 w 90"/>
                <a:gd name="T7" fmla="*/ 366 h 366"/>
                <a:gd name="T8" fmla="*/ 0 w 90"/>
                <a:gd name="T9" fmla="*/ 348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366">
                  <a:moveTo>
                    <a:pt x="0" y="348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84" y="366"/>
                  </a:lnTo>
                  <a:lnTo>
                    <a:pt x="0" y="34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8" name="Freeform 1956"/>
            <p:cNvSpPr>
              <a:spLocks/>
            </p:cNvSpPr>
            <p:nvPr/>
          </p:nvSpPr>
          <p:spPr bwMode="auto">
            <a:xfrm>
              <a:off x="3447" y="2151"/>
              <a:ext cx="192" cy="84"/>
            </a:xfrm>
            <a:custGeom>
              <a:avLst/>
              <a:gdLst>
                <a:gd name="T0" fmla="*/ 90 w 192"/>
                <a:gd name="T1" fmla="*/ 84 h 84"/>
                <a:gd name="T2" fmla="*/ 192 w 192"/>
                <a:gd name="T3" fmla="*/ 18 h 84"/>
                <a:gd name="T4" fmla="*/ 102 w 192"/>
                <a:gd name="T5" fmla="*/ 0 h 84"/>
                <a:gd name="T6" fmla="*/ 0 w 192"/>
                <a:gd name="T7" fmla="*/ 60 h 84"/>
                <a:gd name="T8" fmla="*/ 90 w 19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84">
                  <a:moveTo>
                    <a:pt x="90" y="84"/>
                  </a:moveTo>
                  <a:lnTo>
                    <a:pt x="192" y="18"/>
                  </a:lnTo>
                  <a:lnTo>
                    <a:pt x="102" y="0"/>
                  </a:lnTo>
                  <a:lnTo>
                    <a:pt x="0" y="60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9" name="Freeform 1957"/>
            <p:cNvSpPr>
              <a:spLocks/>
            </p:cNvSpPr>
            <p:nvPr/>
          </p:nvSpPr>
          <p:spPr bwMode="auto">
            <a:xfrm>
              <a:off x="3621" y="2103"/>
              <a:ext cx="108" cy="498"/>
            </a:xfrm>
            <a:custGeom>
              <a:avLst/>
              <a:gdLst>
                <a:gd name="T0" fmla="*/ 0 w 108"/>
                <a:gd name="T1" fmla="*/ 498 h 498"/>
                <a:gd name="T2" fmla="*/ 12 w 108"/>
                <a:gd name="T3" fmla="*/ 60 h 498"/>
                <a:gd name="T4" fmla="*/ 108 w 108"/>
                <a:gd name="T5" fmla="*/ 0 h 498"/>
                <a:gd name="T6" fmla="*/ 102 w 108"/>
                <a:gd name="T7" fmla="*/ 432 h 498"/>
                <a:gd name="T8" fmla="*/ 0 w 108"/>
                <a:gd name="T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98">
                  <a:moveTo>
                    <a:pt x="0" y="498"/>
                  </a:moveTo>
                  <a:lnTo>
                    <a:pt x="12" y="60"/>
                  </a:lnTo>
                  <a:lnTo>
                    <a:pt x="108" y="0"/>
                  </a:lnTo>
                  <a:lnTo>
                    <a:pt x="102" y="432"/>
                  </a:lnTo>
                  <a:lnTo>
                    <a:pt x="0" y="49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30" name="Freeform 1958"/>
            <p:cNvSpPr>
              <a:spLocks/>
            </p:cNvSpPr>
            <p:nvPr/>
          </p:nvSpPr>
          <p:spPr bwMode="auto">
            <a:xfrm>
              <a:off x="3531" y="2145"/>
              <a:ext cx="102" cy="456"/>
            </a:xfrm>
            <a:custGeom>
              <a:avLst/>
              <a:gdLst>
                <a:gd name="T0" fmla="*/ 0 w 102"/>
                <a:gd name="T1" fmla="*/ 432 h 456"/>
                <a:gd name="T2" fmla="*/ 12 w 102"/>
                <a:gd name="T3" fmla="*/ 0 h 456"/>
                <a:gd name="T4" fmla="*/ 102 w 102"/>
                <a:gd name="T5" fmla="*/ 18 h 456"/>
                <a:gd name="T6" fmla="*/ 90 w 102"/>
                <a:gd name="T7" fmla="*/ 456 h 456"/>
                <a:gd name="T8" fmla="*/ 0 w 102"/>
                <a:gd name="T9" fmla="*/ 43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56">
                  <a:moveTo>
                    <a:pt x="0" y="432"/>
                  </a:moveTo>
                  <a:lnTo>
                    <a:pt x="12" y="0"/>
                  </a:lnTo>
                  <a:lnTo>
                    <a:pt x="102" y="18"/>
                  </a:lnTo>
                  <a:lnTo>
                    <a:pt x="90" y="456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31" name="Freeform 1959"/>
            <p:cNvSpPr>
              <a:spLocks/>
            </p:cNvSpPr>
            <p:nvPr/>
          </p:nvSpPr>
          <p:spPr bwMode="auto">
            <a:xfrm>
              <a:off x="3543" y="2085"/>
              <a:ext cx="186" cy="78"/>
            </a:xfrm>
            <a:custGeom>
              <a:avLst/>
              <a:gdLst>
                <a:gd name="T0" fmla="*/ 90 w 186"/>
                <a:gd name="T1" fmla="*/ 78 h 78"/>
                <a:gd name="T2" fmla="*/ 186 w 186"/>
                <a:gd name="T3" fmla="*/ 18 h 78"/>
                <a:gd name="T4" fmla="*/ 96 w 186"/>
                <a:gd name="T5" fmla="*/ 0 h 78"/>
                <a:gd name="T6" fmla="*/ 0 w 186"/>
                <a:gd name="T7" fmla="*/ 60 h 78"/>
                <a:gd name="T8" fmla="*/ 90 w 186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8">
                  <a:moveTo>
                    <a:pt x="90" y="78"/>
                  </a:moveTo>
                  <a:lnTo>
                    <a:pt x="186" y="18"/>
                  </a:lnTo>
                  <a:lnTo>
                    <a:pt x="96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32" name="Freeform 1960"/>
            <p:cNvSpPr>
              <a:spLocks/>
            </p:cNvSpPr>
            <p:nvPr/>
          </p:nvSpPr>
          <p:spPr bwMode="auto">
            <a:xfrm>
              <a:off x="3711" y="2037"/>
              <a:ext cx="114" cy="582"/>
            </a:xfrm>
            <a:custGeom>
              <a:avLst/>
              <a:gdLst>
                <a:gd name="T0" fmla="*/ 0 w 114"/>
                <a:gd name="T1" fmla="*/ 582 h 582"/>
                <a:gd name="T2" fmla="*/ 12 w 114"/>
                <a:gd name="T3" fmla="*/ 60 h 582"/>
                <a:gd name="T4" fmla="*/ 114 w 114"/>
                <a:gd name="T5" fmla="*/ 0 h 582"/>
                <a:gd name="T6" fmla="*/ 102 w 114"/>
                <a:gd name="T7" fmla="*/ 516 h 582"/>
                <a:gd name="T8" fmla="*/ 0 w 114"/>
                <a:gd name="T9" fmla="*/ 582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582">
                  <a:moveTo>
                    <a:pt x="0" y="582"/>
                  </a:moveTo>
                  <a:lnTo>
                    <a:pt x="12" y="60"/>
                  </a:lnTo>
                  <a:lnTo>
                    <a:pt x="114" y="0"/>
                  </a:lnTo>
                  <a:lnTo>
                    <a:pt x="102" y="516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33" name="Freeform 1961"/>
            <p:cNvSpPr>
              <a:spLocks/>
            </p:cNvSpPr>
            <p:nvPr/>
          </p:nvSpPr>
          <p:spPr bwMode="auto">
            <a:xfrm>
              <a:off x="3621" y="2079"/>
              <a:ext cx="102" cy="540"/>
            </a:xfrm>
            <a:custGeom>
              <a:avLst/>
              <a:gdLst>
                <a:gd name="T0" fmla="*/ 0 w 102"/>
                <a:gd name="T1" fmla="*/ 522 h 540"/>
                <a:gd name="T2" fmla="*/ 12 w 102"/>
                <a:gd name="T3" fmla="*/ 0 h 540"/>
                <a:gd name="T4" fmla="*/ 102 w 102"/>
                <a:gd name="T5" fmla="*/ 18 h 540"/>
                <a:gd name="T6" fmla="*/ 90 w 102"/>
                <a:gd name="T7" fmla="*/ 540 h 540"/>
                <a:gd name="T8" fmla="*/ 0 w 102"/>
                <a:gd name="T9" fmla="*/ 52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540">
                  <a:moveTo>
                    <a:pt x="0" y="522"/>
                  </a:moveTo>
                  <a:lnTo>
                    <a:pt x="12" y="0"/>
                  </a:lnTo>
                  <a:lnTo>
                    <a:pt x="102" y="18"/>
                  </a:lnTo>
                  <a:lnTo>
                    <a:pt x="90" y="540"/>
                  </a:lnTo>
                  <a:lnTo>
                    <a:pt x="0" y="52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34" name="Freeform 1962"/>
            <p:cNvSpPr>
              <a:spLocks/>
            </p:cNvSpPr>
            <p:nvPr/>
          </p:nvSpPr>
          <p:spPr bwMode="auto">
            <a:xfrm>
              <a:off x="3633" y="2019"/>
              <a:ext cx="192" cy="78"/>
            </a:xfrm>
            <a:custGeom>
              <a:avLst/>
              <a:gdLst>
                <a:gd name="T0" fmla="*/ 90 w 192"/>
                <a:gd name="T1" fmla="*/ 78 h 78"/>
                <a:gd name="T2" fmla="*/ 192 w 192"/>
                <a:gd name="T3" fmla="*/ 18 h 78"/>
                <a:gd name="T4" fmla="*/ 102 w 192"/>
                <a:gd name="T5" fmla="*/ 0 h 78"/>
                <a:gd name="T6" fmla="*/ 0 w 192"/>
                <a:gd name="T7" fmla="*/ 60 h 78"/>
                <a:gd name="T8" fmla="*/ 90 w 192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8">
                  <a:moveTo>
                    <a:pt x="90" y="78"/>
                  </a:moveTo>
                  <a:lnTo>
                    <a:pt x="192" y="18"/>
                  </a:lnTo>
                  <a:lnTo>
                    <a:pt x="102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35" name="Freeform 1963"/>
            <p:cNvSpPr>
              <a:spLocks/>
            </p:cNvSpPr>
            <p:nvPr/>
          </p:nvSpPr>
          <p:spPr bwMode="auto">
            <a:xfrm>
              <a:off x="3807" y="1965"/>
              <a:ext cx="114" cy="678"/>
            </a:xfrm>
            <a:custGeom>
              <a:avLst/>
              <a:gdLst>
                <a:gd name="T0" fmla="*/ 0 w 114"/>
                <a:gd name="T1" fmla="*/ 678 h 678"/>
                <a:gd name="T2" fmla="*/ 12 w 114"/>
                <a:gd name="T3" fmla="*/ 60 h 678"/>
                <a:gd name="T4" fmla="*/ 114 w 114"/>
                <a:gd name="T5" fmla="*/ 0 h 678"/>
                <a:gd name="T6" fmla="*/ 96 w 114"/>
                <a:gd name="T7" fmla="*/ 606 h 678"/>
                <a:gd name="T8" fmla="*/ 0 w 114"/>
                <a:gd name="T9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78">
                  <a:moveTo>
                    <a:pt x="0" y="678"/>
                  </a:moveTo>
                  <a:lnTo>
                    <a:pt x="12" y="60"/>
                  </a:lnTo>
                  <a:lnTo>
                    <a:pt x="114" y="0"/>
                  </a:lnTo>
                  <a:lnTo>
                    <a:pt x="96" y="606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36" name="Freeform 1964"/>
            <p:cNvSpPr>
              <a:spLocks/>
            </p:cNvSpPr>
            <p:nvPr/>
          </p:nvSpPr>
          <p:spPr bwMode="auto">
            <a:xfrm>
              <a:off x="3711" y="2007"/>
              <a:ext cx="108" cy="636"/>
            </a:xfrm>
            <a:custGeom>
              <a:avLst/>
              <a:gdLst>
                <a:gd name="T0" fmla="*/ 0 w 108"/>
                <a:gd name="T1" fmla="*/ 612 h 636"/>
                <a:gd name="T2" fmla="*/ 18 w 108"/>
                <a:gd name="T3" fmla="*/ 0 h 636"/>
                <a:gd name="T4" fmla="*/ 108 w 108"/>
                <a:gd name="T5" fmla="*/ 18 h 636"/>
                <a:gd name="T6" fmla="*/ 96 w 108"/>
                <a:gd name="T7" fmla="*/ 636 h 636"/>
                <a:gd name="T8" fmla="*/ 0 w 108"/>
                <a:gd name="T9" fmla="*/ 612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36">
                  <a:moveTo>
                    <a:pt x="0" y="612"/>
                  </a:moveTo>
                  <a:lnTo>
                    <a:pt x="18" y="0"/>
                  </a:lnTo>
                  <a:lnTo>
                    <a:pt x="108" y="18"/>
                  </a:lnTo>
                  <a:lnTo>
                    <a:pt x="96" y="636"/>
                  </a:lnTo>
                  <a:lnTo>
                    <a:pt x="0" y="6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37" name="Freeform 1965"/>
            <p:cNvSpPr>
              <a:spLocks/>
            </p:cNvSpPr>
            <p:nvPr/>
          </p:nvSpPr>
          <p:spPr bwMode="auto">
            <a:xfrm>
              <a:off x="3729" y="1947"/>
              <a:ext cx="192" cy="78"/>
            </a:xfrm>
            <a:custGeom>
              <a:avLst/>
              <a:gdLst>
                <a:gd name="T0" fmla="*/ 90 w 192"/>
                <a:gd name="T1" fmla="*/ 78 h 78"/>
                <a:gd name="T2" fmla="*/ 192 w 192"/>
                <a:gd name="T3" fmla="*/ 18 h 78"/>
                <a:gd name="T4" fmla="*/ 96 w 192"/>
                <a:gd name="T5" fmla="*/ 0 h 78"/>
                <a:gd name="T6" fmla="*/ 0 w 192"/>
                <a:gd name="T7" fmla="*/ 60 h 78"/>
                <a:gd name="T8" fmla="*/ 90 w 192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8">
                  <a:moveTo>
                    <a:pt x="90" y="78"/>
                  </a:moveTo>
                  <a:lnTo>
                    <a:pt x="192" y="18"/>
                  </a:lnTo>
                  <a:lnTo>
                    <a:pt x="96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38" name="Freeform 1966"/>
            <p:cNvSpPr>
              <a:spLocks/>
            </p:cNvSpPr>
            <p:nvPr/>
          </p:nvSpPr>
          <p:spPr bwMode="auto">
            <a:xfrm>
              <a:off x="3897" y="1893"/>
              <a:ext cx="120" cy="768"/>
            </a:xfrm>
            <a:custGeom>
              <a:avLst/>
              <a:gdLst>
                <a:gd name="T0" fmla="*/ 0 w 120"/>
                <a:gd name="T1" fmla="*/ 768 h 768"/>
                <a:gd name="T2" fmla="*/ 18 w 120"/>
                <a:gd name="T3" fmla="*/ 60 h 768"/>
                <a:gd name="T4" fmla="*/ 120 w 120"/>
                <a:gd name="T5" fmla="*/ 0 h 768"/>
                <a:gd name="T6" fmla="*/ 96 w 120"/>
                <a:gd name="T7" fmla="*/ 702 h 768"/>
                <a:gd name="T8" fmla="*/ 0 w 120"/>
                <a:gd name="T9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768">
                  <a:moveTo>
                    <a:pt x="0" y="768"/>
                  </a:moveTo>
                  <a:lnTo>
                    <a:pt x="18" y="60"/>
                  </a:lnTo>
                  <a:lnTo>
                    <a:pt x="120" y="0"/>
                  </a:lnTo>
                  <a:lnTo>
                    <a:pt x="96" y="702"/>
                  </a:lnTo>
                  <a:lnTo>
                    <a:pt x="0" y="76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39" name="Freeform 1967"/>
            <p:cNvSpPr>
              <a:spLocks/>
            </p:cNvSpPr>
            <p:nvPr/>
          </p:nvSpPr>
          <p:spPr bwMode="auto">
            <a:xfrm>
              <a:off x="3807" y="1935"/>
              <a:ext cx="108" cy="726"/>
            </a:xfrm>
            <a:custGeom>
              <a:avLst/>
              <a:gdLst>
                <a:gd name="T0" fmla="*/ 0 w 108"/>
                <a:gd name="T1" fmla="*/ 708 h 726"/>
                <a:gd name="T2" fmla="*/ 12 w 108"/>
                <a:gd name="T3" fmla="*/ 0 h 726"/>
                <a:gd name="T4" fmla="*/ 108 w 108"/>
                <a:gd name="T5" fmla="*/ 18 h 726"/>
                <a:gd name="T6" fmla="*/ 90 w 108"/>
                <a:gd name="T7" fmla="*/ 726 h 726"/>
                <a:gd name="T8" fmla="*/ 0 w 108"/>
                <a:gd name="T9" fmla="*/ 708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26">
                  <a:moveTo>
                    <a:pt x="0" y="708"/>
                  </a:moveTo>
                  <a:lnTo>
                    <a:pt x="12" y="0"/>
                  </a:lnTo>
                  <a:lnTo>
                    <a:pt x="108" y="18"/>
                  </a:lnTo>
                  <a:lnTo>
                    <a:pt x="90" y="726"/>
                  </a:lnTo>
                  <a:lnTo>
                    <a:pt x="0" y="70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0" name="Freeform 1968"/>
            <p:cNvSpPr>
              <a:spLocks/>
            </p:cNvSpPr>
            <p:nvPr/>
          </p:nvSpPr>
          <p:spPr bwMode="auto">
            <a:xfrm>
              <a:off x="3819" y="1875"/>
              <a:ext cx="198" cy="78"/>
            </a:xfrm>
            <a:custGeom>
              <a:avLst/>
              <a:gdLst>
                <a:gd name="T0" fmla="*/ 96 w 198"/>
                <a:gd name="T1" fmla="*/ 78 h 78"/>
                <a:gd name="T2" fmla="*/ 198 w 198"/>
                <a:gd name="T3" fmla="*/ 18 h 78"/>
                <a:gd name="T4" fmla="*/ 102 w 198"/>
                <a:gd name="T5" fmla="*/ 0 h 78"/>
                <a:gd name="T6" fmla="*/ 0 w 198"/>
                <a:gd name="T7" fmla="*/ 60 h 78"/>
                <a:gd name="T8" fmla="*/ 96 w 19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8">
                  <a:moveTo>
                    <a:pt x="96" y="78"/>
                  </a:moveTo>
                  <a:lnTo>
                    <a:pt x="198" y="18"/>
                  </a:lnTo>
                  <a:lnTo>
                    <a:pt x="102" y="0"/>
                  </a:lnTo>
                  <a:lnTo>
                    <a:pt x="0" y="60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1" name="Freeform 1969"/>
            <p:cNvSpPr>
              <a:spLocks/>
            </p:cNvSpPr>
            <p:nvPr/>
          </p:nvSpPr>
          <p:spPr bwMode="auto">
            <a:xfrm>
              <a:off x="3987" y="1821"/>
              <a:ext cx="126" cy="864"/>
            </a:xfrm>
            <a:custGeom>
              <a:avLst/>
              <a:gdLst>
                <a:gd name="T0" fmla="*/ 0 w 126"/>
                <a:gd name="T1" fmla="*/ 864 h 864"/>
                <a:gd name="T2" fmla="*/ 24 w 126"/>
                <a:gd name="T3" fmla="*/ 60 h 864"/>
                <a:gd name="T4" fmla="*/ 126 w 126"/>
                <a:gd name="T5" fmla="*/ 0 h 864"/>
                <a:gd name="T6" fmla="*/ 96 w 126"/>
                <a:gd name="T7" fmla="*/ 792 h 864"/>
                <a:gd name="T8" fmla="*/ 0 w 126"/>
                <a:gd name="T9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864">
                  <a:moveTo>
                    <a:pt x="0" y="864"/>
                  </a:moveTo>
                  <a:lnTo>
                    <a:pt x="24" y="60"/>
                  </a:lnTo>
                  <a:lnTo>
                    <a:pt x="126" y="0"/>
                  </a:lnTo>
                  <a:lnTo>
                    <a:pt x="96" y="792"/>
                  </a:lnTo>
                  <a:lnTo>
                    <a:pt x="0" y="86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2" name="Freeform 1970"/>
            <p:cNvSpPr>
              <a:spLocks/>
            </p:cNvSpPr>
            <p:nvPr/>
          </p:nvSpPr>
          <p:spPr bwMode="auto">
            <a:xfrm>
              <a:off x="3897" y="1863"/>
              <a:ext cx="114" cy="822"/>
            </a:xfrm>
            <a:custGeom>
              <a:avLst/>
              <a:gdLst>
                <a:gd name="T0" fmla="*/ 0 w 114"/>
                <a:gd name="T1" fmla="*/ 798 h 822"/>
                <a:gd name="T2" fmla="*/ 18 w 114"/>
                <a:gd name="T3" fmla="*/ 0 h 822"/>
                <a:gd name="T4" fmla="*/ 114 w 114"/>
                <a:gd name="T5" fmla="*/ 18 h 822"/>
                <a:gd name="T6" fmla="*/ 90 w 114"/>
                <a:gd name="T7" fmla="*/ 822 h 822"/>
                <a:gd name="T8" fmla="*/ 0 w 114"/>
                <a:gd name="T9" fmla="*/ 798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22">
                  <a:moveTo>
                    <a:pt x="0" y="798"/>
                  </a:moveTo>
                  <a:lnTo>
                    <a:pt x="18" y="0"/>
                  </a:lnTo>
                  <a:lnTo>
                    <a:pt x="114" y="18"/>
                  </a:lnTo>
                  <a:lnTo>
                    <a:pt x="90" y="822"/>
                  </a:lnTo>
                  <a:lnTo>
                    <a:pt x="0" y="79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3" name="Freeform 1971"/>
            <p:cNvSpPr>
              <a:spLocks/>
            </p:cNvSpPr>
            <p:nvPr/>
          </p:nvSpPr>
          <p:spPr bwMode="auto">
            <a:xfrm>
              <a:off x="3915" y="1803"/>
              <a:ext cx="198" cy="78"/>
            </a:xfrm>
            <a:custGeom>
              <a:avLst/>
              <a:gdLst>
                <a:gd name="T0" fmla="*/ 96 w 198"/>
                <a:gd name="T1" fmla="*/ 78 h 78"/>
                <a:gd name="T2" fmla="*/ 198 w 198"/>
                <a:gd name="T3" fmla="*/ 18 h 78"/>
                <a:gd name="T4" fmla="*/ 102 w 198"/>
                <a:gd name="T5" fmla="*/ 0 h 78"/>
                <a:gd name="T6" fmla="*/ 0 w 198"/>
                <a:gd name="T7" fmla="*/ 60 h 78"/>
                <a:gd name="T8" fmla="*/ 96 w 19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8">
                  <a:moveTo>
                    <a:pt x="96" y="78"/>
                  </a:moveTo>
                  <a:lnTo>
                    <a:pt x="198" y="18"/>
                  </a:lnTo>
                  <a:lnTo>
                    <a:pt x="102" y="0"/>
                  </a:lnTo>
                  <a:lnTo>
                    <a:pt x="0" y="60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4" name="Freeform 1972"/>
            <p:cNvSpPr>
              <a:spLocks/>
            </p:cNvSpPr>
            <p:nvPr/>
          </p:nvSpPr>
          <p:spPr bwMode="auto">
            <a:xfrm>
              <a:off x="4083" y="1749"/>
              <a:ext cx="126" cy="960"/>
            </a:xfrm>
            <a:custGeom>
              <a:avLst/>
              <a:gdLst>
                <a:gd name="T0" fmla="*/ 0 w 126"/>
                <a:gd name="T1" fmla="*/ 960 h 960"/>
                <a:gd name="T2" fmla="*/ 30 w 126"/>
                <a:gd name="T3" fmla="*/ 60 h 960"/>
                <a:gd name="T4" fmla="*/ 126 w 126"/>
                <a:gd name="T5" fmla="*/ 0 h 960"/>
                <a:gd name="T6" fmla="*/ 96 w 126"/>
                <a:gd name="T7" fmla="*/ 888 h 960"/>
                <a:gd name="T8" fmla="*/ 0 w 126"/>
                <a:gd name="T9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960">
                  <a:moveTo>
                    <a:pt x="0" y="960"/>
                  </a:moveTo>
                  <a:lnTo>
                    <a:pt x="30" y="60"/>
                  </a:lnTo>
                  <a:lnTo>
                    <a:pt x="126" y="0"/>
                  </a:lnTo>
                  <a:lnTo>
                    <a:pt x="96" y="888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5" name="Freeform 1973"/>
            <p:cNvSpPr>
              <a:spLocks/>
            </p:cNvSpPr>
            <p:nvPr/>
          </p:nvSpPr>
          <p:spPr bwMode="auto">
            <a:xfrm>
              <a:off x="3987" y="1791"/>
              <a:ext cx="126" cy="918"/>
            </a:xfrm>
            <a:custGeom>
              <a:avLst/>
              <a:gdLst>
                <a:gd name="T0" fmla="*/ 0 w 126"/>
                <a:gd name="T1" fmla="*/ 894 h 918"/>
                <a:gd name="T2" fmla="*/ 30 w 126"/>
                <a:gd name="T3" fmla="*/ 0 h 918"/>
                <a:gd name="T4" fmla="*/ 126 w 126"/>
                <a:gd name="T5" fmla="*/ 18 h 918"/>
                <a:gd name="T6" fmla="*/ 96 w 126"/>
                <a:gd name="T7" fmla="*/ 918 h 918"/>
                <a:gd name="T8" fmla="*/ 0 w 126"/>
                <a:gd name="T9" fmla="*/ 894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918">
                  <a:moveTo>
                    <a:pt x="0" y="894"/>
                  </a:moveTo>
                  <a:lnTo>
                    <a:pt x="30" y="0"/>
                  </a:lnTo>
                  <a:lnTo>
                    <a:pt x="126" y="18"/>
                  </a:lnTo>
                  <a:lnTo>
                    <a:pt x="96" y="918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6" name="Freeform 1974"/>
            <p:cNvSpPr>
              <a:spLocks/>
            </p:cNvSpPr>
            <p:nvPr/>
          </p:nvSpPr>
          <p:spPr bwMode="auto">
            <a:xfrm>
              <a:off x="4017" y="1731"/>
              <a:ext cx="192" cy="78"/>
            </a:xfrm>
            <a:custGeom>
              <a:avLst/>
              <a:gdLst>
                <a:gd name="T0" fmla="*/ 96 w 192"/>
                <a:gd name="T1" fmla="*/ 78 h 78"/>
                <a:gd name="T2" fmla="*/ 192 w 192"/>
                <a:gd name="T3" fmla="*/ 18 h 78"/>
                <a:gd name="T4" fmla="*/ 96 w 192"/>
                <a:gd name="T5" fmla="*/ 0 h 78"/>
                <a:gd name="T6" fmla="*/ 0 w 192"/>
                <a:gd name="T7" fmla="*/ 60 h 78"/>
                <a:gd name="T8" fmla="*/ 96 w 192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8">
                  <a:moveTo>
                    <a:pt x="96" y="78"/>
                  </a:moveTo>
                  <a:lnTo>
                    <a:pt x="192" y="18"/>
                  </a:lnTo>
                  <a:lnTo>
                    <a:pt x="96" y="0"/>
                  </a:lnTo>
                  <a:lnTo>
                    <a:pt x="0" y="60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7" name="Freeform 1975"/>
            <p:cNvSpPr>
              <a:spLocks/>
            </p:cNvSpPr>
            <p:nvPr/>
          </p:nvSpPr>
          <p:spPr bwMode="auto">
            <a:xfrm>
              <a:off x="2643" y="1551"/>
              <a:ext cx="120" cy="906"/>
            </a:xfrm>
            <a:custGeom>
              <a:avLst/>
              <a:gdLst>
                <a:gd name="T0" fmla="*/ 6 w 120"/>
                <a:gd name="T1" fmla="*/ 906 h 906"/>
                <a:gd name="T2" fmla="*/ 0 w 120"/>
                <a:gd name="T3" fmla="*/ 48 h 906"/>
                <a:gd name="T4" fmla="*/ 108 w 120"/>
                <a:gd name="T5" fmla="*/ 0 h 906"/>
                <a:gd name="T6" fmla="*/ 120 w 120"/>
                <a:gd name="T7" fmla="*/ 846 h 906"/>
                <a:gd name="T8" fmla="*/ 6 w 120"/>
                <a:gd name="T9" fmla="*/ 906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906">
                  <a:moveTo>
                    <a:pt x="6" y="906"/>
                  </a:moveTo>
                  <a:lnTo>
                    <a:pt x="0" y="48"/>
                  </a:lnTo>
                  <a:lnTo>
                    <a:pt x="108" y="0"/>
                  </a:lnTo>
                  <a:lnTo>
                    <a:pt x="120" y="846"/>
                  </a:lnTo>
                  <a:lnTo>
                    <a:pt x="6" y="90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8" name="Freeform 1976"/>
            <p:cNvSpPr>
              <a:spLocks/>
            </p:cNvSpPr>
            <p:nvPr/>
          </p:nvSpPr>
          <p:spPr bwMode="auto">
            <a:xfrm>
              <a:off x="2553" y="1587"/>
              <a:ext cx="96" cy="870"/>
            </a:xfrm>
            <a:custGeom>
              <a:avLst/>
              <a:gdLst>
                <a:gd name="T0" fmla="*/ 12 w 96"/>
                <a:gd name="T1" fmla="*/ 852 h 870"/>
                <a:gd name="T2" fmla="*/ 0 w 96"/>
                <a:gd name="T3" fmla="*/ 0 h 870"/>
                <a:gd name="T4" fmla="*/ 90 w 96"/>
                <a:gd name="T5" fmla="*/ 12 h 870"/>
                <a:gd name="T6" fmla="*/ 96 w 96"/>
                <a:gd name="T7" fmla="*/ 870 h 870"/>
                <a:gd name="T8" fmla="*/ 12 w 96"/>
                <a:gd name="T9" fmla="*/ 852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870">
                  <a:moveTo>
                    <a:pt x="12" y="852"/>
                  </a:moveTo>
                  <a:lnTo>
                    <a:pt x="0" y="0"/>
                  </a:lnTo>
                  <a:lnTo>
                    <a:pt x="90" y="12"/>
                  </a:lnTo>
                  <a:lnTo>
                    <a:pt x="96" y="870"/>
                  </a:lnTo>
                  <a:lnTo>
                    <a:pt x="12" y="85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9" name="Freeform 1977"/>
            <p:cNvSpPr>
              <a:spLocks/>
            </p:cNvSpPr>
            <p:nvPr/>
          </p:nvSpPr>
          <p:spPr bwMode="auto">
            <a:xfrm>
              <a:off x="2553" y="1533"/>
              <a:ext cx="198" cy="66"/>
            </a:xfrm>
            <a:custGeom>
              <a:avLst/>
              <a:gdLst>
                <a:gd name="T0" fmla="*/ 90 w 198"/>
                <a:gd name="T1" fmla="*/ 66 h 66"/>
                <a:gd name="T2" fmla="*/ 198 w 198"/>
                <a:gd name="T3" fmla="*/ 18 h 66"/>
                <a:gd name="T4" fmla="*/ 114 w 198"/>
                <a:gd name="T5" fmla="*/ 0 h 66"/>
                <a:gd name="T6" fmla="*/ 0 w 198"/>
                <a:gd name="T7" fmla="*/ 54 h 66"/>
                <a:gd name="T8" fmla="*/ 90 w 198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66">
                  <a:moveTo>
                    <a:pt x="90" y="66"/>
                  </a:moveTo>
                  <a:lnTo>
                    <a:pt x="198" y="18"/>
                  </a:lnTo>
                  <a:lnTo>
                    <a:pt x="114" y="0"/>
                  </a:lnTo>
                  <a:lnTo>
                    <a:pt x="0" y="54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0" name="Freeform 1978"/>
            <p:cNvSpPr>
              <a:spLocks/>
            </p:cNvSpPr>
            <p:nvPr/>
          </p:nvSpPr>
          <p:spPr bwMode="auto">
            <a:xfrm>
              <a:off x="2727" y="1479"/>
              <a:ext cx="114" cy="1002"/>
            </a:xfrm>
            <a:custGeom>
              <a:avLst/>
              <a:gdLst>
                <a:gd name="T0" fmla="*/ 6 w 114"/>
                <a:gd name="T1" fmla="*/ 1002 h 1002"/>
                <a:gd name="T2" fmla="*/ 0 w 114"/>
                <a:gd name="T3" fmla="*/ 48 h 1002"/>
                <a:gd name="T4" fmla="*/ 114 w 114"/>
                <a:gd name="T5" fmla="*/ 0 h 1002"/>
                <a:gd name="T6" fmla="*/ 114 w 114"/>
                <a:gd name="T7" fmla="*/ 936 h 1002"/>
                <a:gd name="T8" fmla="*/ 6 w 114"/>
                <a:gd name="T9" fmla="*/ 1002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02">
                  <a:moveTo>
                    <a:pt x="6" y="1002"/>
                  </a:moveTo>
                  <a:lnTo>
                    <a:pt x="0" y="48"/>
                  </a:lnTo>
                  <a:lnTo>
                    <a:pt x="114" y="0"/>
                  </a:lnTo>
                  <a:lnTo>
                    <a:pt x="114" y="936"/>
                  </a:lnTo>
                  <a:lnTo>
                    <a:pt x="6" y="100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1" name="Freeform 1979"/>
            <p:cNvSpPr>
              <a:spLocks/>
            </p:cNvSpPr>
            <p:nvPr/>
          </p:nvSpPr>
          <p:spPr bwMode="auto">
            <a:xfrm>
              <a:off x="2637" y="1515"/>
              <a:ext cx="96" cy="966"/>
            </a:xfrm>
            <a:custGeom>
              <a:avLst/>
              <a:gdLst>
                <a:gd name="T0" fmla="*/ 12 w 96"/>
                <a:gd name="T1" fmla="*/ 942 h 966"/>
                <a:gd name="T2" fmla="*/ 0 w 96"/>
                <a:gd name="T3" fmla="*/ 0 h 966"/>
                <a:gd name="T4" fmla="*/ 90 w 96"/>
                <a:gd name="T5" fmla="*/ 12 h 966"/>
                <a:gd name="T6" fmla="*/ 96 w 96"/>
                <a:gd name="T7" fmla="*/ 966 h 966"/>
                <a:gd name="T8" fmla="*/ 12 w 96"/>
                <a:gd name="T9" fmla="*/ 942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66">
                  <a:moveTo>
                    <a:pt x="12" y="942"/>
                  </a:moveTo>
                  <a:lnTo>
                    <a:pt x="0" y="0"/>
                  </a:lnTo>
                  <a:lnTo>
                    <a:pt x="90" y="12"/>
                  </a:lnTo>
                  <a:lnTo>
                    <a:pt x="96" y="966"/>
                  </a:lnTo>
                  <a:lnTo>
                    <a:pt x="12" y="94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2" name="Freeform 1980"/>
            <p:cNvSpPr>
              <a:spLocks/>
            </p:cNvSpPr>
            <p:nvPr/>
          </p:nvSpPr>
          <p:spPr bwMode="auto">
            <a:xfrm>
              <a:off x="2637" y="1461"/>
              <a:ext cx="204" cy="66"/>
            </a:xfrm>
            <a:custGeom>
              <a:avLst/>
              <a:gdLst>
                <a:gd name="T0" fmla="*/ 90 w 204"/>
                <a:gd name="T1" fmla="*/ 66 h 66"/>
                <a:gd name="T2" fmla="*/ 204 w 204"/>
                <a:gd name="T3" fmla="*/ 18 h 66"/>
                <a:gd name="T4" fmla="*/ 114 w 204"/>
                <a:gd name="T5" fmla="*/ 0 h 66"/>
                <a:gd name="T6" fmla="*/ 0 w 204"/>
                <a:gd name="T7" fmla="*/ 54 h 66"/>
                <a:gd name="T8" fmla="*/ 90 w 20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66">
                  <a:moveTo>
                    <a:pt x="90" y="66"/>
                  </a:moveTo>
                  <a:lnTo>
                    <a:pt x="204" y="18"/>
                  </a:lnTo>
                  <a:lnTo>
                    <a:pt x="114" y="0"/>
                  </a:lnTo>
                  <a:lnTo>
                    <a:pt x="0" y="54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3" name="Freeform 1981"/>
            <p:cNvSpPr>
              <a:spLocks/>
            </p:cNvSpPr>
            <p:nvPr/>
          </p:nvSpPr>
          <p:spPr bwMode="auto">
            <a:xfrm>
              <a:off x="2811" y="1407"/>
              <a:ext cx="114" cy="1092"/>
            </a:xfrm>
            <a:custGeom>
              <a:avLst/>
              <a:gdLst>
                <a:gd name="T0" fmla="*/ 6 w 114"/>
                <a:gd name="T1" fmla="*/ 1092 h 1092"/>
                <a:gd name="T2" fmla="*/ 0 w 114"/>
                <a:gd name="T3" fmla="*/ 48 h 1092"/>
                <a:gd name="T4" fmla="*/ 114 w 114"/>
                <a:gd name="T5" fmla="*/ 0 h 1092"/>
                <a:gd name="T6" fmla="*/ 114 w 114"/>
                <a:gd name="T7" fmla="*/ 1026 h 1092"/>
                <a:gd name="T8" fmla="*/ 6 w 114"/>
                <a:gd name="T9" fmla="*/ 1092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92">
                  <a:moveTo>
                    <a:pt x="6" y="1092"/>
                  </a:moveTo>
                  <a:lnTo>
                    <a:pt x="0" y="48"/>
                  </a:lnTo>
                  <a:lnTo>
                    <a:pt x="114" y="0"/>
                  </a:lnTo>
                  <a:lnTo>
                    <a:pt x="114" y="1026"/>
                  </a:lnTo>
                  <a:lnTo>
                    <a:pt x="6" y="109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4" name="Freeform 1982"/>
            <p:cNvSpPr>
              <a:spLocks/>
            </p:cNvSpPr>
            <p:nvPr/>
          </p:nvSpPr>
          <p:spPr bwMode="auto">
            <a:xfrm>
              <a:off x="2727" y="1443"/>
              <a:ext cx="90" cy="1056"/>
            </a:xfrm>
            <a:custGeom>
              <a:avLst/>
              <a:gdLst>
                <a:gd name="T0" fmla="*/ 6 w 90"/>
                <a:gd name="T1" fmla="*/ 1038 h 1056"/>
                <a:gd name="T2" fmla="*/ 0 w 90"/>
                <a:gd name="T3" fmla="*/ 0 h 1056"/>
                <a:gd name="T4" fmla="*/ 84 w 90"/>
                <a:gd name="T5" fmla="*/ 12 h 1056"/>
                <a:gd name="T6" fmla="*/ 90 w 90"/>
                <a:gd name="T7" fmla="*/ 1056 h 1056"/>
                <a:gd name="T8" fmla="*/ 6 w 90"/>
                <a:gd name="T9" fmla="*/ 1038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056">
                  <a:moveTo>
                    <a:pt x="6" y="1038"/>
                  </a:moveTo>
                  <a:lnTo>
                    <a:pt x="0" y="0"/>
                  </a:lnTo>
                  <a:lnTo>
                    <a:pt x="84" y="12"/>
                  </a:lnTo>
                  <a:lnTo>
                    <a:pt x="90" y="1056"/>
                  </a:lnTo>
                  <a:lnTo>
                    <a:pt x="6" y="103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5" name="Freeform 1983"/>
            <p:cNvSpPr>
              <a:spLocks/>
            </p:cNvSpPr>
            <p:nvPr/>
          </p:nvSpPr>
          <p:spPr bwMode="auto">
            <a:xfrm>
              <a:off x="2727" y="1389"/>
              <a:ext cx="198" cy="66"/>
            </a:xfrm>
            <a:custGeom>
              <a:avLst/>
              <a:gdLst>
                <a:gd name="T0" fmla="*/ 84 w 198"/>
                <a:gd name="T1" fmla="*/ 66 h 66"/>
                <a:gd name="T2" fmla="*/ 198 w 198"/>
                <a:gd name="T3" fmla="*/ 18 h 66"/>
                <a:gd name="T4" fmla="*/ 108 w 198"/>
                <a:gd name="T5" fmla="*/ 0 h 66"/>
                <a:gd name="T6" fmla="*/ 0 w 198"/>
                <a:gd name="T7" fmla="*/ 54 h 66"/>
                <a:gd name="T8" fmla="*/ 84 w 198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66">
                  <a:moveTo>
                    <a:pt x="84" y="66"/>
                  </a:moveTo>
                  <a:lnTo>
                    <a:pt x="198" y="18"/>
                  </a:lnTo>
                  <a:lnTo>
                    <a:pt x="108" y="0"/>
                  </a:lnTo>
                  <a:lnTo>
                    <a:pt x="0" y="54"/>
                  </a:lnTo>
                  <a:lnTo>
                    <a:pt x="84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6" name="Freeform 1984"/>
            <p:cNvSpPr>
              <a:spLocks/>
            </p:cNvSpPr>
            <p:nvPr/>
          </p:nvSpPr>
          <p:spPr bwMode="auto">
            <a:xfrm>
              <a:off x="2901" y="1329"/>
              <a:ext cx="108" cy="1188"/>
            </a:xfrm>
            <a:custGeom>
              <a:avLst/>
              <a:gdLst>
                <a:gd name="T0" fmla="*/ 0 w 108"/>
                <a:gd name="T1" fmla="*/ 1188 h 1188"/>
                <a:gd name="T2" fmla="*/ 0 w 108"/>
                <a:gd name="T3" fmla="*/ 54 h 1188"/>
                <a:gd name="T4" fmla="*/ 108 w 108"/>
                <a:gd name="T5" fmla="*/ 0 h 1188"/>
                <a:gd name="T6" fmla="*/ 108 w 108"/>
                <a:gd name="T7" fmla="*/ 1128 h 1188"/>
                <a:gd name="T8" fmla="*/ 0 w 108"/>
                <a:gd name="T9" fmla="*/ 1188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88">
                  <a:moveTo>
                    <a:pt x="0" y="1188"/>
                  </a:moveTo>
                  <a:lnTo>
                    <a:pt x="0" y="54"/>
                  </a:lnTo>
                  <a:lnTo>
                    <a:pt x="108" y="0"/>
                  </a:lnTo>
                  <a:lnTo>
                    <a:pt x="108" y="1128"/>
                  </a:lnTo>
                  <a:lnTo>
                    <a:pt x="0" y="118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7" name="Freeform 1985"/>
            <p:cNvSpPr>
              <a:spLocks/>
            </p:cNvSpPr>
            <p:nvPr/>
          </p:nvSpPr>
          <p:spPr bwMode="auto">
            <a:xfrm>
              <a:off x="2811" y="1365"/>
              <a:ext cx="90" cy="1152"/>
            </a:xfrm>
            <a:custGeom>
              <a:avLst/>
              <a:gdLst>
                <a:gd name="T0" fmla="*/ 6 w 90"/>
                <a:gd name="T1" fmla="*/ 1134 h 1152"/>
                <a:gd name="T2" fmla="*/ 0 w 90"/>
                <a:gd name="T3" fmla="*/ 0 h 1152"/>
                <a:gd name="T4" fmla="*/ 90 w 90"/>
                <a:gd name="T5" fmla="*/ 18 h 1152"/>
                <a:gd name="T6" fmla="*/ 90 w 90"/>
                <a:gd name="T7" fmla="*/ 1152 h 1152"/>
                <a:gd name="T8" fmla="*/ 6 w 90"/>
                <a:gd name="T9" fmla="*/ 1134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52">
                  <a:moveTo>
                    <a:pt x="6" y="1134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1152"/>
                  </a:lnTo>
                  <a:lnTo>
                    <a:pt x="6" y="113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8" name="Freeform 1986"/>
            <p:cNvSpPr>
              <a:spLocks/>
            </p:cNvSpPr>
            <p:nvPr/>
          </p:nvSpPr>
          <p:spPr bwMode="auto">
            <a:xfrm>
              <a:off x="2811" y="1317"/>
              <a:ext cx="198" cy="66"/>
            </a:xfrm>
            <a:custGeom>
              <a:avLst/>
              <a:gdLst>
                <a:gd name="T0" fmla="*/ 90 w 198"/>
                <a:gd name="T1" fmla="*/ 66 h 66"/>
                <a:gd name="T2" fmla="*/ 198 w 198"/>
                <a:gd name="T3" fmla="*/ 12 h 66"/>
                <a:gd name="T4" fmla="*/ 114 w 198"/>
                <a:gd name="T5" fmla="*/ 0 h 66"/>
                <a:gd name="T6" fmla="*/ 0 w 198"/>
                <a:gd name="T7" fmla="*/ 48 h 66"/>
                <a:gd name="T8" fmla="*/ 90 w 198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66">
                  <a:moveTo>
                    <a:pt x="90" y="66"/>
                  </a:moveTo>
                  <a:lnTo>
                    <a:pt x="198" y="12"/>
                  </a:lnTo>
                  <a:lnTo>
                    <a:pt x="114" y="0"/>
                  </a:lnTo>
                  <a:lnTo>
                    <a:pt x="0" y="48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9" name="Freeform 1987"/>
            <p:cNvSpPr>
              <a:spLocks/>
            </p:cNvSpPr>
            <p:nvPr/>
          </p:nvSpPr>
          <p:spPr bwMode="auto">
            <a:xfrm>
              <a:off x="2991" y="1257"/>
              <a:ext cx="108" cy="1284"/>
            </a:xfrm>
            <a:custGeom>
              <a:avLst/>
              <a:gdLst>
                <a:gd name="T0" fmla="*/ 0 w 108"/>
                <a:gd name="T1" fmla="*/ 1284 h 1284"/>
                <a:gd name="T2" fmla="*/ 0 w 108"/>
                <a:gd name="T3" fmla="*/ 54 h 1284"/>
                <a:gd name="T4" fmla="*/ 108 w 108"/>
                <a:gd name="T5" fmla="*/ 0 h 1284"/>
                <a:gd name="T6" fmla="*/ 108 w 108"/>
                <a:gd name="T7" fmla="*/ 1218 h 1284"/>
                <a:gd name="T8" fmla="*/ 0 w 108"/>
                <a:gd name="T9" fmla="*/ 1284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84">
                  <a:moveTo>
                    <a:pt x="0" y="1284"/>
                  </a:moveTo>
                  <a:lnTo>
                    <a:pt x="0" y="54"/>
                  </a:lnTo>
                  <a:lnTo>
                    <a:pt x="108" y="0"/>
                  </a:lnTo>
                  <a:lnTo>
                    <a:pt x="108" y="1218"/>
                  </a:lnTo>
                  <a:lnTo>
                    <a:pt x="0" y="128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0" name="Freeform 1988"/>
            <p:cNvSpPr>
              <a:spLocks/>
            </p:cNvSpPr>
            <p:nvPr/>
          </p:nvSpPr>
          <p:spPr bwMode="auto">
            <a:xfrm>
              <a:off x="2901" y="1293"/>
              <a:ext cx="90" cy="1248"/>
            </a:xfrm>
            <a:custGeom>
              <a:avLst/>
              <a:gdLst>
                <a:gd name="T0" fmla="*/ 0 w 90"/>
                <a:gd name="T1" fmla="*/ 1224 h 1248"/>
                <a:gd name="T2" fmla="*/ 0 w 90"/>
                <a:gd name="T3" fmla="*/ 0 h 1248"/>
                <a:gd name="T4" fmla="*/ 90 w 90"/>
                <a:gd name="T5" fmla="*/ 18 h 1248"/>
                <a:gd name="T6" fmla="*/ 90 w 90"/>
                <a:gd name="T7" fmla="*/ 1248 h 1248"/>
                <a:gd name="T8" fmla="*/ 0 w 90"/>
                <a:gd name="T9" fmla="*/ 1224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248">
                  <a:moveTo>
                    <a:pt x="0" y="1224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1248"/>
                  </a:lnTo>
                  <a:lnTo>
                    <a:pt x="0" y="122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1" name="Freeform 1989"/>
            <p:cNvSpPr>
              <a:spLocks/>
            </p:cNvSpPr>
            <p:nvPr/>
          </p:nvSpPr>
          <p:spPr bwMode="auto">
            <a:xfrm>
              <a:off x="2901" y="1245"/>
              <a:ext cx="198" cy="66"/>
            </a:xfrm>
            <a:custGeom>
              <a:avLst/>
              <a:gdLst>
                <a:gd name="T0" fmla="*/ 90 w 198"/>
                <a:gd name="T1" fmla="*/ 66 h 66"/>
                <a:gd name="T2" fmla="*/ 198 w 198"/>
                <a:gd name="T3" fmla="*/ 12 h 66"/>
                <a:gd name="T4" fmla="*/ 108 w 198"/>
                <a:gd name="T5" fmla="*/ 0 h 66"/>
                <a:gd name="T6" fmla="*/ 0 w 198"/>
                <a:gd name="T7" fmla="*/ 48 h 66"/>
                <a:gd name="T8" fmla="*/ 90 w 198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66">
                  <a:moveTo>
                    <a:pt x="90" y="66"/>
                  </a:moveTo>
                  <a:lnTo>
                    <a:pt x="198" y="12"/>
                  </a:lnTo>
                  <a:lnTo>
                    <a:pt x="108" y="0"/>
                  </a:lnTo>
                  <a:lnTo>
                    <a:pt x="0" y="48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2" name="Freeform 1990"/>
            <p:cNvSpPr>
              <a:spLocks/>
            </p:cNvSpPr>
            <p:nvPr/>
          </p:nvSpPr>
          <p:spPr bwMode="auto">
            <a:xfrm>
              <a:off x="3075" y="1185"/>
              <a:ext cx="114" cy="1374"/>
            </a:xfrm>
            <a:custGeom>
              <a:avLst/>
              <a:gdLst>
                <a:gd name="T0" fmla="*/ 0 w 114"/>
                <a:gd name="T1" fmla="*/ 1374 h 1374"/>
                <a:gd name="T2" fmla="*/ 6 w 114"/>
                <a:gd name="T3" fmla="*/ 48 h 1374"/>
                <a:gd name="T4" fmla="*/ 114 w 114"/>
                <a:gd name="T5" fmla="*/ 0 h 1374"/>
                <a:gd name="T6" fmla="*/ 108 w 114"/>
                <a:gd name="T7" fmla="*/ 1308 h 1374"/>
                <a:gd name="T8" fmla="*/ 0 w 114"/>
                <a:gd name="T9" fmla="*/ 1374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374">
                  <a:moveTo>
                    <a:pt x="0" y="1374"/>
                  </a:moveTo>
                  <a:lnTo>
                    <a:pt x="6" y="48"/>
                  </a:lnTo>
                  <a:lnTo>
                    <a:pt x="114" y="0"/>
                  </a:lnTo>
                  <a:lnTo>
                    <a:pt x="108" y="1308"/>
                  </a:lnTo>
                  <a:lnTo>
                    <a:pt x="0" y="137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3" name="Freeform 1991"/>
            <p:cNvSpPr>
              <a:spLocks/>
            </p:cNvSpPr>
            <p:nvPr/>
          </p:nvSpPr>
          <p:spPr bwMode="auto">
            <a:xfrm>
              <a:off x="2985" y="1215"/>
              <a:ext cx="96" cy="1344"/>
            </a:xfrm>
            <a:custGeom>
              <a:avLst/>
              <a:gdLst>
                <a:gd name="T0" fmla="*/ 6 w 96"/>
                <a:gd name="T1" fmla="*/ 1326 h 1344"/>
                <a:gd name="T2" fmla="*/ 0 w 96"/>
                <a:gd name="T3" fmla="*/ 0 h 1344"/>
                <a:gd name="T4" fmla="*/ 96 w 96"/>
                <a:gd name="T5" fmla="*/ 18 h 1344"/>
                <a:gd name="T6" fmla="*/ 90 w 96"/>
                <a:gd name="T7" fmla="*/ 1344 h 1344"/>
                <a:gd name="T8" fmla="*/ 6 w 96"/>
                <a:gd name="T9" fmla="*/ 1326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344">
                  <a:moveTo>
                    <a:pt x="6" y="1326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90" y="1344"/>
                  </a:lnTo>
                  <a:lnTo>
                    <a:pt x="6" y="132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4" name="Freeform 1992"/>
            <p:cNvSpPr>
              <a:spLocks/>
            </p:cNvSpPr>
            <p:nvPr/>
          </p:nvSpPr>
          <p:spPr bwMode="auto">
            <a:xfrm>
              <a:off x="2985" y="1167"/>
              <a:ext cx="204" cy="66"/>
            </a:xfrm>
            <a:custGeom>
              <a:avLst/>
              <a:gdLst>
                <a:gd name="T0" fmla="*/ 96 w 204"/>
                <a:gd name="T1" fmla="*/ 66 h 66"/>
                <a:gd name="T2" fmla="*/ 204 w 204"/>
                <a:gd name="T3" fmla="*/ 18 h 66"/>
                <a:gd name="T4" fmla="*/ 114 w 204"/>
                <a:gd name="T5" fmla="*/ 0 h 66"/>
                <a:gd name="T6" fmla="*/ 0 w 204"/>
                <a:gd name="T7" fmla="*/ 48 h 66"/>
                <a:gd name="T8" fmla="*/ 96 w 20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66">
                  <a:moveTo>
                    <a:pt x="96" y="66"/>
                  </a:moveTo>
                  <a:lnTo>
                    <a:pt x="204" y="18"/>
                  </a:lnTo>
                  <a:lnTo>
                    <a:pt x="114" y="0"/>
                  </a:lnTo>
                  <a:lnTo>
                    <a:pt x="0" y="48"/>
                  </a:lnTo>
                  <a:lnTo>
                    <a:pt x="96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5" name="Freeform 1993"/>
            <p:cNvSpPr>
              <a:spLocks/>
            </p:cNvSpPr>
            <p:nvPr/>
          </p:nvSpPr>
          <p:spPr bwMode="auto">
            <a:xfrm>
              <a:off x="3075" y="2493"/>
              <a:ext cx="192" cy="90"/>
            </a:xfrm>
            <a:custGeom>
              <a:avLst/>
              <a:gdLst>
                <a:gd name="T0" fmla="*/ 90 w 192"/>
                <a:gd name="T1" fmla="*/ 90 h 90"/>
                <a:gd name="T2" fmla="*/ 192 w 192"/>
                <a:gd name="T3" fmla="*/ 24 h 90"/>
                <a:gd name="T4" fmla="*/ 108 w 192"/>
                <a:gd name="T5" fmla="*/ 0 h 90"/>
                <a:gd name="T6" fmla="*/ 0 w 192"/>
                <a:gd name="T7" fmla="*/ 66 h 90"/>
                <a:gd name="T8" fmla="*/ 90 w 19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90">
                  <a:moveTo>
                    <a:pt x="90" y="90"/>
                  </a:moveTo>
                  <a:lnTo>
                    <a:pt x="192" y="24"/>
                  </a:lnTo>
                  <a:lnTo>
                    <a:pt x="108" y="0"/>
                  </a:lnTo>
                  <a:lnTo>
                    <a:pt x="0" y="66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6" name="Freeform 1994"/>
            <p:cNvSpPr>
              <a:spLocks/>
            </p:cNvSpPr>
            <p:nvPr/>
          </p:nvSpPr>
          <p:spPr bwMode="auto">
            <a:xfrm>
              <a:off x="3249" y="2451"/>
              <a:ext cx="108" cy="150"/>
            </a:xfrm>
            <a:custGeom>
              <a:avLst/>
              <a:gdLst>
                <a:gd name="T0" fmla="*/ 0 w 108"/>
                <a:gd name="T1" fmla="*/ 150 h 150"/>
                <a:gd name="T2" fmla="*/ 6 w 108"/>
                <a:gd name="T3" fmla="*/ 66 h 150"/>
                <a:gd name="T4" fmla="*/ 108 w 108"/>
                <a:gd name="T5" fmla="*/ 0 h 150"/>
                <a:gd name="T6" fmla="*/ 108 w 108"/>
                <a:gd name="T7" fmla="*/ 84 h 150"/>
                <a:gd name="T8" fmla="*/ 0 w 108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50">
                  <a:moveTo>
                    <a:pt x="0" y="150"/>
                  </a:moveTo>
                  <a:lnTo>
                    <a:pt x="6" y="66"/>
                  </a:lnTo>
                  <a:lnTo>
                    <a:pt x="108" y="0"/>
                  </a:lnTo>
                  <a:lnTo>
                    <a:pt x="108" y="84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7" name="Freeform 1995"/>
            <p:cNvSpPr>
              <a:spLocks/>
            </p:cNvSpPr>
            <p:nvPr/>
          </p:nvSpPr>
          <p:spPr bwMode="auto">
            <a:xfrm>
              <a:off x="3165" y="2499"/>
              <a:ext cx="90" cy="102"/>
            </a:xfrm>
            <a:custGeom>
              <a:avLst/>
              <a:gdLst>
                <a:gd name="T0" fmla="*/ 0 w 90"/>
                <a:gd name="T1" fmla="*/ 84 h 102"/>
                <a:gd name="T2" fmla="*/ 0 w 90"/>
                <a:gd name="T3" fmla="*/ 0 h 102"/>
                <a:gd name="T4" fmla="*/ 90 w 90"/>
                <a:gd name="T5" fmla="*/ 18 h 102"/>
                <a:gd name="T6" fmla="*/ 84 w 90"/>
                <a:gd name="T7" fmla="*/ 102 h 102"/>
                <a:gd name="T8" fmla="*/ 0 w 90"/>
                <a:gd name="T9" fmla="*/ 8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02">
                  <a:moveTo>
                    <a:pt x="0" y="84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84" y="102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8" name="Freeform 1996"/>
            <p:cNvSpPr>
              <a:spLocks/>
            </p:cNvSpPr>
            <p:nvPr/>
          </p:nvSpPr>
          <p:spPr bwMode="auto">
            <a:xfrm>
              <a:off x="3165" y="2433"/>
              <a:ext cx="192" cy="84"/>
            </a:xfrm>
            <a:custGeom>
              <a:avLst/>
              <a:gdLst>
                <a:gd name="T0" fmla="*/ 90 w 192"/>
                <a:gd name="T1" fmla="*/ 84 h 84"/>
                <a:gd name="T2" fmla="*/ 192 w 192"/>
                <a:gd name="T3" fmla="*/ 18 h 84"/>
                <a:gd name="T4" fmla="*/ 102 w 192"/>
                <a:gd name="T5" fmla="*/ 0 h 84"/>
                <a:gd name="T6" fmla="*/ 0 w 192"/>
                <a:gd name="T7" fmla="*/ 66 h 84"/>
                <a:gd name="T8" fmla="*/ 90 w 19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84">
                  <a:moveTo>
                    <a:pt x="90" y="84"/>
                  </a:moveTo>
                  <a:lnTo>
                    <a:pt x="192" y="18"/>
                  </a:lnTo>
                  <a:lnTo>
                    <a:pt x="102" y="0"/>
                  </a:lnTo>
                  <a:lnTo>
                    <a:pt x="0" y="66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9" name="Freeform 1997"/>
            <p:cNvSpPr>
              <a:spLocks/>
            </p:cNvSpPr>
            <p:nvPr/>
          </p:nvSpPr>
          <p:spPr bwMode="auto">
            <a:xfrm>
              <a:off x="3339" y="2385"/>
              <a:ext cx="108" cy="240"/>
            </a:xfrm>
            <a:custGeom>
              <a:avLst/>
              <a:gdLst>
                <a:gd name="T0" fmla="*/ 0 w 108"/>
                <a:gd name="T1" fmla="*/ 240 h 240"/>
                <a:gd name="T2" fmla="*/ 6 w 108"/>
                <a:gd name="T3" fmla="*/ 66 h 240"/>
                <a:gd name="T4" fmla="*/ 108 w 108"/>
                <a:gd name="T5" fmla="*/ 0 h 240"/>
                <a:gd name="T6" fmla="*/ 108 w 108"/>
                <a:gd name="T7" fmla="*/ 174 h 240"/>
                <a:gd name="T8" fmla="*/ 0 w 108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240">
                  <a:moveTo>
                    <a:pt x="0" y="240"/>
                  </a:moveTo>
                  <a:lnTo>
                    <a:pt x="6" y="66"/>
                  </a:lnTo>
                  <a:lnTo>
                    <a:pt x="108" y="0"/>
                  </a:lnTo>
                  <a:lnTo>
                    <a:pt x="108" y="174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70" name="Freeform 1998"/>
            <p:cNvSpPr>
              <a:spLocks/>
            </p:cNvSpPr>
            <p:nvPr/>
          </p:nvSpPr>
          <p:spPr bwMode="auto">
            <a:xfrm>
              <a:off x="3249" y="2433"/>
              <a:ext cx="96" cy="192"/>
            </a:xfrm>
            <a:custGeom>
              <a:avLst/>
              <a:gdLst>
                <a:gd name="T0" fmla="*/ 0 w 96"/>
                <a:gd name="T1" fmla="*/ 168 h 192"/>
                <a:gd name="T2" fmla="*/ 6 w 96"/>
                <a:gd name="T3" fmla="*/ 0 h 192"/>
                <a:gd name="T4" fmla="*/ 96 w 96"/>
                <a:gd name="T5" fmla="*/ 18 h 192"/>
                <a:gd name="T6" fmla="*/ 90 w 96"/>
                <a:gd name="T7" fmla="*/ 192 h 192"/>
                <a:gd name="T8" fmla="*/ 0 w 96"/>
                <a:gd name="T9" fmla="*/ 16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2">
                  <a:moveTo>
                    <a:pt x="0" y="168"/>
                  </a:moveTo>
                  <a:lnTo>
                    <a:pt x="6" y="0"/>
                  </a:lnTo>
                  <a:lnTo>
                    <a:pt x="96" y="18"/>
                  </a:lnTo>
                  <a:lnTo>
                    <a:pt x="90" y="192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71" name="Freeform 1999"/>
            <p:cNvSpPr>
              <a:spLocks/>
            </p:cNvSpPr>
            <p:nvPr/>
          </p:nvSpPr>
          <p:spPr bwMode="auto">
            <a:xfrm>
              <a:off x="3255" y="2367"/>
              <a:ext cx="192" cy="84"/>
            </a:xfrm>
            <a:custGeom>
              <a:avLst/>
              <a:gdLst>
                <a:gd name="T0" fmla="*/ 90 w 192"/>
                <a:gd name="T1" fmla="*/ 84 h 84"/>
                <a:gd name="T2" fmla="*/ 192 w 192"/>
                <a:gd name="T3" fmla="*/ 18 h 84"/>
                <a:gd name="T4" fmla="*/ 102 w 192"/>
                <a:gd name="T5" fmla="*/ 0 h 84"/>
                <a:gd name="T6" fmla="*/ 0 w 192"/>
                <a:gd name="T7" fmla="*/ 66 h 84"/>
                <a:gd name="T8" fmla="*/ 90 w 19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84">
                  <a:moveTo>
                    <a:pt x="90" y="84"/>
                  </a:moveTo>
                  <a:lnTo>
                    <a:pt x="192" y="18"/>
                  </a:lnTo>
                  <a:lnTo>
                    <a:pt x="102" y="0"/>
                  </a:lnTo>
                  <a:lnTo>
                    <a:pt x="0" y="66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72" name="Freeform 2000"/>
            <p:cNvSpPr>
              <a:spLocks/>
            </p:cNvSpPr>
            <p:nvPr/>
          </p:nvSpPr>
          <p:spPr bwMode="auto">
            <a:xfrm>
              <a:off x="3429" y="2319"/>
              <a:ext cx="108" cy="330"/>
            </a:xfrm>
            <a:custGeom>
              <a:avLst/>
              <a:gdLst>
                <a:gd name="T0" fmla="*/ 0 w 108"/>
                <a:gd name="T1" fmla="*/ 330 h 330"/>
                <a:gd name="T2" fmla="*/ 6 w 108"/>
                <a:gd name="T3" fmla="*/ 66 h 330"/>
                <a:gd name="T4" fmla="*/ 108 w 108"/>
                <a:gd name="T5" fmla="*/ 0 h 330"/>
                <a:gd name="T6" fmla="*/ 102 w 108"/>
                <a:gd name="T7" fmla="*/ 258 h 330"/>
                <a:gd name="T8" fmla="*/ 0 w 108"/>
                <a:gd name="T9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30">
                  <a:moveTo>
                    <a:pt x="0" y="330"/>
                  </a:moveTo>
                  <a:lnTo>
                    <a:pt x="6" y="66"/>
                  </a:lnTo>
                  <a:lnTo>
                    <a:pt x="108" y="0"/>
                  </a:lnTo>
                  <a:lnTo>
                    <a:pt x="102" y="258"/>
                  </a:lnTo>
                  <a:lnTo>
                    <a:pt x="0" y="33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73" name="Freeform 2001"/>
            <p:cNvSpPr>
              <a:spLocks/>
            </p:cNvSpPr>
            <p:nvPr/>
          </p:nvSpPr>
          <p:spPr bwMode="auto">
            <a:xfrm>
              <a:off x="3339" y="2367"/>
              <a:ext cx="96" cy="282"/>
            </a:xfrm>
            <a:custGeom>
              <a:avLst/>
              <a:gdLst>
                <a:gd name="T0" fmla="*/ 0 w 96"/>
                <a:gd name="T1" fmla="*/ 258 h 282"/>
                <a:gd name="T2" fmla="*/ 6 w 96"/>
                <a:gd name="T3" fmla="*/ 0 h 282"/>
                <a:gd name="T4" fmla="*/ 96 w 96"/>
                <a:gd name="T5" fmla="*/ 18 h 282"/>
                <a:gd name="T6" fmla="*/ 90 w 96"/>
                <a:gd name="T7" fmla="*/ 282 h 282"/>
                <a:gd name="T8" fmla="*/ 0 w 96"/>
                <a:gd name="T9" fmla="*/ 25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82">
                  <a:moveTo>
                    <a:pt x="0" y="258"/>
                  </a:moveTo>
                  <a:lnTo>
                    <a:pt x="6" y="0"/>
                  </a:lnTo>
                  <a:lnTo>
                    <a:pt x="96" y="18"/>
                  </a:lnTo>
                  <a:lnTo>
                    <a:pt x="90" y="282"/>
                  </a:lnTo>
                  <a:lnTo>
                    <a:pt x="0" y="25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74" name="Freeform 2002"/>
            <p:cNvSpPr>
              <a:spLocks/>
            </p:cNvSpPr>
            <p:nvPr/>
          </p:nvSpPr>
          <p:spPr bwMode="auto">
            <a:xfrm>
              <a:off x="3345" y="2301"/>
              <a:ext cx="192" cy="84"/>
            </a:xfrm>
            <a:custGeom>
              <a:avLst/>
              <a:gdLst>
                <a:gd name="T0" fmla="*/ 90 w 192"/>
                <a:gd name="T1" fmla="*/ 84 h 84"/>
                <a:gd name="T2" fmla="*/ 192 w 192"/>
                <a:gd name="T3" fmla="*/ 18 h 84"/>
                <a:gd name="T4" fmla="*/ 102 w 192"/>
                <a:gd name="T5" fmla="*/ 0 h 84"/>
                <a:gd name="T6" fmla="*/ 0 w 192"/>
                <a:gd name="T7" fmla="*/ 66 h 84"/>
                <a:gd name="T8" fmla="*/ 90 w 19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84">
                  <a:moveTo>
                    <a:pt x="90" y="84"/>
                  </a:moveTo>
                  <a:lnTo>
                    <a:pt x="192" y="18"/>
                  </a:lnTo>
                  <a:lnTo>
                    <a:pt x="102" y="0"/>
                  </a:lnTo>
                  <a:lnTo>
                    <a:pt x="0" y="66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75" name="Freeform 2003"/>
            <p:cNvSpPr>
              <a:spLocks/>
            </p:cNvSpPr>
            <p:nvPr/>
          </p:nvSpPr>
          <p:spPr bwMode="auto">
            <a:xfrm>
              <a:off x="3519" y="2253"/>
              <a:ext cx="108" cy="414"/>
            </a:xfrm>
            <a:custGeom>
              <a:avLst/>
              <a:gdLst>
                <a:gd name="T0" fmla="*/ 0 w 108"/>
                <a:gd name="T1" fmla="*/ 414 h 414"/>
                <a:gd name="T2" fmla="*/ 6 w 108"/>
                <a:gd name="T3" fmla="*/ 66 h 414"/>
                <a:gd name="T4" fmla="*/ 108 w 108"/>
                <a:gd name="T5" fmla="*/ 0 h 414"/>
                <a:gd name="T6" fmla="*/ 102 w 108"/>
                <a:gd name="T7" fmla="*/ 348 h 414"/>
                <a:gd name="T8" fmla="*/ 0 w 108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14">
                  <a:moveTo>
                    <a:pt x="0" y="414"/>
                  </a:moveTo>
                  <a:lnTo>
                    <a:pt x="6" y="66"/>
                  </a:lnTo>
                  <a:lnTo>
                    <a:pt x="108" y="0"/>
                  </a:lnTo>
                  <a:lnTo>
                    <a:pt x="102" y="348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76" name="Freeform 2004"/>
            <p:cNvSpPr>
              <a:spLocks/>
            </p:cNvSpPr>
            <p:nvPr/>
          </p:nvSpPr>
          <p:spPr bwMode="auto">
            <a:xfrm>
              <a:off x="3429" y="2295"/>
              <a:ext cx="96" cy="372"/>
            </a:xfrm>
            <a:custGeom>
              <a:avLst/>
              <a:gdLst>
                <a:gd name="T0" fmla="*/ 0 w 96"/>
                <a:gd name="T1" fmla="*/ 354 h 372"/>
                <a:gd name="T2" fmla="*/ 6 w 96"/>
                <a:gd name="T3" fmla="*/ 0 h 372"/>
                <a:gd name="T4" fmla="*/ 96 w 96"/>
                <a:gd name="T5" fmla="*/ 24 h 372"/>
                <a:gd name="T6" fmla="*/ 90 w 96"/>
                <a:gd name="T7" fmla="*/ 372 h 372"/>
                <a:gd name="T8" fmla="*/ 0 w 96"/>
                <a:gd name="T9" fmla="*/ 35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372">
                  <a:moveTo>
                    <a:pt x="0" y="354"/>
                  </a:moveTo>
                  <a:lnTo>
                    <a:pt x="6" y="0"/>
                  </a:lnTo>
                  <a:lnTo>
                    <a:pt x="96" y="24"/>
                  </a:lnTo>
                  <a:lnTo>
                    <a:pt x="90" y="372"/>
                  </a:lnTo>
                  <a:lnTo>
                    <a:pt x="0" y="35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77" name="Freeform 2005"/>
            <p:cNvSpPr>
              <a:spLocks/>
            </p:cNvSpPr>
            <p:nvPr/>
          </p:nvSpPr>
          <p:spPr bwMode="auto">
            <a:xfrm>
              <a:off x="3435" y="2235"/>
              <a:ext cx="192" cy="84"/>
            </a:xfrm>
            <a:custGeom>
              <a:avLst/>
              <a:gdLst>
                <a:gd name="T0" fmla="*/ 90 w 192"/>
                <a:gd name="T1" fmla="*/ 84 h 84"/>
                <a:gd name="T2" fmla="*/ 192 w 192"/>
                <a:gd name="T3" fmla="*/ 18 h 84"/>
                <a:gd name="T4" fmla="*/ 102 w 192"/>
                <a:gd name="T5" fmla="*/ 0 h 84"/>
                <a:gd name="T6" fmla="*/ 0 w 192"/>
                <a:gd name="T7" fmla="*/ 60 h 84"/>
                <a:gd name="T8" fmla="*/ 90 w 19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84">
                  <a:moveTo>
                    <a:pt x="90" y="84"/>
                  </a:moveTo>
                  <a:lnTo>
                    <a:pt x="192" y="18"/>
                  </a:lnTo>
                  <a:lnTo>
                    <a:pt x="102" y="0"/>
                  </a:lnTo>
                  <a:lnTo>
                    <a:pt x="0" y="60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78" name="Freeform 2006"/>
            <p:cNvSpPr>
              <a:spLocks/>
            </p:cNvSpPr>
            <p:nvPr/>
          </p:nvSpPr>
          <p:spPr bwMode="auto">
            <a:xfrm>
              <a:off x="3609" y="2187"/>
              <a:ext cx="114" cy="504"/>
            </a:xfrm>
            <a:custGeom>
              <a:avLst/>
              <a:gdLst>
                <a:gd name="T0" fmla="*/ 0 w 114"/>
                <a:gd name="T1" fmla="*/ 504 h 504"/>
                <a:gd name="T2" fmla="*/ 12 w 114"/>
                <a:gd name="T3" fmla="*/ 60 h 504"/>
                <a:gd name="T4" fmla="*/ 114 w 114"/>
                <a:gd name="T5" fmla="*/ 0 h 504"/>
                <a:gd name="T6" fmla="*/ 102 w 114"/>
                <a:gd name="T7" fmla="*/ 432 h 504"/>
                <a:gd name="T8" fmla="*/ 0 w 114"/>
                <a:gd name="T9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504">
                  <a:moveTo>
                    <a:pt x="0" y="504"/>
                  </a:moveTo>
                  <a:lnTo>
                    <a:pt x="12" y="60"/>
                  </a:lnTo>
                  <a:lnTo>
                    <a:pt x="114" y="0"/>
                  </a:lnTo>
                  <a:lnTo>
                    <a:pt x="102" y="432"/>
                  </a:lnTo>
                  <a:lnTo>
                    <a:pt x="0" y="50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79" name="Freeform 2007"/>
            <p:cNvSpPr>
              <a:spLocks/>
            </p:cNvSpPr>
            <p:nvPr/>
          </p:nvSpPr>
          <p:spPr bwMode="auto">
            <a:xfrm>
              <a:off x="3519" y="2229"/>
              <a:ext cx="102" cy="462"/>
            </a:xfrm>
            <a:custGeom>
              <a:avLst/>
              <a:gdLst>
                <a:gd name="T0" fmla="*/ 0 w 102"/>
                <a:gd name="T1" fmla="*/ 438 h 462"/>
                <a:gd name="T2" fmla="*/ 6 w 102"/>
                <a:gd name="T3" fmla="*/ 0 h 462"/>
                <a:gd name="T4" fmla="*/ 102 w 102"/>
                <a:gd name="T5" fmla="*/ 18 h 462"/>
                <a:gd name="T6" fmla="*/ 90 w 102"/>
                <a:gd name="T7" fmla="*/ 462 h 462"/>
                <a:gd name="T8" fmla="*/ 0 w 102"/>
                <a:gd name="T9" fmla="*/ 438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62">
                  <a:moveTo>
                    <a:pt x="0" y="438"/>
                  </a:moveTo>
                  <a:lnTo>
                    <a:pt x="6" y="0"/>
                  </a:lnTo>
                  <a:lnTo>
                    <a:pt x="102" y="18"/>
                  </a:lnTo>
                  <a:lnTo>
                    <a:pt x="90" y="462"/>
                  </a:lnTo>
                  <a:lnTo>
                    <a:pt x="0" y="43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80" name="Freeform 2008"/>
            <p:cNvSpPr>
              <a:spLocks/>
            </p:cNvSpPr>
            <p:nvPr/>
          </p:nvSpPr>
          <p:spPr bwMode="auto">
            <a:xfrm>
              <a:off x="3525" y="2163"/>
              <a:ext cx="198" cy="84"/>
            </a:xfrm>
            <a:custGeom>
              <a:avLst/>
              <a:gdLst>
                <a:gd name="T0" fmla="*/ 96 w 198"/>
                <a:gd name="T1" fmla="*/ 84 h 84"/>
                <a:gd name="T2" fmla="*/ 198 w 198"/>
                <a:gd name="T3" fmla="*/ 24 h 84"/>
                <a:gd name="T4" fmla="*/ 108 w 198"/>
                <a:gd name="T5" fmla="*/ 0 h 84"/>
                <a:gd name="T6" fmla="*/ 0 w 198"/>
                <a:gd name="T7" fmla="*/ 66 h 84"/>
                <a:gd name="T8" fmla="*/ 96 w 198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84">
                  <a:moveTo>
                    <a:pt x="96" y="84"/>
                  </a:moveTo>
                  <a:lnTo>
                    <a:pt x="198" y="24"/>
                  </a:lnTo>
                  <a:lnTo>
                    <a:pt x="108" y="0"/>
                  </a:lnTo>
                  <a:lnTo>
                    <a:pt x="0" y="66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81" name="Freeform 2009"/>
            <p:cNvSpPr>
              <a:spLocks/>
            </p:cNvSpPr>
            <p:nvPr/>
          </p:nvSpPr>
          <p:spPr bwMode="auto">
            <a:xfrm>
              <a:off x="3705" y="2115"/>
              <a:ext cx="114" cy="594"/>
            </a:xfrm>
            <a:custGeom>
              <a:avLst/>
              <a:gdLst>
                <a:gd name="T0" fmla="*/ 0 w 114"/>
                <a:gd name="T1" fmla="*/ 594 h 594"/>
                <a:gd name="T2" fmla="*/ 12 w 114"/>
                <a:gd name="T3" fmla="*/ 66 h 594"/>
                <a:gd name="T4" fmla="*/ 114 w 114"/>
                <a:gd name="T5" fmla="*/ 0 h 594"/>
                <a:gd name="T6" fmla="*/ 102 w 114"/>
                <a:gd name="T7" fmla="*/ 528 h 594"/>
                <a:gd name="T8" fmla="*/ 0 w 114"/>
                <a:gd name="T9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594">
                  <a:moveTo>
                    <a:pt x="0" y="594"/>
                  </a:moveTo>
                  <a:lnTo>
                    <a:pt x="12" y="66"/>
                  </a:lnTo>
                  <a:lnTo>
                    <a:pt x="114" y="0"/>
                  </a:lnTo>
                  <a:lnTo>
                    <a:pt x="102" y="528"/>
                  </a:lnTo>
                  <a:lnTo>
                    <a:pt x="0" y="59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82" name="Freeform 2010"/>
            <p:cNvSpPr>
              <a:spLocks/>
            </p:cNvSpPr>
            <p:nvPr/>
          </p:nvSpPr>
          <p:spPr bwMode="auto">
            <a:xfrm>
              <a:off x="3609" y="2157"/>
              <a:ext cx="108" cy="552"/>
            </a:xfrm>
            <a:custGeom>
              <a:avLst/>
              <a:gdLst>
                <a:gd name="T0" fmla="*/ 0 w 108"/>
                <a:gd name="T1" fmla="*/ 534 h 552"/>
                <a:gd name="T2" fmla="*/ 12 w 108"/>
                <a:gd name="T3" fmla="*/ 0 h 552"/>
                <a:gd name="T4" fmla="*/ 108 w 108"/>
                <a:gd name="T5" fmla="*/ 24 h 552"/>
                <a:gd name="T6" fmla="*/ 96 w 108"/>
                <a:gd name="T7" fmla="*/ 552 h 552"/>
                <a:gd name="T8" fmla="*/ 0 w 108"/>
                <a:gd name="T9" fmla="*/ 534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552">
                  <a:moveTo>
                    <a:pt x="0" y="534"/>
                  </a:moveTo>
                  <a:lnTo>
                    <a:pt x="12" y="0"/>
                  </a:lnTo>
                  <a:lnTo>
                    <a:pt x="108" y="24"/>
                  </a:lnTo>
                  <a:lnTo>
                    <a:pt x="96" y="552"/>
                  </a:lnTo>
                  <a:lnTo>
                    <a:pt x="0" y="53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83" name="Freeform 2011"/>
            <p:cNvSpPr>
              <a:spLocks/>
            </p:cNvSpPr>
            <p:nvPr/>
          </p:nvSpPr>
          <p:spPr bwMode="auto">
            <a:xfrm>
              <a:off x="3621" y="2097"/>
              <a:ext cx="198" cy="84"/>
            </a:xfrm>
            <a:custGeom>
              <a:avLst/>
              <a:gdLst>
                <a:gd name="T0" fmla="*/ 96 w 198"/>
                <a:gd name="T1" fmla="*/ 84 h 84"/>
                <a:gd name="T2" fmla="*/ 198 w 198"/>
                <a:gd name="T3" fmla="*/ 18 h 84"/>
                <a:gd name="T4" fmla="*/ 102 w 198"/>
                <a:gd name="T5" fmla="*/ 0 h 84"/>
                <a:gd name="T6" fmla="*/ 0 w 198"/>
                <a:gd name="T7" fmla="*/ 60 h 84"/>
                <a:gd name="T8" fmla="*/ 96 w 198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84">
                  <a:moveTo>
                    <a:pt x="96" y="84"/>
                  </a:moveTo>
                  <a:lnTo>
                    <a:pt x="198" y="18"/>
                  </a:lnTo>
                  <a:lnTo>
                    <a:pt x="102" y="0"/>
                  </a:lnTo>
                  <a:lnTo>
                    <a:pt x="0" y="60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84" name="Freeform 2012"/>
            <p:cNvSpPr>
              <a:spLocks/>
            </p:cNvSpPr>
            <p:nvPr/>
          </p:nvSpPr>
          <p:spPr bwMode="auto">
            <a:xfrm>
              <a:off x="3795" y="2043"/>
              <a:ext cx="120" cy="690"/>
            </a:xfrm>
            <a:custGeom>
              <a:avLst/>
              <a:gdLst>
                <a:gd name="T0" fmla="*/ 0 w 120"/>
                <a:gd name="T1" fmla="*/ 690 h 690"/>
                <a:gd name="T2" fmla="*/ 18 w 120"/>
                <a:gd name="T3" fmla="*/ 66 h 690"/>
                <a:gd name="T4" fmla="*/ 120 w 120"/>
                <a:gd name="T5" fmla="*/ 0 h 690"/>
                <a:gd name="T6" fmla="*/ 102 w 120"/>
                <a:gd name="T7" fmla="*/ 618 h 690"/>
                <a:gd name="T8" fmla="*/ 0 w 120"/>
                <a:gd name="T9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90">
                  <a:moveTo>
                    <a:pt x="0" y="690"/>
                  </a:moveTo>
                  <a:lnTo>
                    <a:pt x="18" y="66"/>
                  </a:lnTo>
                  <a:lnTo>
                    <a:pt x="120" y="0"/>
                  </a:lnTo>
                  <a:lnTo>
                    <a:pt x="102" y="618"/>
                  </a:lnTo>
                  <a:lnTo>
                    <a:pt x="0" y="69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85" name="Freeform 2013"/>
            <p:cNvSpPr>
              <a:spLocks/>
            </p:cNvSpPr>
            <p:nvPr/>
          </p:nvSpPr>
          <p:spPr bwMode="auto">
            <a:xfrm>
              <a:off x="3705" y="2091"/>
              <a:ext cx="108" cy="642"/>
            </a:xfrm>
            <a:custGeom>
              <a:avLst/>
              <a:gdLst>
                <a:gd name="T0" fmla="*/ 0 w 108"/>
                <a:gd name="T1" fmla="*/ 618 h 642"/>
                <a:gd name="T2" fmla="*/ 12 w 108"/>
                <a:gd name="T3" fmla="*/ 0 h 642"/>
                <a:gd name="T4" fmla="*/ 108 w 108"/>
                <a:gd name="T5" fmla="*/ 18 h 642"/>
                <a:gd name="T6" fmla="*/ 90 w 108"/>
                <a:gd name="T7" fmla="*/ 642 h 642"/>
                <a:gd name="T8" fmla="*/ 0 w 108"/>
                <a:gd name="T9" fmla="*/ 618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42">
                  <a:moveTo>
                    <a:pt x="0" y="618"/>
                  </a:moveTo>
                  <a:lnTo>
                    <a:pt x="12" y="0"/>
                  </a:lnTo>
                  <a:lnTo>
                    <a:pt x="108" y="18"/>
                  </a:lnTo>
                  <a:lnTo>
                    <a:pt x="90" y="642"/>
                  </a:lnTo>
                  <a:lnTo>
                    <a:pt x="0" y="61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86" name="Freeform 2014"/>
            <p:cNvSpPr>
              <a:spLocks/>
            </p:cNvSpPr>
            <p:nvPr/>
          </p:nvSpPr>
          <p:spPr bwMode="auto">
            <a:xfrm>
              <a:off x="3717" y="2025"/>
              <a:ext cx="198" cy="84"/>
            </a:xfrm>
            <a:custGeom>
              <a:avLst/>
              <a:gdLst>
                <a:gd name="T0" fmla="*/ 96 w 198"/>
                <a:gd name="T1" fmla="*/ 84 h 84"/>
                <a:gd name="T2" fmla="*/ 198 w 198"/>
                <a:gd name="T3" fmla="*/ 18 h 84"/>
                <a:gd name="T4" fmla="*/ 102 w 198"/>
                <a:gd name="T5" fmla="*/ 0 h 84"/>
                <a:gd name="T6" fmla="*/ 0 w 198"/>
                <a:gd name="T7" fmla="*/ 66 h 84"/>
                <a:gd name="T8" fmla="*/ 96 w 198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84">
                  <a:moveTo>
                    <a:pt x="96" y="84"/>
                  </a:moveTo>
                  <a:lnTo>
                    <a:pt x="198" y="18"/>
                  </a:lnTo>
                  <a:lnTo>
                    <a:pt x="102" y="0"/>
                  </a:lnTo>
                  <a:lnTo>
                    <a:pt x="0" y="66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87" name="Freeform 2015"/>
            <p:cNvSpPr>
              <a:spLocks/>
            </p:cNvSpPr>
            <p:nvPr/>
          </p:nvSpPr>
          <p:spPr bwMode="auto">
            <a:xfrm>
              <a:off x="3891" y="1977"/>
              <a:ext cx="120" cy="780"/>
            </a:xfrm>
            <a:custGeom>
              <a:avLst/>
              <a:gdLst>
                <a:gd name="T0" fmla="*/ 0 w 120"/>
                <a:gd name="T1" fmla="*/ 780 h 780"/>
                <a:gd name="T2" fmla="*/ 18 w 120"/>
                <a:gd name="T3" fmla="*/ 60 h 780"/>
                <a:gd name="T4" fmla="*/ 120 w 120"/>
                <a:gd name="T5" fmla="*/ 0 h 780"/>
                <a:gd name="T6" fmla="*/ 96 w 120"/>
                <a:gd name="T7" fmla="*/ 708 h 780"/>
                <a:gd name="T8" fmla="*/ 0 w 120"/>
                <a:gd name="T9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780">
                  <a:moveTo>
                    <a:pt x="0" y="780"/>
                  </a:moveTo>
                  <a:lnTo>
                    <a:pt x="18" y="60"/>
                  </a:lnTo>
                  <a:lnTo>
                    <a:pt x="120" y="0"/>
                  </a:lnTo>
                  <a:lnTo>
                    <a:pt x="96" y="708"/>
                  </a:lnTo>
                  <a:lnTo>
                    <a:pt x="0" y="78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88" name="Freeform 2016"/>
            <p:cNvSpPr>
              <a:spLocks/>
            </p:cNvSpPr>
            <p:nvPr/>
          </p:nvSpPr>
          <p:spPr bwMode="auto">
            <a:xfrm>
              <a:off x="3795" y="2019"/>
              <a:ext cx="114" cy="738"/>
            </a:xfrm>
            <a:custGeom>
              <a:avLst/>
              <a:gdLst>
                <a:gd name="T0" fmla="*/ 0 w 114"/>
                <a:gd name="T1" fmla="*/ 714 h 738"/>
                <a:gd name="T2" fmla="*/ 18 w 114"/>
                <a:gd name="T3" fmla="*/ 0 h 738"/>
                <a:gd name="T4" fmla="*/ 114 w 114"/>
                <a:gd name="T5" fmla="*/ 18 h 738"/>
                <a:gd name="T6" fmla="*/ 96 w 114"/>
                <a:gd name="T7" fmla="*/ 738 h 738"/>
                <a:gd name="T8" fmla="*/ 0 w 114"/>
                <a:gd name="T9" fmla="*/ 714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738">
                  <a:moveTo>
                    <a:pt x="0" y="714"/>
                  </a:moveTo>
                  <a:lnTo>
                    <a:pt x="18" y="0"/>
                  </a:lnTo>
                  <a:lnTo>
                    <a:pt x="114" y="18"/>
                  </a:lnTo>
                  <a:lnTo>
                    <a:pt x="96" y="738"/>
                  </a:lnTo>
                  <a:lnTo>
                    <a:pt x="0" y="7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89" name="Freeform 2017"/>
            <p:cNvSpPr>
              <a:spLocks/>
            </p:cNvSpPr>
            <p:nvPr/>
          </p:nvSpPr>
          <p:spPr bwMode="auto">
            <a:xfrm>
              <a:off x="3813" y="1953"/>
              <a:ext cx="198" cy="84"/>
            </a:xfrm>
            <a:custGeom>
              <a:avLst/>
              <a:gdLst>
                <a:gd name="T0" fmla="*/ 96 w 198"/>
                <a:gd name="T1" fmla="*/ 84 h 84"/>
                <a:gd name="T2" fmla="*/ 198 w 198"/>
                <a:gd name="T3" fmla="*/ 24 h 84"/>
                <a:gd name="T4" fmla="*/ 102 w 198"/>
                <a:gd name="T5" fmla="*/ 0 h 84"/>
                <a:gd name="T6" fmla="*/ 0 w 198"/>
                <a:gd name="T7" fmla="*/ 66 h 84"/>
                <a:gd name="T8" fmla="*/ 96 w 198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84">
                  <a:moveTo>
                    <a:pt x="96" y="84"/>
                  </a:moveTo>
                  <a:lnTo>
                    <a:pt x="198" y="24"/>
                  </a:lnTo>
                  <a:lnTo>
                    <a:pt x="102" y="0"/>
                  </a:lnTo>
                  <a:lnTo>
                    <a:pt x="0" y="66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90" name="Freeform 2018"/>
            <p:cNvSpPr>
              <a:spLocks/>
            </p:cNvSpPr>
            <p:nvPr/>
          </p:nvSpPr>
          <p:spPr bwMode="auto">
            <a:xfrm>
              <a:off x="3987" y="1905"/>
              <a:ext cx="120" cy="876"/>
            </a:xfrm>
            <a:custGeom>
              <a:avLst/>
              <a:gdLst>
                <a:gd name="T0" fmla="*/ 0 w 120"/>
                <a:gd name="T1" fmla="*/ 876 h 876"/>
                <a:gd name="T2" fmla="*/ 24 w 120"/>
                <a:gd name="T3" fmla="*/ 60 h 876"/>
                <a:gd name="T4" fmla="*/ 120 w 120"/>
                <a:gd name="T5" fmla="*/ 0 h 876"/>
                <a:gd name="T6" fmla="*/ 96 w 120"/>
                <a:gd name="T7" fmla="*/ 804 h 876"/>
                <a:gd name="T8" fmla="*/ 0 w 120"/>
                <a:gd name="T9" fmla="*/ 87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876">
                  <a:moveTo>
                    <a:pt x="0" y="876"/>
                  </a:moveTo>
                  <a:lnTo>
                    <a:pt x="24" y="60"/>
                  </a:lnTo>
                  <a:lnTo>
                    <a:pt x="120" y="0"/>
                  </a:lnTo>
                  <a:lnTo>
                    <a:pt x="96" y="804"/>
                  </a:lnTo>
                  <a:lnTo>
                    <a:pt x="0" y="87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91" name="Freeform 2019"/>
            <p:cNvSpPr>
              <a:spLocks/>
            </p:cNvSpPr>
            <p:nvPr/>
          </p:nvSpPr>
          <p:spPr bwMode="auto">
            <a:xfrm>
              <a:off x="3891" y="1947"/>
              <a:ext cx="120" cy="834"/>
            </a:xfrm>
            <a:custGeom>
              <a:avLst/>
              <a:gdLst>
                <a:gd name="T0" fmla="*/ 0 w 120"/>
                <a:gd name="T1" fmla="*/ 810 h 834"/>
                <a:gd name="T2" fmla="*/ 18 w 120"/>
                <a:gd name="T3" fmla="*/ 0 h 834"/>
                <a:gd name="T4" fmla="*/ 120 w 120"/>
                <a:gd name="T5" fmla="*/ 18 h 834"/>
                <a:gd name="T6" fmla="*/ 96 w 120"/>
                <a:gd name="T7" fmla="*/ 834 h 834"/>
                <a:gd name="T8" fmla="*/ 0 w 120"/>
                <a:gd name="T9" fmla="*/ 81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834">
                  <a:moveTo>
                    <a:pt x="0" y="810"/>
                  </a:moveTo>
                  <a:lnTo>
                    <a:pt x="18" y="0"/>
                  </a:lnTo>
                  <a:lnTo>
                    <a:pt x="120" y="18"/>
                  </a:lnTo>
                  <a:lnTo>
                    <a:pt x="96" y="834"/>
                  </a:lnTo>
                  <a:lnTo>
                    <a:pt x="0" y="8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92" name="Freeform 2020"/>
            <p:cNvSpPr>
              <a:spLocks/>
            </p:cNvSpPr>
            <p:nvPr/>
          </p:nvSpPr>
          <p:spPr bwMode="auto">
            <a:xfrm>
              <a:off x="3909" y="1881"/>
              <a:ext cx="198" cy="84"/>
            </a:xfrm>
            <a:custGeom>
              <a:avLst/>
              <a:gdLst>
                <a:gd name="T0" fmla="*/ 102 w 198"/>
                <a:gd name="T1" fmla="*/ 84 h 84"/>
                <a:gd name="T2" fmla="*/ 198 w 198"/>
                <a:gd name="T3" fmla="*/ 24 h 84"/>
                <a:gd name="T4" fmla="*/ 102 w 198"/>
                <a:gd name="T5" fmla="*/ 0 h 84"/>
                <a:gd name="T6" fmla="*/ 0 w 198"/>
                <a:gd name="T7" fmla="*/ 66 h 84"/>
                <a:gd name="T8" fmla="*/ 102 w 198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84">
                  <a:moveTo>
                    <a:pt x="102" y="84"/>
                  </a:moveTo>
                  <a:lnTo>
                    <a:pt x="198" y="24"/>
                  </a:lnTo>
                  <a:lnTo>
                    <a:pt x="102" y="0"/>
                  </a:lnTo>
                  <a:lnTo>
                    <a:pt x="0" y="66"/>
                  </a:lnTo>
                  <a:lnTo>
                    <a:pt x="102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93" name="Freeform 2021"/>
            <p:cNvSpPr>
              <a:spLocks/>
            </p:cNvSpPr>
            <p:nvPr/>
          </p:nvSpPr>
          <p:spPr bwMode="auto">
            <a:xfrm>
              <a:off x="2529" y="1689"/>
              <a:ext cx="120" cy="834"/>
            </a:xfrm>
            <a:custGeom>
              <a:avLst/>
              <a:gdLst>
                <a:gd name="T0" fmla="*/ 12 w 120"/>
                <a:gd name="T1" fmla="*/ 834 h 834"/>
                <a:gd name="T2" fmla="*/ 0 w 120"/>
                <a:gd name="T3" fmla="*/ 54 h 834"/>
                <a:gd name="T4" fmla="*/ 114 w 120"/>
                <a:gd name="T5" fmla="*/ 0 h 834"/>
                <a:gd name="T6" fmla="*/ 120 w 120"/>
                <a:gd name="T7" fmla="*/ 768 h 834"/>
                <a:gd name="T8" fmla="*/ 12 w 120"/>
                <a:gd name="T9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834">
                  <a:moveTo>
                    <a:pt x="12" y="834"/>
                  </a:moveTo>
                  <a:lnTo>
                    <a:pt x="0" y="54"/>
                  </a:lnTo>
                  <a:lnTo>
                    <a:pt x="114" y="0"/>
                  </a:lnTo>
                  <a:lnTo>
                    <a:pt x="120" y="768"/>
                  </a:lnTo>
                  <a:lnTo>
                    <a:pt x="12" y="83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94" name="Freeform 2022"/>
            <p:cNvSpPr>
              <a:spLocks/>
            </p:cNvSpPr>
            <p:nvPr/>
          </p:nvSpPr>
          <p:spPr bwMode="auto">
            <a:xfrm>
              <a:off x="2439" y="1725"/>
              <a:ext cx="102" cy="798"/>
            </a:xfrm>
            <a:custGeom>
              <a:avLst/>
              <a:gdLst>
                <a:gd name="T0" fmla="*/ 18 w 102"/>
                <a:gd name="T1" fmla="*/ 780 h 798"/>
                <a:gd name="T2" fmla="*/ 0 w 102"/>
                <a:gd name="T3" fmla="*/ 0 h 798"/>
                <a:gd name="T4" fmla="*/ 90 w 102"/>
                <a:gd name="T5" fmla="*/ 18 h 798"/>
                <a:gd name="T6" fmla="*/ 102 w 102"/>
                <a:gd name="T7" fmla="*/ 798 h 798"/>
                <a:gd name="T8" fmla="*/ 18 w 102"/>
                <a:gd name="T9" fmla="*/ 78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98">
                  <a:moveTo>
                    <a:pt x="18" y="780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102" y="798"/>
                  </a:lnTo>
                  <a:lnTo>
                    <a:pt x="18" y="78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95" name="Freeform 2023"/>
            <p:cNvSpPr>
              <a:spLocks/>
            </p:cNvSpPr>
            <p:nvPr/>
          </p:nvSpPr>
          <p:spPr bwMode="auto">
            <a:xfrm>
              <a:off x="2439" y="1671"/>
              <a:ext cx="204" cy="72"/>
            </a:xfrm>
            <a:custGeom>
              <a:avLst/>
              <a:gdLst>
                <a:gd name="T0" fmla="*/ 90 w 204"/>
                <a:gd name="T1" fmla="*/ 72 h 72"/>
                <a:gd name="T2" fmla="*/ 204 w 204"/>
                <a:gd name="T3" fmla="*/ 18 h 72"/>
                <a:gd name="T4" fmla="*/ 120 w 204"/>
                <a:gd name="T5" fmla="*/ 0 h 72"/>
                <a:gd name="T6" fmla="*/ 0 w 204"/>
                <a:gd name="T7" fmla="*/ 54 h 72"/>
                <a:gd name="T8" fmla="*/ 90 w 204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2">
                  <a:moveTo>
                    <a:pt x="90" y="72"/>
                  </a:moveTo>
                  <a:lnTo>
                    <a:pt x="204" y="18"/>
                  </a:lnTo>
                  <a:lnTo>
                    <a:pt x="120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96" name="Freeform 2024"/>
            <p:cNvSpPr>
              <a:spLocks/>
            </p:cNvSpPr>
            <p:nvPr/>
          </p:nvSpPr>
          <p:spPr bwMode="auto">
            <a:xfrm>
              <a:off x="2613" y="1617"/>
              <a:ext cx="120" cy="930"/>
            </a:xfrm>
            <a:custGeom>
              <a:avLst/>
              <a:gdLst>
                <a:gd name="T0" fmla="*/ 12 w 120"/>
                <a:gd name="T1" fmla="*/ 930 h 930"/>
                <a:gd name="T2" fmla="*/ 0 w 120"/>
                <a:gd name="T3" fmla="*/ 54 h 930"/>
                <a:gd name="T4" fmla="*/ 114 w 120"/>
                <a:gd name="T5" fmla="*/ 0 h 930"/>
                <a:gd name="T6" fmla="*/ 120 w 120"/>
                <a:gd name="T7" fmla="*/ 864 h 930"/>
                <a:gd name="T8" fmla="*/ 12 w 120"/>
                <a:gd name="T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930">
                  <a:moveTo>
                    <a:pt x="12" y="930"/>
                  </a:moveTo>
                  <a:lnTo>
                    <a:pt x="0" y="54"/>
                  </a:lnTo>
                  <a:lnTo>
                    <a:pt x="114" y="0"/>
                  </a:lnTo>
                  <a:lnTo>
                    <a:pt x="120" y="864"/>
                  </a:lnTo>
                  <a:lnTo>
                    <a:pt x="12" y="93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97" name="Freeform 2025"/>
            <p:cNvSpPr>
              <a:spLocks/>
            </p:cNvSpPr>
            <p:nvPr/>
          </p:nvSpPr>
          <p:spPr bwMode="auto">
            <a:xfrm>
              <a:off x="2523" y="1653"/>
              <a:ext cx="102" cy="894"/>
            </a:xfrm>
            <a:custGeom>
              <a:avLst/>
              <a:gdLst>
                <a:gd name="T0" fmla="*/ 18 w 102"/>
                <a:gd name="T1" fmla="*/ 870 h 894"/>
                <a:gd name="T2" fmla="*/ 0 w 102"/>
                <a:gd name="T3" fmla="*/ 0 h 894"/>
                <a:gd name="T4" fmla="*/ 90 w 102"/>
                <a:gd name="T5" fmla="*/ 18 h 894"/>
                <a:gd name="T6" fmla="*/ 102 w 102"/>
                <a:gd name="T7" fmla="*/ 894 h 894"/>
                <a:gd name="T8" fmla="*/ 18 w 102"/>
                <a:gd name="T9" fmla="*/ 870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94">
                  <a:moveTo>
                    <a:pt x="18" y="870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102" y="894"/>
                  </a:lnTo>
                  <a:lnTo>
                    <a:pt x="18" y="87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98" name="Freeform 2026"/>
            <p:cNvSpPr>
              <a:spLocks/>
            </p:cNvSpPr>
            <p:nvPr/>
          </p:nvSpPr>
          <p:spPr bwMode="auto">
            <a:xfrm>
              <a:off x="2523" y="1599"/>
              <a:ext cx="204" cy="72"/>
            </a:xfrm>
            <a:custGeom>
              <a:avLst/>
              <a:gdLst>
                <a:gd name="T0" fmla="*/ 90 w 204"/>
                <a:gd name="T1" fmla="*/ 72 h 72"/>
                <a:gd name="T2" fmla="*/ 204 w 204"/>
                <a:gd name="T3" fmla="*/ 18 h 72"/>
                <a:gd name="T4" fmla="*/ 120 w 204"/>
                <a:gd name="T5" fmla="*/ 0 h 72"/>
                <a:gd name="T6" fmla="*/ 0 w 204"/>
                <a:gd name="T7" fmla="*/ 54 h 72"/>
                <a:gd name="T8" fmla="*/ 90 w 204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2">
                  <a:moveTo>
                    <a:pt x="90" y="72"/>
                  </a:moveTo>
                  <a:lnTo>
                    <a:pt x="204" y="18"/>
                  </a:lnTo>
                  <a:lnTo>
                    <a:pt x="120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99" name="Freeform 2027"/>
            <p:cNvSpPr>
              <a:spLocks/>
            </p:cNvSpPr>
            <p:nvPr/>
          </p:nvSpPr>
          <p:spPr bwMode="auto">
            <a:xfrm>
              <a:off x="2697" y="1545"/>
              <a:ext cx="120" cy="1020"/>
            </a:xfrm>
            <a:custGeom>
              <a:avLst/>
              <a:gdLst>
                <a:gd name="T0" fmla="*/ 12 w 120"/>
                <a:gd name="T1" fmla="*/ 1020 h 1020"/>
                <a:gd name="T2" fmla="*/ 0 w 120"/>
                <a:gd name="T3" fmla="*/ 54 h 1020"/>
                <a:gd name="T4" fmla="*/ 114 w 120"/>
                <a:gd name="T5" fmla="*/ 0 h 1020"/>
                <a:gd name="T6" fmla="*/ 120 w 120"/>
                <a:gd name="T7" fmla="*/ 954 h 1020"/>
                <a:gd name="T8" fmla="*/ 12 w 120"/>
                <a:gd name="T9" fmla="*/ 102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20">
                  <a:moveTo>
                    <a:pt x="12" y="1020"/>
                  </a:moveTo>
                  <a:lnTo>
                    <a:pt x="0" y="54"/>
                  </a:lnTo>
                  <a:lnTo>
                    <a:pt x="114" y="0"/>
                  </a:lnTo>
                  <a:lnTo>
                    <a:pt x="120" y="954"/>
                  </a:lnTo>
                  <a:lnTo>
                    <a:pt x="12" y="102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00" name="Freeform 2028"/>
            <p:cNvSpPr>
              <a:spLocks/>
            </p:cNvSpPr>
            <p:nvPr/>
          </p:nvSpPr>
          <p:spPr bwMode="auto">
            <a:xfrm>
              <a:off x="2613" y="1581"/>
              <a:ext cx="96" cy="984"/>
            </a:xfrm>
            <a:custGeom>
              <a:avLst/>
              <a:gdLst>
                <a:gd name="T0" fmla="*/ 12 w 96"/>
                <a:gd name="T1" fmla="*/ 966 h 984"/>
                <a:gd name="T2" fmla="*/ 0 w 96"/>
                <a:gd name="T3" fmla="*/ 0 h 984"/>
                <a:gd name="T4" fmla="*/ 84 w 96"/>
                <a:gd name="T5" fmla="*/ 18 h 984"/>
                <a:gd name="T6" fmla="*/ 96 w 96"/>
                <a:gd name="T7" fmla="*/ 984 h 984"/>
                <a:gd name="T8" fmla="*/ 12 w 96"/>
                <a:gd name="T9" fmla="*/ 966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84">
                  <a:moveTo>
                    <a:pt x="12" y="966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96" y="984"/>
                  </a:lnTo>
                  <a:lnTo>
                    <a:pt x="12" y="96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01" name="Freeform 2029"/>
            <p:cNvSpPr>
              <a:spLocks/>
            </p:cNvSpPr>
            <p:nvPr/>
          </p:nvSpPr>
          <p:spPr bwMode="auto">
            <a:xfrm>
              <a:off x="2613" y="1527"/>
              <a:ext cx="198" cy="72"/>
            </a:xfrm>
            <a:custGeom>
              <a:avLst/>
              <a:gdLst>
                <a:gd name="T0" fmla="*/ 84 w 198"/>
                <a:gd name="T1" fmla="*/ 72 h 72"/>
                <a:gd name="T2" fmla="*/ 198 w 198"/>
                <a:gd name="T3" fmla="*/ 18 h 72"/>
                <a:gd name="T4" fmla="*/ 114 w 198"/>
                <a:gd name="T5" fmla="*/ 0 h 72"/>
                <a:gd name="T6" fmla="*/ 0 w 198"/>
                <a:gd name="T7" fmla="*/ 54 h 72"/>
                <a:gd name="T8" fmla="*/ 84 w 198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2">
                  <a:moveTo>
                    <a:pt x="84" y="72"/>
                  </a:moveTo>
                  <a:lnTo>
                    <a:pt x="198" y="18"/>
                  </a:lnTo>
                  <a:lnTo>
                    <a:pt x="114" y="0"/>
                  </a:lnTo>
                  <a:lnTo>
                    <a:pt x="0" y="54"/>
                  </a:lnTo>
                  <a:lnTo>
                    <a:pt x="84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02" name="Freeform 2030"/>
            <p:cNvSpPr>
              <a:spLocks/>
            </p:cNvSpPr>
            <p:nvPr/>
          </p:nvSpPr>
          <p:spPr bwMode="auto">
            <a:xfrm>
              <a:off x="2787" y="1473"/>
              <a:ext cx="114" cy="1116"/>
            </a:xfrm>
            <a:custGeom>
              <a:avLst/>
              <a:gdLst>
                <a:gd name="T0" fmla="*/ 6 w 114"/>
                <a:gd name="T1" fmla="*/ 1116 h 1116"/>
                <a:gd name="T2" fmla="*/ 0 w 114"/>
                <a:gd name="T3" fmla="*/ 54 h 1116"/>
                <a:gd name="T4" fmla="*/ 114 w 114"/>
                <a:gd name="T5" fmla="*/ 0 h 1116"/>
                <a:gd name="T6" fmla="*/ 114 w 114"/>
                <a:gd name="T7" fmla="*/ 1044 h 1116"/>
                <a:gd name="T8" fmla="*/ 6 w 114"/>
                <a:gd name="T9" fmla="*/ 1116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16">
                  <a:moveTo>
                    <a:pt x="6" y="1116"/>
                  </a:moveTo>
                  <a:lnTo>
                    <a:pt x="0" y="54"/>
                  </a:lnTo>
                  <a:lnTo>
                    <a:pt x="114" y="0"/>
                  </a:lnTo>
                  <a:lnTo>
                    <a:pt x="114" y="1044"/>
                  </a:lnTo>
                  <a:lnTo>
                    <a:pt x="6" y="111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03" name="Freeform 2031"/>
            <p:cNvSpPr>
              <a:spLocks/>
            </p:cNvSpPr>
            <p:nvPr/>
          </p:nvSpPr>
          <p:spPr bwMode="auto">
            <a:xfrm>
              <a:off x="2697" y="1509"/>
              <a:ext cx="96" cy="1080"/>
            </a:xfrm>
            <a:custGeom>
              <a:avLst/>
              <a:gdLst>
                <a:gd name="T0" fmla="*/ 12 w 96"/>
                <a:gd name="T1" fmla="*/ 1056 h 1080"/>
                <a:gd name="T2" fmla="*/ 0 w 96"/>
                <a:gd name="T3" fmla="*/ 0 h 1080"/>
                <a:gd name="T4" fmla="*/ 90 w 96"/>
                <a:gd name="T5" fmla="*/ 18 h 1080"/>
                <a:gd name="T6" fmla="*/ 96 w 96"/>
                <a:gd name="T7" fmla="*/ 1080 h 1080"/>
                <a:gd name="T8" fmla="*/ 12 w 96"/>
                <a:gd name="T9" fmla="*/ 1056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080">
                  <a:moveTo>
                    <a:pt x="12" y="1056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6" y="1080"/>
                  </a:lnTo>
                  <a:lnTo>
                    <a:pt x="12" y="105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04" name="Freeform 2032"/>
            <p:cNvSpPr>
              <a:spLocks/>
            </p:cNvSpPr>
            <p:nvPr/>
          </p:nvSpPr>
          <p:spPr bwMode="auto">
            <a:xfrm>
              <a:off x="2697" y="1455"/>
              <a:ext cx="204" cy="72"/>
            </a:xfrm>
            <a:custGeom>
              <a:avLst/>
              <a:gdLst>
                <a:gd name="T0" fmla="*/ 90 w 204"/>
                <a:gd name="T1" fmla="*/ 72 h 72"/>
                <a:gd name="T2" fmla="*/ 204 w 204"/>
                <a:gd name="T3" fmla="*/ 18 h 72"/>
                <a:gd name="T4" fmla="*/ 114 w 204"/>
                <a:gd name="T5" fmla="*/ 0 h 72"/>
                <a:gd name="T6" fmla="*/ 0 w 204"/>
                <a:gd name="T7" fmla="*/ 54 h 72"/>
                <a:gd name="T8" fmla="*/ 90 w 204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2">
                  <a:moveTo>
                    <a:pt x="90" y="72"/>
                  </a:moveTo>
                  <a:lnTo>
                    <a:pt x="204" y="18"/>
                  </a:lnTo>
                  <a:lnTo>
                    <a:pt x="114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05" name="Freeform 2033"/>
            <p:cNvSpPr>
              <a:spLocks/>
            </p:cNvSpPr>
            <p:nvPr/>
          </p:nvSpPr>
          <p:spPr bwMode="auto">
            <a:xfrm>
              <a:off x="2877" y="1401"/>
              <a:ext cx="114" cy="1206"/>
            </a:xfrm>
            <a:custGeom>
              <a:avLst/>
              <a:gdLst>
                <a:gd name="T0" fmla="*/ 0 w 114"/>
                <a:gd name="T1" fmla="*/ 1206 h 1206"/>
                <a:gd name="T2" fmla="*/ 0 w 114"/>
                <a:gd name="T3" fmla="*/ 54 h 1206"/>
                <a:gd name="T4" fmla="*/ 114 w 114"/>
                <a:gd name="T5" fmla="*/ 0 h 1206"/>
                <a:gd name="T6" fmla="*/ 114 w 114"/>
                <a:gd name="T7" fmla="*/ 1140 h 1206"/>
                <a:gd name="T8" fmla="*/ 0 w 114"/>
                <a:gd name="T9" fmla="*/ 1206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206">
                  <a:moveTo>
                    <a:pt x="0" y="1206"/>
                  </a:moveTo>
                  <a:lnTo>
                    <a:pt x="0" y="54"/>
                  </a:lnTo>
                  <a:lnTo>
                    <a:pt x="114" y="0"/>
                  </a:lnTo>
                  <a:lnTo>
                    <a:pt x="114" y="1140"/>
                  </a:lnTo>
                  <a:lnTo>
                    <a:pt x="0" y="120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06" name="Freeform 2034"/>
            <p:cNvSpPr>
              <a:spLocks/>
            </p:cNvSpPr>
            <p:nvPr/>
          </p:nvSpPr>
          <p:spPr bwMode="auto">
            <a:xfrm>
              <a:off x="2787" y="1437"/>
              <a:ext cx="90" cy="1170"/>
            </a:xfrm>
            <a:custGeom>
              <a:avLst/>
              <a:gdLst>
                <a:gd name="T0" fmla="*/ 6 w 90"/>
                <a:gd name="T1" fmla="*/ 1152 h 1170"/>
                <a:gd name="T2" fmla="*/ 0 w 90"/>
                <a:gd name="T3" fmla="*/ 0 h 1170"/>
                <a:gd name="T4" fmla="*/ 90 w 90"/>
                <a:gd name="T5" fmla="*/ 18 h 1170"/>
                <a:gd name="T6" fmla="*/ 90 w 90"/>
                <a:gd name="T7" fmla="*/ 1170 h 1170"/>
                <a:gd name="T8" fmla="*/ 6 w 90"/>
                <a:gd name="T9" fmla="*/ 1152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70">
                  <a:moveTo>
                    <a:pt x="6" y="1152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1170"/>
                  </a:lnTo>
                  <a:lnTo>
                    <a:pt x="6" y="115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07" name="Freeform 2035"/>
            <p:cNvSpPr>
              <a:spLocks/>
            </p:cNvSpPr>
            <p:nvPr/>
          </p:nvSpPr>
          <p:spPr bwMode="auto">
            <a:xfrm>
              <a:off x="2787" y="1383"/>
              <a:ext cx="204" cy="72"/>
            </a:xfrm>
            <a:custGeom>
              <a:avLst/>
              <a:gdLst>
                <a:gd name="T0" fmla="*/ 90 w 204"/>
                <a:gd name="T1" fmla="*/ 72 h 72"/>
                <a:gd name="T2" fmla="*/ 204 w 204"/>
                <a:gd name="T3" fmla="*/ 18 h 72"/>
                <a:gd name="T4" fmla="*/ 114 w 204"/>
                <a:gd name="T5" fmla="*/ 0 h 72"/>
                <a:gd name="T6" fmla="*/ 0 w 204"/>
                <a:gd name="T7" fmla="*/ 54 h 72"/>
                <a:gd name="T8" fmla="*/ 90 w 204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2">
                  <a:moveTo>
                    <a:pt x="90" y="72"/>
                  </a:moveTo>
                  <a:lnTo>
                    <a:pt x="204" y="18"/>
                  </a:lnTo>
                  <a:lnTo>
                    <a:pt x="114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08" name="Freeform 2036"/>
            <p:cNvSpPr>
              <a:spLocks/>
            </p:cNvSpPr>
            <p:nvPr/>
          </p:nvSpPr>
          <p:spPr bwMode="auto">
            <a:xfrm>
              <a:off x="2967" y="1323"/>
              <a:ext cx="108" cy="1308"/>
            </a:xfrm>
            <a:custGeom>
              <a:avLst/>
              <a:gdLst>
                <a:gd name="T0" fmla="*/ 0 w 108"/>
                <a:gd name="T1" fmla="*/ 1308 h 1308"/>
                <a:gd name="T2" fmla="*/ 0 w 108"/>
                <a:gd name="T3" fmla="*/ 54 h 1308"/>
                <a:gd name="T4" fmla="*/ 108 w 108"/>
                <a:gd name="T5" fmla="*/ 0 h 1308"/>
                <a:gd name="T6" fmla="*/ 108 w 108"/>
                <a:gd name="T7" fmla="*/ 1236 h 1308"/>
                <a:gd name="T8" fmla="*/ 0 w 108"/>
                <a:gd name="T9" fmla="*/ 1308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08">
                  <a:moveTo>
                    <a:pt x="0" y="1308"/>
                  </a:moveTo>
                  <a:lnTo>
                    <a:pt x="0" y="54"/>
                  </a:lnTo>
                  <a:lnTo>
                    <a:pt x="108" y="0"/>
                  </a:lnTo>
                  <a:lnTo>
                    <a:pt x="108" y="1236"/>
                  </a:lnTo>
                  <a:lnTo>
                    <a:pt x="0" y="130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09" name="Freeform 2037"/>
            <p:cNvSpPr>
              <a:spLocks/>
            </p:cNvSpPr>
            <p:nvPr/>
          </p:nvSpPr>
          <p:spPr bwMode="auto">
            <a:xfrm>
              <a:off x="2871" y="1359"/>
              <a:ext cx="96" cy="1272"/>
            </a:xfrm>
            <a:custGeom>
              <a:avLst/>
              <a:gdLst>
                <a:gd name="T0" fmla="*/ 6 w 96"/>
                <a:gd name="T1" fmla="*/ 1248 h 1272"/>
                <a:gd name="T2" fmla="*/ 0 w 96"/>
                <a:gd name="T3" fmla="*/ 0 h 1272"/>
                <a:gd name="T4" fmla="*/ 96 w 96"/>
                <a:gd name="T5" fmla="*/ 18 h 1272"/>
                <a:gd name="T6" fmla="*/ 96 w 96"/>
                <a:gd name="T7" fmla="*/ 1272 h 1272"/>
                <a:gd name="T8" fmla="*/ 6 w 96"/>
                <a:gd name="T9" fmla="*/ 1248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72">
                  <a:moveTo>
                    <a:pt x="6" y="1248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96" y="1272"/>
                  </a:lnTo>
                  <a:lnTo>
                    <a:pt x="6" y="124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10" name="Freeform 2038"/>
            <p:cNvSpPr>
              <a:spLocks/>
            </p:cNvSpPr>
            <p:nvPr/>
          </p:nvSpPr>
          <p:spPr bwMode="auto">
            <a:xfrm>
              <a:off x="2871" y="1311"/>
              <a:ext cx="204" cy="66"/>
            </a:xfrm>
            <a:custGeom>
              <a:avLst/>
              <a:gdLst>
                <a:gd name="T0" fmla="*/ 96 w 204"/>
                <a:gd name="T1" fmla="*/ 66 h 66"/>
                <a:gd name="T2" fmla="*/ 204 w 204"/>
                <a:gd name="T3" fmla="*/ 12 h 66"/>
                <a:gd name="T4" fmla="*/ 120 w 204"/>
                <a:gd name="T5" fmla="*/ 0 h 66"/>
                <a:gd name="T6" fmla="*/ 0 w 204"/>
                <a:gd name="T7" fmla="*/ 48 h 66"/>
                <a:gd name="T8" fmla="*/ 96 w 20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66">
                  <a:moveTo>
                    <a:pt x="96" y="66"/>
                  </a:moveTo>
                  <a:lnTo>
                    <a:pt x="204" y="12"/>
                  </a:lnTo>
                  <a:lnTo>
                    <a:pt x="120" y="0"/>
                  </a:lnTo>
                  <a:lnTo>
                    <a:pt x="0" y="48"/>
                  </a:lnTo>
                  <a:lnTo>
                    <a:pt x="96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11" name="Freeform 2039"/>
            <p:cNvSpPr>
              <a:spLocks/>
            </p:cNvSpPr>
            <p:nvPr/>
          </p:nvSpPr>
          <p:spPr bwMode="auto">
            <a:xfrm>
              <a:off x="3057" y="1251"/>
              <a:ext cx="114" cy="1398"/>
            </a:xfrm>
            <a:custGeom>
              <a:avLst/>
              <a:gdLst>
                <a:gd name="T0" fmla="*/ 0 w 114"/>
                <a:gd name="T1" fmla="*/ 1398 h 1398"/>
                <a:gd name="T2" fmla="*/ 0 w 114"/>
                <a:gd name="T3" fmla="*/ 48 h 1398"/>
                <a:gd name="T4" fmla="*/ 114 w 114"/>
                <a:gd name="T5" fmla="*/ 0 h 1398"/>
                <a:gd name="T6" fmla="*/ 108 w 114"/>
                <a:gd name="T7" fmla="*/ 1332 h 1398"/>
                <a:gd name="T8" fmla="*/ 0 w 114"/>
                <a:gd name="T9" fmla="*/ 1398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398">
                  <a:moveTo>
                    <a:pt x="0" y="1398"/>
                  </a:moveTo>
                  <a:lnTo>
                    <a:pt x="0" y="48"/>
                  </a:lnTo>
                  <a:lnTo>
                    <a:pt x="114" y="0"/>
                  </a:lnTo>
                  <a:lnTo>
                    <a:pt x="108" y="1332"/>
                  </a:lnTo>
                  <a:lnTo>
                    <a:pt x="0" y="139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12" name="Freeform 2040"/>
            <p:cNvSpPr>
              <a:spLocks/>
            </p:cNvSpPr>
            <p:nvPr/>
          </p:nvSpPr>
          <p:spPr bwMode="auto">
            <a:xfrm>
              <a:off x="2967" y="1281"/>
              <a:ext cx="90" cy="1368"/>
            </a:xfrm>
            <a:custGeom>
              <a:avLst/>
              <a:gdLst>
                <a:gd name="T0" fmla="*/ 0 w 90"/>
                <a:gd name="T1" fmla="*/ 1350 h 1368"/>
                <a:gd name="T2" fmla="*/ 0 w 90"/>
                <a:gd name="T3" fmla="*/ 0 h 1368"/>
                <a:gd name="T4" fmla="*/ 90 w 90"/>
                <a:gd name="T5" fmla="*/ 18 h 1368"/>
                <a:gd name="T6" fmla="*/ 90 w 90"/>
                <a:gd name="T7" fmla="*/ 1368 h 1368"/>
                <a:gd name="T8" fmla="*/ 0 w 90"/>
                <a:gd name="T9" fmla="*/ 1350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368">
                  <a:moveTo>
                    <a:pt x="0" y="1350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1368"/>
                  </a:lnTo>
                  <a:lnTo>
                    <a:pt x="0" y="13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13" name="Freeform 2041"/>
            <p:cNvSpPr>
              <a:spLocks/>
            </p:cNvSpPr>
            <p:nvPr/>
          </p:nvSpPr>
          <p:spPr bwMode="auto">
            <a:xfrm>
              <a:off x="2967" y="1233"/>
              <a:ext cx="204" cy="66"/>
            </a:xfrm>
            <a:custGeom>
              <a:avLst/>
              <a:gdLst>
                <a:gd name="T0" fmla="*/ 90 w 204"/>
                <a:gd name="T1" fmla="*/ 66 h 66"/>
                <a:gd name="T2" fmla="*/ 204 w 204"/>
                <a:gd name="T3" fmla="*/ 18 h 66"/>
                <a:gd name="T4" fmla="*/ 114 w 204"/>
                <a:gd name="T5" fmla="*/ 0 h 66"/>
                <a:gd name="T6" fmla="*/ 0 w 204"/>
                <a:gd name="T7" fmla="*/ 48 h 66"/>
                <a:gd name="T8" fmla="*/ 90 w 20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66">
                  <a:moveTo>
                    <a:pt x="90" y="66"/>
                  </a:moveTo>
                  <a:lnTo>
                    <a:pt x="204" y="18"/>
                  </a:lnTo>
                  <a:lnTo>
                    <a:pt x="114" y="0"/>
                  </a:lnTo>
                  <a:lnTo>
                    <a:pt x="0" y="48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14" name="Freeform 2042"/>
            <p:cNvSpPr>
              <a:spLocks/>
            </p:cNvSpPr>
            <p:nvPr/>
          </p:nvSpPr>
          <p:spPr bwMode="auto">
            <a:xfrm>
              <a:off x="3057" y="2583"/>
              <a:ext cx="192" cy="90"/>
            </a:xfrm>
            <a:custGeom>
              <a:avLst/>
              <a:gdLst>
                <a:gd name="T0" fmla="*/ 84 w 192"/>
                <a:gd name="T1" fmla="*/ 90 h 90"/>
                <a:gd name="T2" fmla="*/ 192 w 192"/>
                <a:gd name="T3" fmla="*/ 18 h 90"/>
                <a:gd name="T4" fmla="*/ 108 w 192"/>
                <a:gd name="T5" fmla="*/ 0 h 90"/>
                <a:gd name="T6" fmla="*/ 0 w 192"/>
                <a:gd name="T7" fmla="*/ 66 h 90"/>
                <a:gd name="T8" fmla="*/ 84 w 19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90">
                  <a:moveTo>
                    <a:pt x="84" y="90"/>
                  </a:moveTo>
                  <a:lnTo>
                    <a:pt x="192" y="18"/>
                  </a:lnTo>
                  <a:lnTo>
                    <a:pt x="108" y="0"/>
                  </a:lnTo>
                  <a:lnTo>
                    <a:pt x="0" y="66"/>
                  </a:lnTo>
                  <a:lnTo>
                    <a:pt x="84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15" name="Freeform 2043"/>
            <p:cNvSpPr>
              <a:spLocks/>
            </p:cNvSpPr>
            <p:nvPr/>
          </p:nvSpPr>
          <p:spPr bwMode="auto">
            <a:xfrm>
              <a:off x="3231" y="2541"/>
              <a:ext cx="108" cy="150"/>
            </a:xfrm>
            <a:custGeom>
              <a:avLst/>
              <a:gdLst>
                <a:gd name="T0" fmla="*/ 0 w 108"/>
                <a:gd name="T1" fmla="*/ 150 h 150"/>
                <a:gd name="T2" fmla="*/ 6 w 108"/>
                <a:gd name="T3" fmla="*/ 66 h 150"/>
                <a:gd name="T4" fmla="*/ 108 w 108"/>
                <a:gd name="T5" fmla="*/ 0 h 150"/>
                <a:gd name="T6" fmla="*/ 108 w 108"/>
                <a:gd name="T7" fmla="*/ 84 h 150"/>
                <a:gd name="T8" fmla="*/ 0 w 108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50">
                  <a:moveTo>
                    <a:pt x="0" y="150"/>
                  </a:moveTo>
                  <a:lnTo>
                    <a:pt x="6" y="66"/>
                  </a:lnTo>
                  <a:lnTo>
                    <a:pt x="108" y="0"/>
                  </a:lnTo>
                  <a:lnTo>
                    <a:pt x="108" y="84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16" name="Freeform 2044"/>
            <p:cNvSpPr>
              <a:spLocks/>
            </p:cNvSpPr>
            <p:nvPr/>
          </p:nvSpPr>
          <p:spPr bwMode="auto">
            <a:xfrm>
              <a:off x="3141" y="2583"/>
              <a:ext cx="96" cy="108"/>
            </a:xfrm>
            <a:custGeom>
              <a:avLst/>
              <a:gdLst>
                <a:gd name="T0" fmla="*/ 0 w 96"/>
                <a:gd name="T1" fmla="*/ 90 h 108"/>
                <a:gd name="T2" fmla="*/ 6 w 96"/>
                <a:gd name="T3" fmla="*/ 0 h 108"/>
                <a:gd name="T4" fmla="*/ 96 w 96"/>
                <a:gd name="T5" fmla="*/ 24 h 108"/>
                <a:gd name="T6" fmla="*/ 90 w 96"/>
                <a:gd name="T7" fmla="*/ 108 h 108"/>
                <a:gd name="T8" fmla="*/ 0 w 96"/>
                <a:gd name="T9" fmla="*/ 9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08">
                  <a:moveTo>
                    <a:pt x="0" y="90"/>
                  </a:moveTo>
                  <a:lnTo>
                    <a:pt x="6" y="0"/>
                  </a:lnTo>
                  <a:lnTo>
                    <a:pt x="96" y="24"/>
                  </a:lnTo>
                  <a:lnTo>
                    <a:pt x="90" y="108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17" name="Freeform 2045"/>
            <p:cNvSpPr>
              <a:spLocks/>
            </p:cNvSpPr>
            <p:nvPr/>
          </p:nvSpPr>
          <p:spPr bwMode="auto">
            <a:xfrm>
              <a:off x="3147" y="2517"/>
              <a:ext cx="192" cy="90"/>
            </a:xfrm>
            <a:custGeom>
              <a:avLst/>
              <a:gdLst>
                <a:gd name="T0" fmla="*/ 90 w 192"/>
                <a:gd name="T1" fmla="*/ 90 h 90"/>
                <a:gd name="T2" fmla="*/ 192 w 192"/>
                <a:gd name="T3" fmla="*/ 24 h 90"/>
                <a:gd name="T4" fmla="*/ 108 w 192"/>
                <a:gd name="T5" fmla="*/ 0 h 90"/>
                <a:gd name="T6" fmla="*/ 0 w 192"/>
                <a:gd name="T7" fmla="*/ 66 h 90"/>
                <a:gd name="T8" fmla="*/ 90 w 19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90">
                  <a:moveTo>
                    <a:pt x="90" y="90"/>
                  </a:moveTo>
                  <a:lnTo>
                    <a:pt x="192" y="24"/>
                  </a:lnTo>
                  <a:lnTo>
                    <a:pt x="108" y="0"/>
                  </a:lnTo>
                  <a:lnTo>
                    <a:pt x="0" y="66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18" name="Freeform 2046"/>
            <p:cNvSpPr>
              <a:spLocks/>
            </p:cNvSpPr>
            <p:nvPr/>
          </p:nvSpPr>
          <p:spPr bwMode="auto">
            <a:xfrm>
              <a:off x="3321" y="2475"/>
              <a:ext cx="114" cy="240"/>
            </a:xfrm>
            <a:custGeom>
              <a:avLst/>
              <a:gdLst>
                <a:gd name="T0" fmla="*/ 0 w 114"/>
                <a:gd name="T1" fmla="*/ 240 h 240"/>
                <a:gd name="T2" fmla="*/ 6 w 114"/>
                <a:gd name="T3" fmla="*/ 66 h 240"/>
                <a:gd name="T4" fmla="*/ 114 w 114"/>
                <a:gd name="T5" fmla="*/ 0 h 240"/>
                <a:gd name="T6" fmla="*/ 108 w 114"/>
                <a:gd name="T7" fmla="*/ 174 h 240"/>
                <a:gd name="T8" fmla="*/ 0 w 114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40">
                  <a:moveTo>
                    <a:pt x="0" y="240"/>
                  </a:moveTo>
                  <a:lnTo>
                    <a:pt x="6" y="66"/>
                  </a:lnTo>
                  <a:lnTo>
                    <a:pt x="114" y="0"/>
                  </a:lnTo>
                  <a:lnTo>
                    <a:pt x="108" y="174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19" name="Freeform 2047"/>
            <p:cNvSpPr>
              <a:spLocks/>
            </p:cNvSpPr>
            <p:nvPr/>
          </p:nvSpPr>
          <p:spPr bwMode="auto">
            <a:xfrm>
              <a:off x="3231" y="2517"/>
              <a:ext cx="96" cy="198"/>
            </a:xfrm>
            <a:custGeom>
              <a:avLst/>
              <a:gdLst>
                <a:gd name="T0" fmla="*/ 0 w 96"/>
                <a:gd name="T1" fmla="*/ 174 h 198"/>
                <a:gd name="T2" fmla="*/ 6 w 96"/>
                <a:gd name="T3" fmla="*/ 0 h 198"/>
                <a:gd name="T4" fmla="*/ 96 w 96"/>
                <a:gd name="T5" fmla="*/ 24 h 198"/>
                <a:gd name="T6" fmla="*/ 90 w 96"/>
                <a:gd name="T7" fmla="*/ 198 h 198"/>
                <a:gd name="T8" fmla="*/ 0 w 96"/>
                <a:gd name="T9" fmla="*/ 17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8">
                  <a:moveTo>
                    <a:pt x="0" y="174"/>
                  </a:moveTo>
                  <a:lnTo>
                    <a:pt x="6" y="0"/>
                  </a:lnTo>
                  <a:lnTo>
                    <a:pt x="96" y="24"/>
                  </a:lnTo>
                  <a:lnTo>
                    <a:pt x="90" y="198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0" name="Freeform 2048"/>
            <p:cNvSpPr>
              <a:spLocks/>
            </p:cNvSpPr>
            <p:nvPr/>
          </p:nvSpPr>
          <p:spPr bwMode="auto">
            <a:xfrm>
              <a:off x="3237" y="2451"/>
              <a:ext cx="198" cy="90"/>
            </a:xfrm>
            <a:custGeom>
              <a:avLst/>
              <a:gdLst>
                <a:gd name="T0" fmla="*/ 90 w 198"/>
                <a:gd name="T1" fmla="*/ 90 h 90"/>
                <a:gd name="T2" fmla="*/ 198 w 198"/>
                <a:gd name="T3" fmla="*/ 24 h 90"/>
                <a:gd name="T4" fmla="*/ 108 w 198"/>
                <a:gd name="T5" fmla="*/ 0 h 90"/>
                <a:gd name="T6" fmla="*/ 0 w 198"/>
                <a:gd name="T7" fmla="*/ 66 h 90"/>
                <a:gd name="T8" fmla="*/ 90 w 198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90">
                  <a:moveTo>
                    <a:pt x="90" y="90"/>
                  </a:moveTo>
                  <a:lnTo>
                    <a:pt x="198" y="24"/>
                  </a:lnTo>
                  <a:lnTo>
                    <a:pt x="108" y="0"/>
                  </a:lnTo>
                  <a:lnTo>
                    <a:pt x="0" y="66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" name="Freeform 2049"/>
            <p:cNvSpPr>
              <a:spLocks/>
            </p:cNvSpPr>
            <p:nvPr/>
          </p:nvSpPr>
          <p:spPr bwMode="auto">
            <a:xfrm>
              <a:off x="3417" y="2403"/>
              <a:ext cx="108" cy="336"/>
            </a:xfrm>
            <a:custGeom>
              <a:avLst/>
              <a:gdLst>
                <a:gd name="T0" fmla="*/ 0 w 108"/>
                <a:gd name="T1" fmla="*/ 336 h 336"/>
                <a:gd name="T2" fmla="*/ 0 w 108"/>
                <a:gd name="T3" fmla="*/ 72 h 336"/>
                <a:gd name="T4" fmla="*/ 108 w 108"/>
                <a:gd name="T5" fmla="*/ 0 h 336"/>
                <a:gd name="T6" fmla="*/ 102 w 108"/>
                <a:gd name="T7" fmla="*/ 264 h 336"/>
                <a:gd name="T8" fmla="*/ 0 w 108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36">
                  <a:moveTo>
                    <a:pt x="0" y="336"/>
                  </a:moveTo>
                  <a:lnTo>
                    <a:pt x="0" y="72"/>
                  </a:lnTo>
                  <a:lnTo>
                    <a:pt x="108" y="0"/>
                  </a:lnTo>
                  <a:lnTo>
                    <a:pt x="102" y="264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" name="Freeform 2050"/>
            <p:cNvSpPr>
              <a:spLocks/>
            </p:cNvSpPr>
            <p:nvPr/>
          </p:nvSpPr>
          <p:spPr bwMode="auto">
            <a:xfrm>
              <a:off x="3321" y="2451"/>
              <a:ext cx="96" cy="288"/>
            </a:xfrm>
            <a:custGeom>
              <a:avLst/>
              <a:gdLst>
                <a:gd name="T0" fmla="*/ 0 w 96"/>
                <a:gd name="T1" fmla="*/ 264 h 288"/>
                <a:gd name="T2" fmla="*/ 6 w 96"/>
                <a:gd name="T3" fmla="*/ 0 h 288"/>
                <a:gd name="T4" fmla="*/ 96 w 96"/>
                <a:gd name="T5" fmla="*/ 24 h 288"/>
                <a:gd name="T6" fmla="*/ 96 w 96"/>
                <a:gd name="T7" fmla="*/ 288 h 288"/>
                <a:gd name="T8" fmla="*/ 0 w 96"/>
                <a:gd name="T9" fmla="*/ 26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88">
                  <a:moveTo>
                    <a:pt x="0" y="264"/>
                  </a:moveTo>
                  <a:lnTo>
                    <a:pt x="6" y="0"/>
                  </a:lnTo>
                  <a:lnTo>
                    <a:pt x="96" y="24"/>
                  </a:lnTo>
                  <a:lnTo>
                    <a:pt x="96" y="288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" name="Freeform 2051"/>
            <p:cNvSpPr>
              <a:spLocks/>
            </p:cNvSpPr>
            <p:nvPr/>
          </p:nvSpPr>
          <p:spPr bwMode="auto">
            <a:xfrm>
              <a:off x="3327" y="2385"/>
              <a:ext cx="198" cy="90"/>
            </a:xfrm>
            <a:custGeom>
              <a:avLst/>
              <a:gdLst>
                <a:gd name="T0" fmla="*/ 90 w 198"/>
                <a:gd name="T1" fmla="*/ 90 h 90"/>
                <a:gd name="T2" fmla="*/ 198 w 198"/>
                <a:gd name="T3" fmla="*/ 18 h 90"/>
                <a:gd name="T4" fmla="*/ 108 w 198"/>
                <a:gd name="T5" fmla="*/ 0 h 90"/>
                <a:gd name="T6" fmla="*/ 0 w 198"/>
                <a:gd name="T7" fmla="*/ 66 h 90"/>
                <a:gd name="T8" fmla="*/ 90 w 198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90">
                  <a:moveTo>
                    <a:pt x="90" y="90"/>
                  </a:moveTo>
                  <a:lnTo>
                    <a:pt x="198" y="18"/>
                  </a:lnTo>
                  <a:lnTo>
                    <a:pt x="108" y="0"/>
                  </a:lnTo>
                  <a:lnTo>
                    <a:pt x="0" y="66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4" name="Freeform 2052"/>
            <p:cNvSpPr>
              <a:spLocks/>
            </p:cNvSpPr>
            <p:nvPr/>
          </p:nvSpPr>
          <p:spPr bwMode="auto">
            <a:xfrm>
              <a:off x="3507" y="2337"/>
              <a:ext cx="108" cy="426"/>
            </a:xfrm>
            <a:custGeom>
              <a:avLst/>
              <a:gdLst>
                <a:gd name="T0" fmla="*/ 0 w 108"/>
                <a:gd name="T1" fmla="*/ 426 h 426"/>
                <a:gd name="T2" fmla="*/ 6 w 108"/>
                <a:gd name="T3" fmla="*/ 66 h 426"/>
                <a:gd name="T4" fmla="*/ 108 w 108"/>
                <a:gd name="T5" fmla="*/ 0 h 426"/>
                <a:gd name="T6" fmla="*/ 102 w 108"/>
                <a:gd name="T7" fmla="*/ 354 h 426"/>
                <a:gd name="T8" fmla="*/ 0 w 108"/>
                <a:gd name="T9" fmla="*/ 42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26">
                  <a:moveTo>
                    <a:pt x="0" y="426"/>
                  </a:moveTo>
                  <a:lnTo>
                    <a:pt x="6" y="66"/>
                  </a:lnTo>
                  <a:lnTo>
                    <a:pt x="108" y="0"/>
                  </a:lnTo>
                  <a:lnTo>
                    <a:pt x="102" y="354"/>
                  </a:lnTo>
                  <a:lnTo>
                    <a:pt x="0" y="42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5" name="Freeform 2053"/>
            <p:cNvSpPr>
              <a:spLocks/>
            </p:cNvSpPr>
            <p:nvPr/>
          </p:nvSpPr>
          <p:spPr bwMode="auto">
            <a:xfrm>
              <a:off x="3417" y="2385"/>
              <a:ext cx="96" cy="378"/>
            </a:xfrm>
            <a:custGeom>
              <a:avLst/>
              <a:gdLst>
                <a:gd name="T0" fmla="*/ 0 w 96"/>
                <a:gd name="T1" fmla="*/ 354 h 378"/>
                <a:gd name="T2" fmla="*/ 0 w 96"/>
                <a:gd name="T3" fmla="*/ 0 h 378"/>
                <a:gd name="T4" fmla="*/ 96 w 96"/>
                <a:gd name="T5" fmla="*/ 18 h 378"/>
                <a:gd name="T6" fmla="*/ 90 w 96"/>
                <a:gd name="T7" fmla="*/ 378 h 378"/>
                <a:gd name="T8" fmla="*/ 0 w 96"/>
                <a:gd name="T9" fmla="*/ 354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378">
                  <a:moveTo>
                    <a:pt x="0" y="354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90" y="378"/>
                  </a:lnTo>
                  <a:lnTo>
                    <a:pt x="0" y="35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6" name="Freeform 2054"/>
            <p:cNvSpPr>
              <a:spLocks/>
            </p:cNvSpPr>
            <p:nvPr/>
          </p:nvSpPr>
          <p:spPr bwMode="auto">
            <a:xfrm>
              <a:off x="3417" y="2319"/>
              <a:ext cx="198" cy="84"/>
            </a:xfrm>
            <a:custGeom>
              <a:avLst/>
              <a:gdLst>
                <a:gd name="T0" fmla="*/ 96 w 198"/>
                <a:gd name="T1" fmla="*/ 84 h 84"/>
                <a:gd name="T2" fmla="*/ 198 w 198"/>
                <a:gd name="T3" fmla="*/ 18 h 84"/>
                <a:gd name="T4" fmla="*/ 108 w 198"/>
                <a:gd name="T5" fmla="*/ 0 h 84"/>
                <a:gd name="T6" fmla="*/ 0 w 198"/>
                <a:gd name="T7" fmla="*/ 66 h 84"/>
                <a:gd name="T8" fmla="*/ 96 w 198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84">
                  <a:moveTo>
                    <a:pt x="96" y="84"/>
                  </a:moveTo>
                  <a:lnTo>
                    <a:pt x="198" y="18"/>
                  </a:lnTo>
                  <a:lnTo>
                    <a:pt x="108" y="0"/>
                  </a:lnTo>
                  <a:lnTo>
                    <a:pt x="0" y="66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7" name="Freeform 2055"/>
            <p:cNvSpPr>
              <a:spLocks/>
            </p:cNvSpPr>
            <p:nvPr/>
          </p:nvSpPr>
          <p:spPr bwMode="auto">
            <a:xfrm>
              <a:off x="3597" y="2271"/>
              <a:ext cx="114" cy="510"/>
            </a:xfrm>
            <a:custGeom>
              <a:avLst/>
              <a:gdLst>
                <a:gd name="T0" fmla="*/ 0 w 114"/>
                <a:gd name="T1" fmla="*/ 510 h 510"/>
                <a:gd name="T2" fmla="*/ 12 w 114"/>
                <a:gd name="T3" fmla="*/ 66 h 510"/>
                <a:gd name="T4" fmla="*/ 114 w 114"/>
                <a:gd name="T5" fmla="*/ 0 h 510"/>
                <a:gd name="T6" fmla="*/ 108 w 114"/>
                <a:gd name="T7" fmla="*/ 438 h 510"/>
                <a:gd name="T8" fmla="*/ 0 w 114"/>
                <a:gd name="T9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510">
                  <a:moveTo>
                    <a:pt x="0" y="510"/>
                  </a:moveTo>
                  <a:lnTo>
                    <a:pt x="12" y="66"/>
                  </a:lnTo>
                  <a:lnTo>
                    <a:pt x="114" y="0"/>
                  </a:lnTo>
                  <a:lnTo>
                    <a:pt x="108" y="438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Freeform 2056"/>
            <p:cNvSpPr>
              <a:spLocks/>
            </p:cNvSpPr>
            <p:nvPr/>
          </p:nvSpPr>
          <p:spPr bwMode="auto">
            <a:xfrm>
              <a:off x="3507" y="2313"/>
              <a:ext cx="102" cy="468"/>
            </a:xfrm>
            <a:custGeom>
              <a:avLst/>
              <a:gdLst>
                <a:gd name="T0" fmla="*/ 0 w 102"/>
                <a:gd name="T1" fmla="*/ 450 h 468"/>
                <a:gd name="T2" fmla="*/ 6 w 102"/>
                <a:gd name="T3" fmla="*/ 0 h 468"/>
                <a:gd name="T4" fmla="*/ 102 w 102"/>
                <a:gd name="T5" fmla="*/ 24 h 468"/>
                <a:gd name="T6" fmla="*/ 90 w 102"/>
                <a:gd name="T7" fmla="*/ 468 h 468"/>
                <a:gd name="T8" fmla="*/ 0 w 102"/>
                <a:gd name="T9" fmla="*/ 45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68">
                  <a:moveTo>
                    <a:pt x="0" y="450"/>
                  </a:moveTo>
                  <a:lnTo>
                    <a:pt x="6" y="0"/>
                  </a:lnTo>
                  <a:lnTo>
                    <a:pt x="102" y="24"/>
                  </a:lnTo>
                  <a:lnTo>
                    <a:pt x="90" y="468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Freeform 2057"/>
            <p:cNvSpPr>
              <a:spLocks/>
            </p:cNvSpPr>
            <p:nvPr/>
          </p:nvSpPr>
          <p:spPr bwMode="auto">
            <a:xfrm>
              <a:off x="3513" y="2247"/>
              <a:ext cx="198" cy="90"/>
            </a:xfrm>
            <a:custGeom>
              <a:avLst/>
              <a:gdLst>
                <a:gd name="T0" fmla="*/ 96 w 198"/>
                <a:gd name="T1" fmla="*/ 90 h 90"/>
                <a:gd name="T2" fmla="*/ 198 w 198"/>
                <a:gd name="T3" fmla="*/ 24 h 90"/>
                <a:gd name="T4" fmla="*/ 108 w 198"/>
                <a:gd name="T5" fmla="*/ 0 h 90"/>
                <a:gd name="T6" fmla="*/ 0 w 198"/>
                <a:gd name="T7" fmla="*/ 66 h 90"/>
                <a:gd name="T8" fmla="*/ 96 w 198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90">
                  <a:moveTo>
                    <a:pt x="96" y="90"/>
                  </a:moveTo>
                  <a:lnTo>
                    <a:pt x="198" y="24"/>
                  </a:lnTo>
                  <a:lnTo>
                    <a:pt x="108" y="0"/>
                  </a:lnTo>
                  <a:lnTo>
                    <a:pt x="0" y="66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Freeform 2058"/>
            <p:cNvSpPr>
              <a:spLocks/>
            </p:cNvSpPr>
            <p:nvPr/>
          </p:nvSpPr>
          <p:spPr bwMode="auto">
            <a:xfrm>
              <a:off x="3693" y="2199"/>
              <a:ext cx="114" cy="606"/>
            </a:xfrm>
            <a:custGeom>
              <a:avLst/>
              <a:gdLst>
                <a:gd name="T0" fmla="*/ 0 w 114"/>
                <a:gd name="T1" fmla="*/ 606 h 606"/>
                <a:gd name="T2" fmla="*/ 12 w 114"/>
                <a:gd name="T3" fmla="*/ 66 h 606"/>
                <a:gd name="T4" fmla="*/ 114 w 114"/>
                <a:gd name="T5" fmla="*/ 0 h 606"/>
                <a:gd name="T6" fmla="*/ 102 w 114"/>
                <a:gd name="T7" fmla="*/ 534 h 606"/>
                <a:gd name="T8" fmla="*/ 0 w 114"/>
                <a:gd name="T9" fmla="*/ 60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6">
                  <a:moveTo>
                    <a:pt x="0" y="606"/>
                  </a:moveTo>
                  <a:lnTo>
                    <a:pt x="12" y="66"/>
                  </a:lnTo>
                  <a:lnTo>
                    <a:pt x="114" y="0"/>
                  </a:lnTo>
                  <a:lnTo>
                    <a:pt x="102" y="534"/>
                  </a:lnTo>
                  <a:lnTo>
                    <a:pt x="0" y="60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Freeform 2059"/>
            <p:cNvSpPr>
              <a:spLocks/>
            </p:cNvSpPr>
            <p:nvPr/>
          </p:nvSpPr>
          <p:spPr bwMode="auto">
            <a:xfrm>
              <a:off x="3597" y="2247"/>
              <a:ext cx="108" cy="558"/>
            </a:xfrm>
            <a:custGeom>
              <a:avLst/>
              <a:gdLst>
                <a:gd name="T0" fmla="*/ 0 w 108"/>
                <a:gd name="T1" fmla="*/ 534 h 558"/>
                <a:gd name="T2" fmla="*/ 12 w 108"/>
                <a:gd name="T3" fmla="*/ 0 h 558"/>
                <a:gd name="T4" fmla="*/ 108 w 108"/>
                <a:gd name="T5" fmla="*/ 18 h 558"/>
                <a:gd name="T6" fmla="*/ 96 w 108"/>
                <a:gd name="T7" fmla="*/ 558 h 558"/>
                <a:gd name="T8" fmla="*/ 0 w 108"/>
                <a:gd name="T9" fmla="*/ 53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558">
                  <a:moveTo>
                    <a:pt x="0" y="534"/>
                  </a:moveTo>
                  <a:lnTo>
                    <a:pt x="12" y="0"/>
                  </a:lnTo>
                  <a:lnTo>
                    <a:pt x="108" y="18"/>
                  </a:lnTo>
                  <a:lnTo>
                    <a:pt x="96" y="558"/>
                  </a:lnTo>
                  <a:lnTo>
                    <a:pt x="0" y="53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Freeform 2060"/>
            <p:cNvSpPr>
              <a:spLocks/>
            </p:cNvSpPr>
            <p:nvPr/>
          </p:nvSpPr>
          <p:spPr bwMode="auto">
            <a:xfrm>
              <a:off x="3609" y="2181"/>
              <a:ext cx="198" cy="84"/>
            </a:xfrm>
            <a:custGeom>
              <a:avLst/>
              <a:gdLst>
                <a:gd name="T0" fmla="*/ 96 w 198"/>
                <a:gd name="T1" fmla="*/ 84 h 84"/>
                <a:gd name="T2" fmla="*/ 198 w 198"/>
                <a:gd name="T3" fmla="*/ 18 h 84"/>
                <a:gd name="T4" fmla="*/ 108 w 198"/>
                <a:gd name="T5" fmla="*/ 0 h 84"/>
                <a:gd name="T6" fmla="*/ 0 w 198"/>
                <a:gd name="T7" fmla="*/ 66 h 84"/>
                <a:gd name="T8" fmla="*/ 96 w 198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84">
                  <a:moveTo>
                    <a:pt x="96" y="84"/>
                  </a:moveTo>
                  <a:lnTo>
                    <a:pt x="198" y="18"/>
                  </a:lnTo>
                  <a:lnTo>
                    <a:pt x="108" y="0"/>
                  </a:lnTo>
                  <a:lnTo>
                    <a:pt x="0" y="66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Freeform 2061"/>
            <p:cNvSpPr>
              <a:spLocks/>
            </p:cNvSpPr>
            <p:nvPr/>
          </p:nvSpPr>
          <p:spPr bwMode="auto">
            <a:xfrm>
              <a:off x="3789" y="2127"/>
              <a:ext cx="120" cy="702"/>
            </a:xfrm>
            <a:custGeom>
              <a:avLst/>
              <a:gdLst>
                <a:gd name="T0" fmla="*/ 0 w 120"/>
                <a:gd name="T1" fmla="*/ 702 h 702"/>
                <a:gd name="T2" fmla="*/ 12 w 120"/>
                <a:gd name="T3" fmla="*/ 66 h 702"/>
                <a:gd name="T4" fmla="*/ 120 w 120"/>
                <a:gd name="T5" fmla="*/ 0 h 702"/>
                <a:gd name="T6" fmla="*/ 102 w 120"/>
                <a:gd name="T7" fmla="*/ 630 h 702"/>
                <a:gd name="T8" fmla="*/ 0 w 120"/>
                <a:gd name="T9" fmla="*/ 70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702">
                  <a:moveTo>
                    <a:pt x="0" y="702"/>
                  </a:moveTo>
                  <a:lnTo>
                    <a:pt x="12" y="66"/>
                  </a:lnTo>
                  <a:lnTo>
                    <a:pt x="120" y="0"/>
                  </a:lnTo>
                  <a:lnTo>
                    <a:pt x="102" y="630"/>
                  </a:lnTo>
                  <a:lnTo>
                    <a:pt x="0" y="70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Freeform 2062"/>
            <p:cNvSpPr>
              <a:spLocks/>
            </p:cNvSpPr>
            <p:nvPr/>
          </p:nvSpPr>
          <p:spPr bwMode="auto">
            <a:xfrm>
              <a:off x="3693" y="2175"/>
              <a:ext cx="108" cy="654"/>
            </a:xfrm>
            <a:custGeom>
              <a:avLst/>
              <a:gdLst>
                <a:gd name="T0" fmla="*/ 0 w 108"/>
                <a:gd name="T1" fmla="*/ 630 h 654"/>
                <a:gd name="T2" fmla="*/ 12 w 108"/>
                <a:gd name="T3" fmla="*/ 0 h 654"/>
                <a:gd name="T4" fmla="*/ 108 w 108"/>
                <a:gd name="T5" fmla="*/ 18 h 654"/>
                <a:gd name="T6" fmla="*/ 96 w 108"/>
                <a:gd name="T7" fmla="*/ 654 h 654"/>
                <a:gd name="T8" fmla="*/ 0 w 108"/>
                <a:gd name="T9" fmla="*/ 63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54">
                  <a:moveTo>
                    <a:pt x="0" y="630"/>
                  </a:moveTo>
                  <a:lnTo>
                    <a:pt x="12" y="0"/>
                  </a:lnTo>
                  <a:lnTo>
                    <a:pt x="108" y="18"/>
                  </a:lnTo>
                  <a:lnTo>
                    <a:pt x="96" y="654"/>
                  </a:lnTo>
                  <a:lnTo>
                    <a:pt x="0" y="63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Freeform 2063"/>
            <p:cNvSpPr>
              <a:spLocks/>
            </p:cNvSpPr>
            <p:nvPr/>
          </p:nvSpPr>
          <p:spPr bwMode="auto">
            <a:xfrm>
              <a:off x="3705" y="2109"/>
              <a:ext cx="204" cy="84"/>
            </a:xfrm>
            <a:custGeom>
              <a:avLst/>
              <a:gdLst>
                <a:gd name="T0" fmla="*/ 96 w 204"/>
                <a:gd name="T1" fmla="*/ 84 h 84"/>
                <a:gd name="T2" fmla="*/ 204 w 204"/>
                <a:gd name="T3" fmla="*/ 18 h 84"/>
                <a:gd name="T4" fmla="*/ 108 w 204"/>
                <a:gd name="T5" fmla="*/ 0 h 84"/>
                <a:gd name="T6" fmla="*/ 0 w 204"/>
                <a:gd name="T7" fmla="*/ 66 h 84"/>
                <a:gd name="T8" fmla="*/ 96 w 204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84">
                  <a:moveTo>
                    <a:pt x="96" y="84"/>
                  </a:moveTo>
                  <a:lnTo>
                    <a:pt x="204" y="18"/>
                  </a:lnTo>
                  <a:lnTo>
                    <a:pt x="108" y="0"/>
                  </a:lnTo>
                  <a:lnTo>
                    <a:pt x="0" y="66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Freeform 2064"/>
            <p:cNvSpPr>
              <a:spLocks/>
            </p:cNvSpPr>
            <p:nvPr/>
          </p:nvSpPr>
          <p:spPr bwMode="auto">
            <a:xfrm>
              <a:off x="3885" y="2055"/>
              <a:ext cx="120" cy="798"/>
            </a:xfrm>
            <a:custGeom>
              <a:avLst/>
              <a:gdLst>
                <a:gd name="T0" fmla="*/ 0 w 120"/>
                <a:gd name="T1" fmla="*/ 798 h 798"/>
                <a:gd name="T2" fmla="*/ 18 w 120"/>
                <a:gd name="T3" fmla="*/ 66 h 798"/>
                <a:gd name="T4" fmla="*/ 120 w 120"/>
                <a:gd name="T5" fmla="*/ 0 h 798"/>
                <a:gd name="T6" fmla="*/ 102 w 120"/>
                <a:gd name="T7" fmla="*/ 726 h 798"/>
                <a:gd name="T8" fmla="*/ 0 w 120"/>
                <a:gd name="T9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798">
                  <a:moveTo>
                    <a:pt x="0" y="798"/>
                  </a:moveTo>
                  <a:lnTo>
                    <a:pt x="18" y="66"/>
                  </a:lnTo>
                  <a:lnTo>
                    <a:pt x="120" y="0"/>
                  </a:lnTo>
                  <a:lnTo>
                    <a:pt x="102" y="726"/>
                  </a:lnTo>
                  <a:lnTo>
                    <a:pt x="0" y="79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Freeform 2065"/>
            <p:cNvSpPr>
              <a:spLocks/>
            </p:cNvSpPr>
            <p:nvPr/>
          </p:nvSpPr>
          <p:spPr bwMode="auto">
            <a:xfrm>
              <a:off x="3789" y="2103"/>
              <a:ext cx="114" cy="750"/>
            </a:xfrm>
            <a:custGeom>
              <a:avLst/>
              <a:gdLst>
                <a:gd name="T0" fmla="*/ 0 w 114"/>
                <a:gd name="T1" fmla="*/ 726 h 750"/>
                <a:gd name="T2" fmla="*/ 18 w 114"/>
                <a:gd name="T3" fmla="*/ 0 h 750"/>
                <a:gd name="T4" fmla="*/ 114 w 114"/>
                <a:gd name="T5" fmla="*/ 18 h 750"/>
                <a:gd name="T6" fmla="*/ 96 w 114"/>
                <a:gd name="T7" fmla="*/ 750 h 750"/>
                <a:gd name="T8" fmla="*/ 0 w 114"/>
                <a:gd name="T9" fmla="*/ 726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750">
                  <a:moveTo>
                    <a:pt x="0" y="726"/>
                  </a:moveTo>
                  <a:lnTo>
                    <a:pt x="18" y="0"/>
                  </a:lnTo>
                  <a:lnTo>
                    <a:pt x="114" y="18"/>
                  </a:lnTo>
                  <a:lnTo>
                    <a:pt x="96" y="750"/>
                  </a:lnTo>
                  <a:lnTo>
                    <a:pt x="0" y="72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Freeform 2066"/>
            <p:cNvSpPr>
              <a:spLocks/>
            </p:cNvSpPr>
            <p:nvPr/>
          </p:nvSpPr>
          <p:spPr bwMode="auto">
            <a:xfrm>
              <a:off x="3807" y="2037"/>
              <a:ext cx="198" cy="84"/>
            </a:xfrm>
            <a:custGeom>
              <a:avLst/>
              <a:gdLst>
                <a:gd name="T0" fmla="*/ 96 w 198"/>
                <a:gd name="T1" fmla="*/ 84 h 84"/>
                <a:gd name="T2" fmla="*/ 198 w 198"/>
                <a:gd name="T3" fmla="*/ 18 h 84"/>
                <a:gd name="T4" fmla="*/ 102 w 198"/>
                <a:gd name="T5" fmla="*/ 0 h 84"/>
                <a:gd name="T6" fmla="*/ 0 w 198"/>
                <a:gd name="T7" fmla="*/ 66 h 84"/>
                <a:gd name="T8" fmla="*/ 96 w 198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84">
                  <a:moveTo>
                    <a:pt x="96" y="84"/>
                  </a:moveTo>
                  <a:lnTo>
                    <a:pt x="198" y="18"/>
                  </a:lnTo>
                  <a:lnTo>
                    <a:pt x="102" y="0"/>
                  </a:lnTo>
                  <a:lnTo>
                    <a:pt x="0" y="66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Freeform 2067"/>
            <p:cNvSpPr>
              <a:spLocks/>
            </p:cNvSpPr>
            <p:nvPr/>
          </p:nvSpPr>
          <p:spPr bwMode="auto">
            <a:xfrm>
              <a:off x="2409" y="1833"/>
              <a:ext cx="132" cy="756"/>
            </a:xfrm>
            <a:custGeom>
              <a:avLst/>
              <a:gdLst>
                <a:gd name="T0" fmla="*/ 12 w 132"/>
                <a:gd name="T1" fmla="*/ 756 h 756"/>
                <a:gd name="T2" fmla="*/ 0 w 132"/>
                <a:gd name="T3" fmla="*/ 60 h 756"/>
                <a:gd name="T4" fmla="*/ 120 w 132"/>
                <a:gd name="T5" fmla="*/ 0 h 756"/>
                <a:gd name="T6" fmla="*/ 132 w 132"/>
                <a:gd name="T7" fmla="*/ 690 h 756"/>
                <a:gd name="T8" fmla="*/ 12 w 132"/>
                <a:gd name="T9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756">
                  <a:moveTo>
                    <a:pt x="12" y="756"/>
                  </a:moveTo>
                  <a:lnTo>
                    <a:pt x="0" y="60"/>
                  </a:lnTo>
                  <a:lnTo>
                    <a:pt x="120" y="0"/>
                  </a:lnTo>
                  <a:lnTo>
                    <a:pt x="132" y="690"/>
                  </a:lnTo>
                  <a:lnTo>
                    <a:pt x="12" y="75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Freeform 2068"/>
            <p:cNvSpPr>
              <a:spLocks/>
            </p:cNvSpPr>
            <p:nvPr/>
          </p:nvSpPr>
          <p:spPr bwMode="auto">
            <a:xfrm>
              <a:off x="2325" y="1875"/>
              <a:ext cx="96" cy="714"/>
            </a:xfrm>
            <a:custGeom>
              <a:avLst/>
              <a:gdLst>
                <a:gd name="T0" fmla="*/ 12 w 96"/>
                <a:gd name="T1" fmla="*/ 696 h 714"/>
                <a:gd name="T2" fmla="*/ 0 w 96"/>
                <a:gd name="T3" fmla="*/ 0 h 714"/>
                <a:gd name="T4" fmla="*/ 84 w 96"/>
                <a:gd name="T5" fmla="*/ 18 h 714"/>
                <a:gd name="T6" fmla="*/ 96 w 96"/>
                <a:gd name="T7" fmla="*/ 714 h 714"/>
                <a:gd name="T8" fmla="*/ 12 w 96"/>
                <a:gd name="T9" fmla="*/ 696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714">
                  <a:moveTo>
                    <a:pt x="12" y="696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96" y="714"/>
                  </a:lnTo>
                  <a:lnTo>
                    <a:pt x="12" y="69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42" name="Group 2270"/>
          <p:cNvGrpSpPr>
            <a:grpSpLocks/>
          </p:cNvGrpSpPr>
          <p:nvPr/>
        </p:nvGrpSpPr>
        <p:grpSpPr bwMode="auto">
          <a:xfrm>
            <a:off x="2900363" y="2062163"/>
            <a:ext cx="3295650" cy="2971800"/>
            <a:chOff x="1827" y="1299"/>
            <a:chExt cx="2076" cy="1872"/>
          </a:xfrm>
        </p:grpSpPr>
        <p:sp>
          <p:nvSpPr>
            <p:cNvPr id="5142" name="Freeform 2070"/>
            <p:cNvSpPr>
              <a:spLocks/>
            </p:cNvSpPr>
            <p:nvPr/>
          </p:nvSpPr>
          <p:spPr bwMode="auto">
            <a:xfrm>
              <a:off x="2325" y="1815"/>
              <a:ext cx="204" cy="78"/>
            </a:xfrm>
            <a:custGeom>
              <a:avLst/>
              <a:gdLst>
                <a:gd name="T0" fmla="*/ 84 w 204"/>
                <a:gd name="T1" fmla="*/ 78 h 78"/>
                <a:gd name="T2" fmla="*/ 204 w 204"/>
                <a:gd name="T3" fmla="*/ 18 h 78"/>
                <a:gd name="T4" fmla="*/ 120 w 204"/>
                <a:gd name="T5" fmla="*/ 0 h 78"/>
                <a:gd name="T6" fmla="*/ 0 w 204"/>
                <a:gd name="T7" fmla="*/ 60 h 78"/>
                <a:gd name="T8" fmla="*/ 84 w 20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8">
                  <a:moveTo>
                    <a:pt x="84" y="78"/>
                  </a:moveTo>
                  <a:lnTo>
                    <a:pt x="204" y="18"/>
                  </a:lnTo>
                  <a:lnTo>
                    <a:pt x="120" y="0"/>
                  </a:lnTo>
                  <a:lnTo>
                    <a:pt x="0" y="60"/>
                  </a:lnTo>
                  <a:lnTo>
                    <a:pt x="84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2071"/>
            <p:cNvSpPr>
              <a:spLocks/>
            </p:cNvSpPr>
            <p:nvPr/>
          </p:nvSpPr>
          <p:spPr bwMode="auto">
            <a:xfrm>
              <a:off x="2493" y="1761"/>
              <a:ext cx="132" cy="852"/>
            </a:xfrm>
            <a:custGeom>
              <a:avLst/>
              <a:gdLst>
                <a:gd name="T0" fmla="*/ 12 w 132"/>
                <a:gd name="T1" fmla="*/ 852 h 852"/>
                <a:gd name="T2" fmla="*/ 0 w 132"/>
                <a:gd name="T3" fmla="*/ 60 h 852"/>
                <a:gd name="T4" fmla="*/ 120 w 132"/>
                <a:gd name="T5" fmla="*/ 0 h 852"/>
                <a:gd name="T6" fmla="*/ 132 w 132"/>
                <a:gd name="T7" fmla="*/ 786 h 852"/>
                <a:gd name="T8" fmla="*/ 12 w 132"/>
                <a:gd name="T9" fmla="*/ 85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852">
                  <a:moveTo>
                    <a:pt x="12" y="852"/>
                  </a:moveTo>
                  <a:lnTo>
                    <a:pt x="0" y="60"/>
                  </a:lnTo>
                  <a:lnTo>
                    <a:pt x="120" y="0"/>
                  </a:lnTo>
                  <a:lnTo>
                    <a:pt x="132" y="786"/>
                  </a:lnTo>
                  <a:lnTo>
                    <a:pt x="12" y="85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2072"/>
            <p:cNvSpPr>
              <a:spLocks/>
            </p:cNvSpPr>
            <p:nvPr/>
          </p:nvSpPr>
          <p:spPr bwMode="auto">
            <a:xfrm>
              <a:off x="2409" y="1803"/>
              <a:ext cx="96" cy="810"/>
            </a:xfrm>
            <a:custGeom>
              <a:avLst/>
              <a:gdLst>
                <a:gd name="T0" fmla="*/ 12 w 96"/>
                <a:gd name="T1" fmla="*/ 786 h 810"/>
                <a:gd name="T2" fmla="*/ 0 w 96"/>
                <a:gd name="T3" fmla="*/ 0 h 810"/>
                <a:gd name="T4" fmla="*/ 84 w 96"/>
                <a:gd name="T5" fmla="*/ 18 h 810"/>
                <a:gd name="T6" fmla="*/ 96 w 96"/>
                <a:gd name="T7" fmla="*/ 810 h 810"/>
                <a:gd name="T8" fmla="*/ 12 w 96"/>
                <a:gd name="T9" fmla="*/ 786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810">
                  <a:moveTo>
                    <a:pt x="12" y="786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96" y="810"/>
                  </a:lnTo>
                  <a:lnTo>
                    <a:pt x="12" y="78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2073"/>
            <p:cNvSpPr>
              <a:spLocks/>
            </p:cNvSpPr>
            <p:nvPr/>
          </p:nvSpPr>
          <p:spPr bwMode="auto">
            <a:xfrm>
              <a:off x="2409" y="1743"/>
              <a:ext cx="204" cy="78"/>
            </a:xfrm>
            <a:custGeom>
              <a:avLst/>
              <a:gdLst>
                <a:gd name="T0" fmla="*/ 84 w 204"/>
                <a:gd name="T1" fmla="*/ 78 h 78"/>
                <a:gd name="T2" fmla="*/ 204 w 204"/>
                <a:gd name="T3" fmla="*/ 18 h 78"/>
                <a:gd name="T4" fmla="*/ 120 w 204"/>
                <a:gd name="T5" fmla="*/ 0 h 78"/>
                <a:gd name="T6" fmla="*/ 0 w 204"/>
                <a:gd name="T7" fmla="*/ 60 h 78"/>
                <a:gd name="T8" fmla="*/ 84 w 20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8">
                  <a:moveTo>
                    <a:pt x="84" y="78"/>
                  </a:moveTo>
                  <a:lnTo>
                    <a:pt x="204" y="18"/>
                  </a:lnTo>
                  <a:lnTo>
                    <a:pt x="120" y="0"/>
                  </a:lnTo>
                  <a:lnTo>
                    <a:pt x="0" y="60"/>
                  </a:lnTo>
                  <a:lnTo>
                    <a:pt x="84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2074"/>
            <p:cNvSpPr>
              <a:spLocks/>
            </p:cNvSpPr>
            <p:nvPr/>
          </p:nvSpPr>
          <p:spPr bwMode="auto">
            <a:xfrm>
              <a:off x="2583" y="1689"/>
              <a:ext cx="126" cy="942"/>
            </a:xfrm>
            <a:custGeom>
              <a:avLst/>
              <a:gdLst>
                <a:gd name="T0" fmla="*/ 12 w 126"/>
                <a:gd name="T1" fmla="*/ 942 h 942"/>
                <a:gd name="T2" fmla="*/ 0 w 126"/>
                <a:gd name="T3" fmla="*/ 60 h 942"/>
                <a:gd name="T4" fmla="*/ 114 w 126"/>
                <a:gd name="T5" fmla="*/ 0 h 942"/>
                <a:gd name="T6" fmla="*/ 126 w 126"/>
                <a:gd name="T7" fmla="*/ 876 h 942"/>
                <a:gd name="T8" fmla="*/ 12 w 126"/>
                <a:gd name="T9" fmla="*/ 942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942">
                  <a:moveTo>
                    <a:pt x="12" y="942"/>
                  </a:moveTo>
                  <a:lnTo>
                    <a:pt x="0" y="60"/>
                  </a:lnTo>
                  <a:lnTo>
                    <a:pt x="114" y="0"/>
                  </a:lnTo>
                  <a:lnTo>
                    <a:pt x="126" y="876"/>
                  </a:lnTo>
                  <a:lnTo>
                    <a:pt x="12" y="94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2075"/>
            <p:cNvSpPr>
              <a:spLocks/>
            </p:cNvSpPr>
            <p:nvPr/>
          </p:nvSpPr>
          <p:spPr bwMode="auto">
            <a:xfrm>
              <a:off x="2493" y="1731"/>
              <a:ext cx="102" cy="900"/>
            </a:xfrm>
            <a:custGeom>
              <a:avLst/>
              <a:gdLst>
                <a:gd name="T0" fmla="*/ 12 w 102"/>
                <a:gd name="T1" fmla="*/ 882 h 900"/>
                <a:gd name="T2" fmla="*/ 0 w 102"/>
                <a:gd name="T3" fmla="*/ 0 h 900"/>
                <a:gd name="T4" fmla="*/ 90 w 102"/>
                <a:gd name="T5" fmla="*/ 18 h 900"/>
                <a:gd name="T6" fmla="*/ 102 w 102"/>
                <a:gd name="T7" fmla="*/ 900 h 900"/>
                <a:gd name="T8" fmla="*/ 12 w 102"/>
                <a:gd name="T9" fmla="*/ 882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900">
                  <a:moveTo>
                    <a:pt x="12" y="882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102" y="900"/>
                  </a:lnTo>
                  <a:lnTo>
                    <a:pt x="12" y="88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2076"/>
            <p:cNvSpPr>
              <a:spLocks/>
            </p:cNvSpPr>
            <p:nvPr/>
          </p:nvSpPr>
          <p:spPr bwMode="auto">
            <a:xfrm>
              <a:off x="2493" y="1671"/>
              <a:ext cx="204" cy="78"/>
            </a:xfrm>
            <a:custGeom>
              <a:avLst/>
              <a:gdLst>
                <a:gd name="T0" fmla="*/ 90 w 204"/>
                <a:gd name="T1" fmla="*/ 78 h 78"/>
                <a:gd name="T2" fmla="*/ 204 w 204"/>
                <a:gd name="T3" fmla="*/ 18 h 78"/>
                <a:gd name="T4" fmla="*/ 120 w 204"/>
                <a:gd name="T5" fmla="*/ 0 h 78"/>
                <a:gd name="T6" fmla="*/ 0 w 204"/>
                <a:gd name="T7" fmla="*/ 60 h 78"/>
                <a:gd name="T8" fmla="*/ 90 w 20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8">
                  <a:moveTo>
                    <a:pt x="90" y="78"/>
                  </a:moveTo>
                  <a:lnTo>
                    <a:pt x="204" y="18"/>
                  </a:lnTo>
                  <a:lnTo>
                    <a:pt x="120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2077"/>
            <p:cNvSpPr>
              <a:spLocks/>
            </p:cNvSpPr>
            <p:nvPr/>
          </p:nvSpPr>
          <p:spPr bwMode="auto">
            <a:xfrm>
              <a:off x="2667" y="1617"/>
              <a:ext cx="126" cy="1038"/>
            </a:xfrm>
            <a:custGeom>
              <a:avLst/>
              <a:gdLst>
                <a:gd name="T0" fmla="*/ 12 w 126"/>
                <a:gd name="T1" fmla="*/ 1038 h 1038"/>
                <a:gd name="T2" fmla="*/ 0 w 126"/>
                <a:gd name="T3" fmla="*/ 60 h 1038"/>
                <a:gd name="T4" fmla="*/ 120 w 126"/>
                <a:gd name="T5" fmla="*/ 0 h 1038"/>
                <a:gd name="T6" fmla="*/ 126 w 126"/>
                <a:gd name="T7" fmla="*/ 972 h 1038"/>
                <a:gd name="T8" fmla="*/ 12 w 126"/>
                <a:gd name="T9" fmla="*/ 103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38">
                  <a:moveTo>
                    <a:pt x="12" y="1038"/>
                  </a:moveTo>
                  <a:lnTo>
                    <a:pt x="0" y="60"/>
                  </a:lnTo>
                  <a:lnTo>
                    <a:pt x="120" y="0"/>
                  </a:lnTo>
                  <a:lnTo>
                    <a:pt x="126" y="972"/>
                  </a:lnTo>
                  <a:lnTo>
                    <a:pt x="12" y="103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2078"/>
            <p:cNvSpPr>
              <a:spLocks/>
            </p:cNvSpPr>
            <p:nvPr/>
          </p:nvSpPr>
          <p:spPr bwMode="auto">
            <a:xfrm>
              <a:off x="2577" y="1659"/>
              <a:ext cx="102" cy="996"/>
            </a:xfrm>
            <a:custGeom>
              <a:avLst/>
              <a:gdLst>
                <a:gd name="T0" fmla="*/ 18 w 102"/>
                <a:gd name="T1" fmla="*/ 972 h 996"/>
                <a:gd name="T2" fmla="*/ 0 w 102"/>
                <a:gd name="T3" fmla="*/ 0 h 996"/>
                <a:gd name="T4" fmla="*/ 90 w 102"/>
                <a:gd name="T5" fmla="*/ 18 h 996"/>
                <a:gd name="T6" fmla="*/ 102 w 102"/>
                <a:gd name="T7" fmla="*/ 996 h 996"/>
                <a:gd name="T8" fmla="*/ 18 w 102"/>
                <a:gd name="T9" fmla="*/ 972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996">
                  <a:moveTo>
                    <a:pt x="18" y="972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102" y="996"/>
                  </a:lnTo>
                  <a:lnTo>
                    <a:pt x="18" y="97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2079"/>
            <p:cNvSpPr>
              <a:spLocks/>
            </p:cNvSpPr>
            <p:nvPr/>
          </p:nvSpPr>
          <p:spPr bwMode="auto">
            <a:xfrm>
              <a:off x="2577" y="1599"/>
              <a:ext cx="210" cy="78"/>
            </a:xfrm>
            <a:custGeom>
              <a:avLst/>
              <a:gdLst>
                <a:gd name="T0" fmla="*/ 90 w 210"/>
                <a:gd name="T1" fmla="*/ 78 h 78"/>
                <a:gd name="T2" fmla="*/ 210 w 210"/>
                <a:gd name="T3" fmla="*/ 18 h 78"/>
                <a:gd name="T4" fmla="*/ 120 w 210"/>
                <a:gd name="T5" fmla="*/ 0 h 78"/>
                <a:gd name="T6" fmla="*/ 0 w 210"/>
                <a:gd name="T7" fmla="*/ 60 h 78"/>
                <a:gd name="T8" fmla="*/ 90 w 21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78">
                  <a:moveTo>
                    <a:pt x="90" y="78"/>
                  </a:moveTo>
                  <a:lnTo>
                    <a:pt x="210" y="18"/>
                  </a:lnTo>
                  <a:lnTo>
                    <a:pt x="120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2080"/>
            <p:cNvSpPr>
              <a:spLocks/>
            </p:cNvSpPr>
            <p:nvPr/>
          </p:nvSpPr>
          <p:spPr bwMode="auto">
            <a:xfrm>
              <a:off x="2757" y="1545"/>
              <a:ext cx="120" cy="1134"/>
            </a:xfrm>
            <a:custGeom>
              <a:avLst/>
              <a:gdLst>
                <a:gd name="T0" fmla="*/ 12 w 120"/>
                <a:gd name="T1" fmla="*/ 1134 h 1134"/>
                <a:gd name="T2" fmla="*/ 0 w 120"/>
                <a:gd name="T3" fmla="*/ 54 h 1134"/>
                <a:gd name="T4" fmla="*/ 120 w 120"/>
                <a:gd name="T5" fmla="*/ 0 h 1134"/>
                <a:gd name="T6" fmla="*/ 120 w 120"/>
                <a:gd name="T7" fmla="*/ 1062 h 1134"/>
                <a:gd name="T8" fmla="*/ 12 w 120"/>
                <a:gd name="T9" fmla="*/ 1134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134">
                  <a:moveTo>
                    <a:pt x="12" y="1134"/>
                  </a:moveTo>
                  <a:lnTo>
                    <a:pt x="0" y="54"/>
                  </a:lnTo>
                  <a:lnTo>
                    <a:pt x="120" y="0"/>
                  </a:lnTo>
                  <a:lnTo>
                    <a:pt x="120" y="1062"/>
                  </a:lnTo>
                  <a:lnTo>
                    <a:pt x="12" y="113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2081"/>
            <p:cNvSpPr>
              <a:spLocks/>
            </p:cNvSpPr>
            <p:nvPr/>
          </p:nvSpPr>
          <p:spPr bwMode="auto">
            <a:xfrm>
              <a:off x="2667" y="1581"/>
              <a:ext cx="102" cy="1098"/>
            </a:xfrm>
            <a:custGeom>
              <a:avLst/>
              <a:gdLst>
                <a:gd name="T0" fmla="*/ 12 w 102"/>
                <a:gd name="T1" fmla="*/ 1074 h 1098"/>
                <a:gd name="T2" fmla="*/ 0 w 102"/>
                <a:gd name="T3" fmla="*/ 0 h 1098"/>
                <a:gd name="T4" fmla="*/ 90 w 102"/>
                <a:gd name="T5" fmla="*/ 18 h 1098"/>
                <a:gd name="T6" fmla="*/ 102 w 102"/>
                <a:gd name="T7" fmla="*/ 1098 h 1098"/>
                <a:gd name="T8" fmla="*/ 12 w 102"/>
                <a:gd name="T9" fmla="*/ 1074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098">
                  <a:moveTo>
                    <a:pt x="12" y="1074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102" y="1098"/>
                  </a:lnTo>
                  <a:lnTo>
                    <a:pt x="12" y="107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2082"/>
            <p:cNvSpPr>
              <a:spLocks/>
            </p:cNvSpPr>
            <p:nvPr/>
          </p:nvSpPr>
          <p:spPr bwMode="auto">
            <a:xfrm>
              <a:off x="2667" y="1527"/>
              <a:ext cx="210" cy="72"/>
            </a:xfrm>
            <a:custGeom>
              <a:avLst/>
              <a:gdLst>
                <a:gd name="T0" fmla="*/ 90 w 210"/>
                <a:gd name="T1" fmla="*/ 72 h 72"/>
                <a:gd name="T2" fmla="*/ 210 w 210"/>
                <a:gd name="T3" fmla="*/ 18 h 72"/>
                <a:gd name="T4" fmla="*/ 120 w 210"/>
                <a:gd name="T5" fmla="*/ 0 h 72"/>
                <a:gd name="T6" fmla="*/ 0 w 210"/>
                <a:gd name="T7" fmla="*/ 54 h 72"/>
                <a:gd name="T8" fmla="*/ 90 w 21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72">
                  <a:moveTo>
                    <a:pt x="90" y="72"/>
                  </a:moveTo>
                  <a:lnTo>
                    <a:pt x="210" y="18"/>
                  </a:lnTo>
                  <a:lnTo>
                    <a:pt x="120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2083"/>
            <p:cNvSpPr>
              <a:spLocks/>
            </p:cNvSpPr>
            <p:nvPr/>
          </p:nvSpPr>
          <p:spPr bwMode="auto">
            <a:xfrm>
              <a:off x="2847" y="1467"/>
              <a:ext cx="120" cy="1230"/>
            </a:xfrm>
            <a:custGeom>
              <a:avLst/>
              <a:gdLst>
                <a:gd name="T0" fmla="*/ 6 w 120"/>
                <a:gd name="T1" fmla="*/ 1230 h 1230"/>
                <a:gd name="T2" fmla="*/ 0 w 120"/>
                <a:gd name="T3" fmla="*/ 60 h 1230"/>
                <a:gd name="T4" fmla="*/ 120 w 120"/>
                <a:gd name="T5" fmla="*/ 0 h 1230"/>
                <a:gd name="T6" fmla="*/ 120 w 120"/>
                <a:gd name="T7" fmla="*/ 1164 h 1230"/>
                <a:gd name="T8" fmla="*/ 6 w 120"/>
                <a:gd name="T9" fmla="*/ 1230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30">
                  <a:moveTo>
                    <a:pt x="6" y="1230"/>
                  </a:moveTo>
                  <a:lnTo>
                    <a:pt x="0" y="60"/>
                  </a:lnTo>
                  <a:lnTo>
                    <a:pt x="120" y="0"/>
                  </a:lnTo>
                  <a:lnTo>
                    <a:pt x="120" y="1164"/>
                  </a:lnTo>
                  <a:lnTo>
                    <a:pt x="6" y="123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Freeform 2084"/>
            <p:cNvSpPr>
              <a:spLocks/>
            </p:cNvSpPr>
            <p:nvPr/>
          </p:nvSpPr>
          <p:spPr bwMode="auto">
            <a:xfrm>
              <a:off x="2757" y="1509"/>
              <a:ext cx="96" cy="1188"/>
            </a:xfrm>
            <a:custGeom>
              <a:avLst/>
              <a:gdLst>
                <a:gd name="T0" fmla="*/ 12 w 96"/>
                <a:gd name="T1" fmla="*/ 1170 h 1188"/>
                <a:gd name="T2" fmla="*/ 0 w 96"/>
                <a:gd name="T3" fmla="*/ 0 h 1188"/>
                <a:gd name="T4" fmla="*/ 90 w 96"/>
                <a:gd name="T5" fmla="*/ 18 h 1188"/>
                <a:gd name="T6" fmla="*/ 96 w 96"/>
                <a:gd name="T7" fmla="*/ 1188 h 1188"/>
                <a:gd name="T8" fmla="*/ 12 w 96"/>
                <a:gd name="T9" fmla="*/ 117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188">
                  <a:moveTo>
                    <a:pt x="12" y="1170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6" y="1188"/>
                  </a:lnTo>
                  <a:lnTo>
                    <a:pt x="12" y="117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2085"/>
            <p:cNvSpPr>
              <a:spLocks/>
            </p:cNvSpPr>
            <p:nvPr/>
          </p:nvSpPr>
          <p:spPr bwMode="auto">
            <a:xfrm>
              <a:off x="2757" y="1455"/>
              <a:ext cx="210" cy="72"/>
            </a:xfrm>
            <a:custGeom>
              <a:avLst/>
              <a:gdLst>
                <a:gd name="T0" fmla="*/ 90 w 210"/>
                <a:gd name="T1" fmla="*/ 72 h 72"/>
                <a:gd name="T2" fmla="*/ 210 w 210"/>
                <a:gd name="T3" fmla="*/ 12 h 72"/>
                <a:gd name="T4" fmla="*/ 120 w 210"/>
                <a:gd name="T5" fmla="*/ 0 h 72"/>
                <a:gd name="T6" fmla="*/ 0 w 210"/>
                <a:gd name="T7" fmla="*/ 54 h 72"/>
                <a:gd name="T8" fmla="*/ 90 w 21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72">
                  <a:moveTo>
                    <a:pt x="90" y="72"/>
                  </a:moveTo>
                  <a:lnTo>
                    <a:pt x="210" y="12"/>
                  </a:lnTo>
                  <a:lnTo>
                    <a:pt x="120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2086"/>
            <p:cNvSpPr>
              <a:spLocks/>
            </p:cNvSpPr>
            <p:nvPr/>
          </p:nvSpPr>
          <p:spPr bwMode="auto">
            <a:xfrm>
              <a:off x="2937" y="1395"/>
              <a:ext cx="120" cy="1326"/>
            </a:xfrm>
            <a:custGeom>
              <a:avLst/>
              <a:gdLst>
                <a:gd name="T0" fmla="*/ 6 w 120"/>
                <a:gd name="T1" fmla="*/ 1326 h 1326"/>
                <a:gd name="T2" fmla="*/ 0 w 120"/>
                <a:gd name="T3" fmla="*/ 54 h 1326"/>
                <a:gd name="T4" fmla="*/ 120 w 120"/>
                <a:gd name="T5" fmla="*/ 0 h 1326"/>
                <a:gd name="T6" fmla="*/ 120 w 120"/>
                <a:gd name="T7" fmla="*/ 1254 h 1326"/>
                <a:gd name="T8" fmla="*/ 6 w 120"/>
                <a:gd name="T9" fmla="*/ 1326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326">
                  <a:moveTo>
                    <a:pt x="6" y="1326"/>
                  </a:moveTo>
                  <a:lnTo>
                    <a:pt x="0" y="54"/>
                  </a:lnTo>
                  <a:lnTo>
                    <a:pt x="120" y="0"/>
                  </a:lnTo>
                  <a:lnTo>
                    <a:pt x="120" y="1254"/>
                  </a:lnTo>
                  <a:lnTo>
                    <a:pt x="6" y="132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2087"/>
            <p:cNvSpPr>
              <a:spLocks/>
            </p:cNvSpPr>
            <p:nvPr/>
          </p:nvSpPr>
          <p:spPr bwMode="auto">
            <a:xfrm>
              <a:off x="2847" y="1431"/>
              <a:ext cx="96" cy="1290"/>
            </a:xfrm>
            <a:custGeom>
              <a:avLst/>
              <a:gdLst>
                <a:gd name="T0" fmla="*/ 6 w 96"/>
                <a:gd name="T1" fmla="*/ 1266 h 1290"/>
                <a:gd name="T2" fmla="*/ 0 w 96"/>
                <a:gd name="T3" fmla="*/ 0 h 1290"/>
                <a:gd name="T4" fmla="*/ 90 w 96"/>
                <a:gd name="T5" fmla="*/ 18 h 1290"/>
                <a:gd name="T6" fmla="*/ 96 w 96"/>
                <a:gd name="T7" fmla="*/ 1290 h 1290"/>
                <a:gd name="T8" fmla="*/ 6 w 96"/>
                <a:gd name="T9" fmla="*/ 1266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90">
                  <a:moveTo>
                    <a:pt x="6" y="1266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6" y="1290"/>
                  </a:lnTo>
                  <a:lnTo>
                    <a:pt x="6" y="126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2088"/>
            <p:cNvSpPr>
              <a:spLocks/>
            </p:cNvSpPr>
            <p:nvPr/>
          </p:nvSpPr>
          <p:spPr bwMode="auto">
            <a:xfrm>
              <a:off x="2847" y="1377"/>
              <a:ext cx="210" cy="72"/>
            </a:xfrm>
            <a:custGeom>
              <a:avLst/>
              <a:gdLst>
                <a:gd name="T0" fmla="*/ 90 w 210"/>
                <a:gd name="T1" fmla="*/ 72 h 72"/>
                <a:gd name="T2" fmla="*/ 210 w 210"/>
                <a:gd name="T3" fmla="*/ 18 h 72"/>
                <a:gd name="T4" fmla="*/ 120 w 210"/>
                <a:gd name="T5" fmla="*/ 0 h 72"/>
                <a:gd name="T6" fmla="*/ 0 w 210"/>
                <a:gd name="T7" fmla="*/ 54 h 72"/>
                <a:gd name="T8" fmla="*/ 90 w 21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72">
                  <a:moveTo>
                    <a:pt x="90" y="72"/>
                  </a:moveTo>
                  <a:lnTo>
                    <a:pt x="210" y="18"/>
                  </a:lnTo>
                  <a:lnTo>
                    <a:pt x="120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2089"/>
            <p:cNvSpPr>
              <a:spLocks/>
            </p:cNvSpPr>
            <p:nvPr/>
          </p:nvSpPr>
          <p:spPr bwMode="auto">
            <a:xfrm>
              <a:off x="3033" y="1317"/>
              <a:ext cx="114" cy="1428"/>
            </a:xfrm>
            <a:custGeom>
              <a:avLst/>
              <a:gdLst>
                <a:gd name="T0" fmla="*/ 0 w 114"/>
                <a:gd name="T1" fmla="*/ 1428 h 1428"/>
                <a:gd name="T2" fmla="*/ 0 w 114"/>
                <a:gd name="T3" fmla="*/ 54 h 1428"/>
                <a:gd name="T4" fmla="*/ 114 w 114"/>
                <a:gd name="T5" fmla="*/ 0 h 1428"/>
                <a:gd name="T6" fmla="*/ 108 w 114"/>
                <a:gd name="T7" fmla="*/ 1356 h 1428"/>
                <a:gd name="T8" fmla="*/ 0 w 114"/>
                <a:gd name="T9" fmla="*/ 1428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428">
                  <a:moveTo>
                    <a:pt x="0" y="1428"/>
                  </a:moveTo>
                  <a:lnTo>
                    <a:pt x="0" y="54"/>
                  </a:lnTo>
                  <a:lnTo>
                    <a:pt x="114" y="0"/>
                  </a:lnTo>
                  <a:lnTo>
                    <a:pt x="108" y="1356"/>
                  </a:lnTo>
                  <a:lnTo>
                    <a:pt x="0" y="142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2090"/>
            <p:cNvSpPr>
              <a:spLocks/>
            </p:cNvSpPr>
            <p:nvPr/>
          </p:nvSpPr>
          <p:spPr bwMode="auto">
            <a:xfrm>
              <a:off x="2937" y="1353"/>
              <a:ext cx="96" cy="1392"/>
            </a:xfrm>
            <a:custGeom>
              <a:avLst/>
              <a:gdLst>
                <a:gd name="T0" fmla="*/ 6 w 96"/>
                <a:gd name="T1" fmla="*/ 1368 h 1392"/>
                <a:gd name="T2" fmla="*/ 0 w 96"/>
                <a:gd name="T3" fmla="*/ 0 h 1392"/>
                <a:gd name="T4" fmla="*/ 96 w 96"/>
                <a:gd name="T5" fmla="*/ 18 h 1392"/>
                <a:gd name="T6" fmla="*/ 96 w 96"/>
                <a:gd name="T7" fmla="*/ 1392 h 1392"/>
                <a:gd name="T8" fmla="*/ 6 w 96"/>
                <a:gd name="T9" fmla="*/ 1368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392">
                  <a:moveTo>
                    <a:pt x="6" y="1368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96" y="1392"/>
                  </a:lnTo>
                  <a:lnTo>
                    <a:pt x="6" y="136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2091"/>
            <p:cNvSpPr>
              <a:spLocks/>
            </p:cNvSpPr>
            <p:nvPr/>
          </p:nvSpPr>
          <p:spPr bwMode="auto">
            <a:xfrm>
              <a:off x="2937" y="1299"/>
              <a:ext cx="210" cy="72"/>
            </a:xfrm>
            <a:custGeom>
              <a:avLst/>
              <a:gdLst>
                <a:gd name="T0" fmla="*/ 96 w 210"/>
                <a:gd name="T1" fmla="*/ 72 h 72"/>
                <a:gd name="T2" fmla="*/ 210 w 210"/>
                <a:gd name="T3" fmla="*/ 18 h 72"/>
                <a:gd name="T4" fmla="*/ 120 w 210"/>
                <a:gd name="T5" fmla="*/ 0 h 72"/>
                <a:gd name="T6" fmla="*/ 0 w 210"/>
                <a:gd name="T7" fmla="*/ 54 h 72"/>
                <a:gd name="T8" fmla="*/ 96 w 21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72">
                  <a:moveTo>
                    <a:pt x="96" y="72"/>
                  </a:moveTo>
                  <a:lnTo>
                    <a:pt x="210" y="18"/>
                  </a:lnTo>
                  <a:lnTo>
                    <a:pt x="120" y="0"/>
                  </a:lnTo>
                  <a:lnTo>
                    <a:pt x="0" y="54"/>
                  </a:lnTo>
                  <a:lnTo>
                    <a:pt x="96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2092"/>
            <p:cNvSpPr>
              <a:spLocks/>
            </p:cNvSpPr>
            <p:nvPr/>
          </p:nvSpPr>
          <p:spPr bwMode="auto">
            <a:xfrm>
              <a:off x="3033" y="2673"/>
              <a:ext cx="198" cy="90"/>
            </a:xfrm>
            <a:custGeom>
              <a:avLst/>
              <a:gdLst>
                <a:gd name="T0" fmla="*/ 90 w 198"/>
                <a:gd name="T1" fmla="*/ 90 h 90"/>
                <a:gd name="T2" fmla="*/ 198 w 198"/>
                <a:gd name="T3" fmla="*/ 18 h 90"/>
                <a:gd name="T4" fmla="*/ 108 w 198"/>
                <a:gd name="T5" fmla="*/ 0 h 90"/>
                <a:gd name="T6" fmla="*/ 0 w 198"/>
                <a:gd name="T7" fmla="*/ 72 h 90"/>
                <a:gd name="T8" fmla="*/ 90 w 198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90">
                  <a:moveTo>
                    <a:pt x="90" y="90"/>
                  </a:moveTo>
                  <a:lnTo>
                    <a:pt x="198" y="18"/>
                  </a:lnTo>
                  <a:lnTo>
                    <a:pt x="108" y="0"/>
                  </a:lnTo>
                  <a:lnTo>
                    <a:pt x="0" y="72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2093"/>
            <p:cNvSpPr>
              <a:spLocks/>
            </p:cNvSpPr>
            <p:nvPr/>
          </p:nvSpPr>
          <p:spPr bwMode="auto">
            <a:xfrm>
              <a:off x="3213" y="2631"/>
              <a:ext cx="114" cy="156"/>
            </a:xfrm>
            <a:custGeom>
              <a:avLst/>
              <a:gdLst>
                <a:gd name="T0" fmla="*/ 0 w 114"/>
                <a:gd name="T1" fmla="*/ 156 h 156"/>
                <a:gd name="T2" fmla="*/ 0 w 114"/>
                <a:gd name="T3" fmla="*/ 66 h 156"/>
                <a:gd name="T4" fmla="*/ 114 w 114"/>
                <a:gd name="T5" fmla="*/ 0 h 156"/>
                <a:gd name="T6" fmla="*/ 108 w 114"/>
                <a:gd name="T7" fmla="*/ 84 h 156"/>
                <a:gd name="T8" fmla="*/ 0 w 114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56">
                  <a:moveTo>
                    <a:pt x="0" y="156"/>
                  </a:moveTo>
                  <a:lnTo>
                    <a:pt x="0" y="66"/>
                  </a:lnTo>
                  <a:lnTo>
                    <a:pt x="114" y="0"/>
                  </a:lnTo>
                  <a:lnTo>
                    <a:pt x="108" y="84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2094"/>
            <p:cNvSpPr>
              <a:spLocks/>
            </p:cNvSpPr>
            <p:nvPr/>
          </p:nvSpPr>
          <p:spPr bwMode="auto">
            <a:xfrm>
              <a:off x="3123" y="2679"/>
              <a:ext cx="90" cy="108"/>
            </a:xfrm>
            <a:custGeom>
              <a:avLst/>
              <a:gdLst>
                <a:gd name="T0" fmla="*/ 0 w 90"/>
                <a:gd name="T1" fmla="*/ 84 h 108"/>
                <a:gd name="T2" fmla="*/ 0 w 90"/>
                <a:gd name="T3" fmla="*/ 0 h 108"/>
                <a:gd name="T4" fmla="*/ 90 w 90"/>
                <a:gd name="T5" fmla="*/ 18 h 108"/>
                <a:gd name="T6" fmla="*/ 90 w 90"/>
                <a:gd name="T7" fmla="*/ 108 h 108"/>
                <a:gd name="T8" fmla="*/ 0 w 90"/>
                <a:gd name="T9" fmla="*/ 8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08">
                  <a:moveTo>
                    <a:pt x="0" y="84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10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2095"/>
            <p:cNvSpPr>
              <a:spLocks/>
            </p:cNvSpPr>
            <p:nvPr/>
          </p:nvSpPr>
          <p:spPr bwMode="auto">
            <a:xfrm>
              <a:off x="3123" y="2607"/>
              <a:ext cx="204" cy="90"/>
            </a:xfrm>
            <a:custGeom>
              <a:avLst/>
              <a:gdLst>
                <a:gd name="T0" fmla="*/ 90 w 204"/>
                <a:gd name="T1" fmla="*/ 90 h 90"/>
                <a:gd name="T2" fmla="*/ 204 w 204"/>
                <a:gd name="T3" fmla="*/ 24 h 90"/>
                <a:gd name="T4" fmla="*/ 114 w 204"/>
                <a:gd name="T5" fmla="*/ 0 h 90"/>
                <a:gd name="T6" fmla="*/ 0 w 204"/>
                <a:gd name="T7" fmla="*/ 72 h 90"/>
                <a:gd name="T8" fmla="*/ 90 w 20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90">
                  <a:moveTo>
                    <a:pt x="90" y="90"/>
                  </a:moveTo>
                  <a:lnTo>
                    <a:pt x="204" y="24"/>
                  </a:lnTo>
                  <a:lnTo>
                    <a:pt x="114" y="0"/>
                  </a:lnTo>
                  <a:lnTo>
                    <a:pt x="0" y="72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2096"/>
            <p:cNvSpPr>
              <a:spLocks/>
            </p:cNvSpPr>
            <p:nvPr/>
          </p:nvSpPr>
          <p:spPr bwMode="auto">
            <a:xfrm>
              <a:off x="3309" y="2565"/>
              <a:ext cx="108" cy="246"/>
            </a:xfrm>
            <a:custGeom>
              <a:avLst/>
              <a:gdLst>
                <a:gd name="T0" fmla="*/ 0 w 108"/>
                <a:gd name="T1" fmla="*/ 246 h 246"/>
                <a:gd name="T2" fmla="*/ 0 w 108"/>
                <a:gd name="T3" fmla="*/ 66 h 246"/>
                <a:gd name="T4" fmla="*/ 108 w 108"/>
                <a:gd name="T5" fmla="*/ 0 h 246"/>
                <a:gd name="T6" fmla="*/ 108 w 108"/>
                <a:gd name="T7" fmla="*/ 174 h 246"/>
                <a:gd name="T8" fmla="*/ 0 w 108"/>
                <a:gd name="T9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246">
                  <a:moveTo>
                    <a:pt x="0" y="246"/>
                  </a:moveTo>
                  <a:lnTo>
                    <a:pt x="0" y="66"/>
                  </a:lnTo>
                  <a:lnTo>
                    <a:pt x="108" y="0"/>
                  </a:lnTo>
                  <a:lnTo>
                    <a:pt x="108" y="174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2097"/>
            <p:cNvSpPr>
              <a:spLocks/>
            </p:cNvSpPr>
            <p:nvPr/>
          </p:nvSpPr>
          <p:spPr bwMode="auto">
            <a:xfrm>
              <a:off x="3213" y="2613"/>
              <a:ext cx="96" cy="198"/>
            </a:xfrm>
            <a:custGeom>
              <a:avLst/>
              <a:gdLst>
                <a:gd name="T0" fmla="*/ 0 w 96"/>
                <a:gd name="T1" fmla="*/ 174 h 198"/>
                <a:gd name="T2" fmla="*/ 0 w 96"/>
                <a:gd name="T3" fmla="*/ 0 h 198"/>
                <a:gd name="T4" fmla="*/ 96 w 96"/>
                <a:gd name="T5" fmla="*/ 18 h 198"/>
                <a:gd name="T6" fmla="*/ 96 w 96"/>
                <a:gd name="T7" fmla="*/ 198 h 198"/>
                <a:gd name="T8" fmla="*/ 0 w 96"/>
                <a:gd name="T9" fmla="*/ 17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8">
                  <a:moveTo>
                    <a:pt x="0" y="174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96" y="198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2098"/>
            <p:cNvSpPr>
              <a:spLocks/>
            </p:cNvSpPr>
            <p:nvPr/>
          </p:nvSpPr>
          <p:spPr bwMode="auto">
            <a:xfrm>
              <a:off x="3213" y="2541"/>
              <a:ext cx="204" cy="90"/>
            </a:xfrm>
            <a:custGeom>
              <a:avLst/>
              <a:gdLst>
                <a:gd name="T0" fmla="*/ 96 w 204"/>
                <a:gd name="T1" fmla="*/ 90 h 90"/>
                <a:gd name="T2" fmla="*/ 204 w 204"/>
                <a:gd name="T3" fmla="*/ 24 h 90"/>
                <a:gd name="T4" fmla="*/ 114 w 204"/>
                <a:gd name="T5" fmla="*/ 0 h 90"/>
                <a:gd name="T6" fmla="*/ 0 w 204"/>
                <a:gd name="T7" fmla="*/ 72 h 90"/>
                <a:gd name="T8" fmla="*/ 96 w 20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90">
                  <a:moveTo>
                    <a:pt x="96" y="90"/>
                  </a:moveTo>
                  <a:lnTo>
                    <a:pt x="204" y="24"/>
                  </a:lnTo>
                  <a:lnTo>
                    <a:pt x="114" y="0"/>
                  </a:lnTo>
                  <a:lnTo>
                    <a:pt x="0" y="72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2099"/>
            <p:cNvSpPr>
              <a:spLocks/>
            </p:cNvSpPr>
            <p:nvPr/>
          </p:nvSpPr>
          <p:spPr bwMode="auto">
            <a:xfrm>
              <a:off x="3399" y="2493"/>
              <a:ext cx="114" cy="342"/>
            </a:xfrm>
            <a:custGeom>
              <a:avLst/>
              <a:gdLst>
                <a:gd name="T0" fmla="*/ 0 w 114"/>
                <a:gd name="T1" fmla="*/ 342 h 342"/>
                <a:gd name="T2" fmla="*/ 6 w 114"/>
                <a:gd name="T3" fmla="*/ 72 h 342"/>
                <a:gd name="T4" fmla="*/ 114 w 114"/>
                <a:gd name="T5" fmla="*/ 0 h 342"/>
                <a:gd name="T6" fmla="*/ 108 w 114"/>
                <a:gd name="T7" fmla="*/ 270 h 342"/>
                <a:gd name="T8" fmla="*/ 0 w 114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342">
                  <a:moveTo>
                    <a:pt x="0" y="342"/>
                  </a:moveTo>
                  <a:lnTo>
                    <a:pt x="6" y="72"/>
                  </a:lnTo>
                  <a:lnTo>
                    <a:pt x="114" y="0"/>
                  </a:lnTo>
                  <a:lnTo>
                    <a:pt x="108" y="270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Freeform 2100"/>
            <p:cNvSpPr>
              <a:spLocks/>
            </p:cNvSpPr>
            <p:nvPr/>
          </p:nvSpPr>
          <p:spPr bwMode="auto">
            <a:xfrm>
              <a:off x="3309" y="2541"/>
              <a:ext cx="96" cy="294"/>
            </a:xfrm>
            <a:custGeom>
              <a:avLst/>
              <a:gdLst>
                <a:gd name="T0" fmla="*/ 0 w 96"/>
                <a:gd name="T1" fmla="*/ 270 h 294"/>
                <a:gd name="T2" fmla="*/ 0 w 96"/>
                <a:gd name="T3" fmla="*/ 0 h 294"/>
                <a:gd name="T4" fmla="*/ 96 w 96"/>
                <a:gd name="T5" fmla="*/ 24 h 294"/>
                <a:gd name="T6" fmla="*/ 90 w 96"/>
                <a:gd name="T7" fmla="*/ 294 h 294"/>
                <a:gd name="T8" fmla="*/ 0 w 96"/>
                <a:gd name="T9" fmla="*/ 27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94">
                  <a:moveTo>
                    <a:pt x="0" y="270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90" y="294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Freeform 2101"/>
            <p:cNvSpPr>
              <a:spLocks/>
            </p:cNvSpPr>
            <p:nvPr/>
          </p:nvSpPr>
          <p:spPr bwMode="auto">
            <a:xfrm>
              <a:off x="3309" y="2475"/>
              <a:ext cx="204" cy="90"/>
            </a:xfrm>
            <a:custGeom>
              <a:avLst/>
              <a:gdLst>
                <a:gd name="T0" fmla="*/ 96 w 204"/>
                <a:gd name="T1" fmla="*/ 90 h 90"/>
                <a:gd name="T2" fmla="*/ 204 w 204"/>
                <a:gd name="T3" fmla="*/ 18 h 90"/>
                <a:gd name="T4" fmla="*/ 108 w 204"/>
                <a:gd name="T5" fmla="*/ 0 h 90"/>
                <a:gd name="T6" fmla="*/ 0 w 204"/>
                <a:gd name="T7" fmla="*/ 66 h 90"/>
                <a:gd name="T8" fmla="*/ 96 w 20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90">
                  <a:moveTo>
                    <a:pt x="96" y="90"/>
                  </a:moveTo>
                  <a:lnTo>
                    <a:pt x="204" y="18"/>
                  </a:lnTo>
                  <a:lnTo>
                    <a:pt x="108" y="0"/>
                  </a:lnTo>
                  <a:lnTo>
                    <a:pt x="0" y="66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Freeform 2102"/>
            <p:cNvSpPr>
              <a:spLocks/>
            </p:cNvSpPr>
            <p:nvPr/>
          </p:nvSpPr>
          <p:spPr bwMode="auto">
            <a:xfrm>
              <a:off x="3495" y="2427"/>
              <a:ext cx="114" cy="432"/>
            </a:xfrm>
            <a:custGeom>
              <a:avLst/>
              <a:gdLst>
                <a:gd name="T0" fmla="*/ 0 w 114"/>
                <a:gd name="T1" fmla="*/ 432 h 432"/>
                <a:gd name="T2" fmla="*/ 6 w 114"/>
                <a:gd name="T3" fmla="*/ 66 h 432"/>
                <a:gd name="T4" fmla="*/ 114 w 114"/>
                <a:gd name="T5" fmla="*/ 0 h 432"/>
                <a:gd name="T6" fmla="*/ 102 w 114"/>
                <a:gd name="T7" fmla="*/ 354 h 432"/>
                <a:gd name="T8" fmla="*/ 0 w 114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432">
                  <a:moveTo>
                    <a:pt x="0" y="432"/>
                  </a:moveTo>
                  <a:lnTo>
                    <a:pt x="6" y="66"/>
                  </a:lnTo>
                  <a:lnTo>
                    <a:pt x="114" y="0"/>
                  </a:lnTo>
                  <a:lnTo>
                    <a:pt x="102" y="35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Freeform 2103"/>
            <p:cNvSpPr>
              <a:spLocks/>
            </p:cNvSpPr>
            <p:nvPr/>
          </p:nvSpPr>
          <p:spPr bwMode="auto">
            <a:xfrm>
              <a:off x="3399" y="2475"/>
              <a:ext cx="102" cy="384"/>
            </a:xfrm>
            <a:custGeom>
              <a:avLst/>
              <a:gdLst>
                <a:gd name="T0" fmla="*/ 0 w 102"/>
                <a:gd name="T1" fmla="*/ 360 h 384"/>
                <a:gd name="T2" fmla="*/ 6 w 102"/>
                <a:gd name="T3" fmla="*/ 0 h 384"/>
                <a:gd name="T4" fmla="*/ 102 w 102"/>
                <a:gd name="T5" fmla="*/ 18 h 384"/>
                <a:gd name="T6" fmla="*/ 96 w 102"/>
                <a:gd name="T7" fmla="*/ 384 h 384"/>
                <a:gd name="T8" fmla="*/ 0 w 102"/>
                <a:gd name="T9" fmla="*/ 36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384">
                  <a:moveTo>
                    <a:pt x="0" y="360"/>
                  </a:moveTo>
                  <a:lnTo>
                    <a:pt x="6" y="0"/>
                  </a:lnTo>
                  <a:lnTo>
                    <a:pt x="102" y="18"/>
                  </a:lnTo>
                  <a:lnTo>
                    <a:pt x="96" y="384"/>
                  </a:lnTo>
                  <a:lnTo>
                    <a:pt x="0" y="36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6" name="Freeform 2104"/>
            <p:cNvSpPr>
              <a:spLocks/>
            </p:cNvSpPr>
            <p:nvPr/>
          </p:nvSpPr>
          <p:spPr bwMode="auto">
            <a:xfrm>
              <a:off x="3405" y="2403"/>
              <a:ext cx="204" cy="90"/>
            </a:xfrm>
            <a:custGeom>
              <a:avLst/>
              <a:gdLst>
                <a:gd name="T0" fmla="*/ 96 w 204"/>
                <a:gd name="T1" fmla="*/ 90 h 90"/>
                <a:gd name="T2" fmla="*/ 204 w 204"/>
                <a:gd name="T3" fmla="*/ 24 h 90"/>
                <a:gd name="T4" fmla="*/ 108 w 204"/>
                <a:gd name="T5" fmla="*/ 0 h 90"/>
                <a:gd name="T6" fmla="*/ 0 w 204"/>
                <a:gd name="T7" fmla="*/ 72 h 90"/>
                <a:gd name="T8" fmla="*/ 96 w 20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90">
                  <a:moveTo>
                    <a:pt x="96" y="90"/>
                  </a:moveTo>
                  <a:lnTo>
                    <a:pt x="204" y="24"/>
                  </a:lnTo>
                  <a:lnTo>
                    <a:pt x="108" y="0"/>
                  </a:lnTo>
                  <a:lnTo>
                    <a:pt x="0" y="72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7" name="Freeform 2105"/>
            <p:cNvSpPr>
              <a:spLocks/>
            </p:cNvSpPr>
            <p:nvPr/>
          </p:nvSpPr>
          <p:spPr bwMode="auto">
            <a:xfrm>
              <a:off x="3585" y="2355"/>
              <a:ext cx="120" cy="528"/>
            </a:xfrm>
            <a:custGeom>
              <a:avLst/>
              <a:gdLst>
                <a:gd name="T0" fmla="*/ 0 w 120"/>
                <a:gd name="T1" fmla="*/ 528 h 528"/>
                <a:gd name="T2" fmla="*/ 12 w 120"/>
                <a:gd name="T3" fmla="*/ 72 h 528"/>
                <a:gd name="T4" fmla="*/ 120 w 120"/>
                <a:gd name="T5" fmla="*/ 0 h 528"/>
                <a:gd name="T6" fmla="*/ 108 w 120"/>
                <a:gd name="T7" fmla="*/ 450 h 528"/>
                <a:gd name="T8" fmla="*/ 0 w 120"/>
                <a:gd name="T9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528">
                  <a:moveTo>
                    <a:pt x="0" y="528"/>
                  </a:moveTo>
                  <a:lnTo>
                    <a:pt x="12" y="72"/>
                  </a:lnTo>
                  <a:lnTo>
                    <a:pt x="120" y="0"/>
                  </a:lnTo>
                  <a:lnTo>
                    <a:pt x="108" y="450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8" name="Freeform 2106"/>
            <p:cNvSpPr>
              <a:spLocks/>
            </p:cNvSpPr>
            <p:nvPr/>
          </p:nvSpPr>
          <p:spPr bwMode="auto">
            <a:xfrm>
              <a:off x="3495" y="2403"/>
              <a:ext cx="102" cy="480"/>
            </a:xfrm>
            <a:custGeom>
              <a:avLst/>
              <a:gdLst>
                <a:gd name="T0" fmla="*/ 0 w 102"/>
                <a:gd name="T1" fmla="*/ 456 h 480"/>
                <a:gd name="T2" fmla="*/ 6 w 102"/>
                <a:gd name="T3" fmla="*/ 0 h 480"/>
                <a:gd name="T4" fmla="*/ 102 w 102"/>
                <a:gd name="T5" fmla="*/ 24 h 480"/>
                <a:gd name="T6" fmla="*/ 90 w 102"/>
                <a:gd name="T7" fmla="*/ 480 h 480"/>
                <a:gd name="T8" fmla="*/ 0 w 102"/>
                <a:gd name="T9" fmla="*/ 456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80">
                  <a:moveTo>
                    <a:pt x="0" y="456"/>
                  </a:moveTo>
                  <a:lnTo>
                    <a:pt x="6" y="0"/>
                  </a:lnTo>
                  <a:lnTo>
                    <a:pt x="102" y="24"/>
                  </a:lnTo>
                  <a:lnTo>
                    <a:pt x="90" y="480"/>
                  </a:lnTo>
                  <a:lnTo>
                    <a:pt x="0" y="45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9" name="Freeform 2107"/>
            <p:cNvSpPr>
              <a:spLocks/>
            </p:cNvSpPr>
            <p:nvPr/>
          </p:nvSpPr>
          <p:spPr bwMode="auto">
            <a:xfrm>
              <a:off x="3501" y="2337"/>
              <a:ext cx="204" cy="90"/>
            </a:xfrm>
            <a:custGeom>
              <a:avLst/>
              <a:gdLst>
                <a:gd name="T0" fmla="*/ 96 w 204"/>
                <a:gd name="T1" fmla="*/ 90 h 90"/>
                <a:gd name="T2" fmla="*/ 204 w 204"/>
                <a:gd name="T3" fmla="*/ 18 h 90"/>
                <a:gd name="T4" fmla="*/ 108 w 204"/>
                <a:gd name="T5" fmla="*/ 0 h 90"/>
                <a:gd name="T6" fmla="*/ 0 w 204"/>
                <a:gd name="T7" fmla="*/ 66 h 90"/>
                <a:gd name="T8" fmla="*/ 96 w 20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90">
                  <a:moveTo>
                    <a:pt x="96" y="90"/>
                  </a:moveTo>
                  <a:lnTo>
                    <a:pt x="204" y="18"/>
                  </a:lnTo>
                  <a:lnTo>
                    <a:pt x="108" y="0"/>
                  </a:lnTo>
                  <a:lnTo>
                    <a:pt x="0" y="66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0" name="Freeform 2108"/>
            <p:cNvSpPr>
              <a:spLocks/>
            </p:cNvSpPr>
            <p:nvPr/>
          </p:nvSpPr>
          <p:spPr bwMode="auto">
            <a:xfrm>
              <a:off x="3681" y="2289"/>
              <a:ext cx="120" cy="618"/>
            </a:xfrm>
            <a:custGeom>
              <a:avLst/>
              <a:gdLst>
                <a:gd name="T0" fmla="*/ 0 w 120"/>
                <a:gd name="T1" fmla="*/ 618 h 618"/>
                <a:gd name="T2" fmla="*/ 12 w 120"/>
                <a:gd name="T3" fmla="*/ 66 h 618"/>
                <a:gd name="T4" fmla="*/ 120 w 120"/>
                <a:gd name="T5" fmla="*/ 0 h 618"/>
                <a:gd name="T6" fmla="*/ 108 w 120"/>
                <a:gd name="T7" fmla="*/ 540 h 618"/>
                <a:gd name="T8" fmla="*/ 0 w 120"/>
                <a:gd name="T9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18">
                  <a:moveTo>
                    <a:pt x="0" y="618"/>
                  </a:moveTo>
                  <a:lnTo>
                    <a:pt x="12" y="66"/>
                  </a:lnTo>
                  <a:lnTo>
                    <a:pt x="120" y="0"/>
                  </a:lnTo>
                  <a:lnTo>
                    <a:pt x="108" y="540"/>
                  </a:lnTo>
                  <a:lnTo>
                    <a:pt x="0" y="61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1" name="Freeform 2109"/>
            <p:cNvSpPr>
              <a:spLocks/>
            </p:cNvSpPr>
            <p:nvPr/>
          </p:nvSpPr>
          <p:spPr bwMode="auto">
            <a:xfrm>
              <a:off x="3585" y="2331"/>
              <a:ext cx="108" cy="576"/>
            </a:xfrm>
            <a:custGeom>
              <a:avLst/>
              <a:gdLst>
                <a:gd name="T0" fmla="*/ 0 w 108"/>
                <a:gd name="T1" fmla="*/ 552 h 576"/>
                <a:gd name="T2" fmla="*/ 12 w 108"/>
                <a:gd name="T3" fmla="*/ 0 h 576"/>
                <a:gd name="T4" fmla="*/ 108 w 108"/>
                <a:gd name="T5" fmla="*/ 24 h 576"/>
                <a:gd name="T6" fmla="*/ 96 w 108"/>
                <a:gd name="T7" fmla="*/ 576 h 576"/>
                <a:gd name="T8" fmla="*/ 0 w 108"/>
                <a:gd name="T9" fmla="*/ 552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576">
                  <a:moveTo>
                    <a:pt x="0" y="552"/>
                  </a:moveTo>
                  <a:lnTo>
                    <a:pt x="12" y="0"/>
                  </a:lnTo>
                  <a:lnTo>
                    <a:pt x="108" y="24"/>
                  </a:lnTo>
                  <a:lnTo>
                    <a:pt x="96" y="576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2110"/>
            <p:cNvSpPr>
              <a:spLocks/>
            </p:cNvSpPr>
            <p:nvPr/>
          </p:nvSpPr>
          <p:spPr bwMode="auto">
            <a:xfrm>
              <a:off x="3597" y="2265"/>
              <a:ext cx="204" cy="90"/>
            </a:xfrm>
            <a:custGeom>
              <a:avLst/>
              <a:gdLst>
                <a:gd name="T0" fmla="*/ 96 w 204"/>
                <a:gd name="T1" fmla="*/ 90 h 90"/>
                <a:gd name="T2" fmla="*/ 204 w 204"/>
                <a:gd name="T3" fmla="*/ 24 h 90"/>
                <a:gd name="T4" fmla="*/ 108 w 204"/>
                <a:gd name="T5" fmla="*/ 0 h 90"/>
                <a:gd name="T6" fmla="*/ 0 w 204"/>
                <a:gd name="T7" fmla="*/ 66 h 90"/>
                <a:gd name="T8" fmla="*/ 96 w 20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90">
                  <a:moveTo>
                    <a:pt x="96" y="90"/>
                  </a:moveTo>
                  <a:lnTo>
                    <a:pt x="204" y="24"/>
                  </a:lnTo>
                  <a:lnTo>
                    <a:pt x="108" y="0"/>
                  </a:lnTo>
                  <a:lnTo>
                    <a:pt x="0" y="66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2111"/>
            <p:cNvSpPr>
              <a:spLocks/>
            </p:cNvSpPr>
            <p:nvPr/>
          </p:nvSpPr>
          <p:spPr bwMode="auto">
            <a:xfrm>
              <a:off x="3777" y="2217"/>
              <a:ext cx="126" cy="714"/>
            </a:xfrm>
            <a:custGeom>
              <a:avLst/>
              <a:gdLst>
                <a:gd name="T0" fmla="*/ 0 w 126"/>
                <a:gd name="T1" fmla="*/ 714 h 714"/>
                <a:gd name="T2" fmla="*/ 18 w 126"/>
                <a:gd name="T3" fmla="*/ 66 h 714"/>
                <a:gd name="T4" fmla="*/ 126 w 126"/>
                <a:gd name="T5" fmla="*/ 0 h 714"/>
                <a:gd name="T6" fmla="*/ 108 w 126"/>
                <a:gd name="T7" fmla="*/ 636 h 714"/>
                <a:gd name="T8" fmla="*/ 0 w 126"/>
                <a:gd name="T9" fmla="*/ 714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14">
                  <a:moveTo>
                    <a:pt x="0" y="714"/>
                  </a:moveTo>
                  <a:lnTo>
                    <a:pt x="18" y="66"/>
                  </a:lnTo>
                  <a:lnTo>
                    <a:pt x="126" y="0"/>
                  </a:lnTo>
                  <a:lnTo>
                    <a:pt x="108" y="636"/>
                  </a:lnTo>
                  <a:lnTo>
                    <a:pt x="0" y="71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2112"/>
            <p:cNvSpPr>
              <a:spLocks/>
            </p:cNvSpPr>
            <p:nvPr/>
          </p:nvSpPr>
          <p:spPr bwMode="auto">
            <a:xfrm>
              <a:off x="3681" y="2259"/>
              <a:ext cx="114" cy="672"/>
            </a:xfrm>
            <a:custGeom>
              <a:avLst/>
              <a:gdLst>
                <a:gd name="T0" fmla="*/ 0 w 114"/>
                <a:gd name="T1" fmla="*/ 648 h 672"/>
                <a:gd name="T2" fmla="*/ 18 w 114"/>
                <a:gd name="T3" fmla="*/ 0 h 672"/>
                <a:gd name="T4" fmla="*/ 114 w 114"/>
                <a:gd name="T5" fmla="*/ 24 h 672"/>
                <a:gd name="T6" fmla="*/ 96 w 114"/>
                <a:gd name="T7" fmla="*/ 672 h 672"/>
                <a:gd name="T8" fmla="*/ 0 w 114"/>
                <a:gd name="T9" fmla="*/ 648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72">
                  <a:moveTo>
                    <a:pt x="0" y="648"/>
                  </a:moveTo>
                  <a:lnTo>
                    <a:pt x="18" y="0"/>
                  </a:lnTo>
                  <a:lnTo>
                    <a:pt x="114" y="24"/>
                  </a:lnTo>
                  <a:lnTo>
                    <a:pt x="96" y="672"/>
                  </a:lnTo>
                  <a:lnTo>
                    <a:pt x="0" y="64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2113"/>
            <p:cNvSpPr>
              <a:spLocks/>
            </p:cNvSpPr>
            <p:nvPr/>
          </p:nvSpPr>
          <p:spPr bwMode="auto">
            <a:xfrm>
              <a:off x="3699" y="2193"/>
              <a:ext cx="204" cy="90"/>
            </a:xfrm>
            <a:custGeom>
              <a:avLst/>
              <a:gdLst>
                <a:gd name="T0" fmla="*/ 96 w 204"/>
                <a:gd name="T1" fmla="*/ 90 h 90"/>
                <a:gd name="T2" fmla="*/ 204 w 204"/>
                <a:gd name="T3" fmla="*/ 24 h 90"/>
                <a:gd name="T4" fmla="*/ 102 w 204"/>
                <a:gd name="T5" fmla="*/ 0 h 90"/>
                <a:gd name="T6" fmla="*/ 0 w 204"/>
                <a:gd name="T7" fmla="*/ 66 h 90"/>
                <a:gd name="T8" fmla="*/ 96 w 20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90">
                  <a:moveTo>
                    <a:pt x="96" y="90"/>
                  </a:moveTo>
                  <a:lnTo>
                    <a:pt x="204" y="24"/>
                  </a:lnTo>
                  <a:lnTo>
                    <a:pt x="102" y="0"/>
                  </a:lnTo>
                  <a:lnTo>
                    <a:pt x="0" y="66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6" name="Freeform 2114"/>
            <p:cNvSpPr>
              <a:spLocks/>
            </p:cNvSpPr>
            <p:nvPr/>
          </p:nvSpPr>
          <p:spPr bwMode="auto">
            <a:xfrm>
              <a:off x="2289" y="1983"/>
              <a:ext cx="132" cy="678"/>
            </a:xfrm>
            <a:custGeom>
              <a:avLst/>
              <a:gdLst>
                <a:gd name="T0" fmla="*/ 12 w 132"/>
                <a:gd name="T1" fmla="*/ 678 h 678"/>
                <a:gd name="T2" fmla="*/ 0 w 132"/>
                <a:gd name="T3" fmla="*/ 60 h 678"/>
                <a:gd name="T4" fmla="*/ 120 w 132"/>
                <a:gd name="T5" fmla="*/ 0 h 678"/>
                <a:gd name="T6" fmla="*/ 132 w 132"/>
                <a:gd name="T7" fmla="*/ 606 h 678"/>
                <a:gd name="T8" fmla="*/ 12 w 132"/>
                <a:gd name="T9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678">
                  <a:moveTo>
                    <a:pt x="12" y="678"/>
                  </a:moveTo>
                  <a:lnTo>
                    <a:pt x="0" y="60"/>
                  </a:lnTo>
                  <a:lnTo>
                    <a:pt x="120" y="0"/>
                  </a:lnTo>
                  <a:lnTo>
                    <a:pt x="132" y="606"/>
                  </a:lnTo>
                  <a:lnTo>
                    <a:pt x="12" y="67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7" name="Freeform 2115"/>
            <p:cNvSpPr>
              <a:spLocks/>
            </p:cNvSpPr>
            <p:nvPr/>
          </p:nvSpPr>
          <p:spPr bwMode="auto">
            <a:xfrm>
              <a:off x="2205" y="2025"/>
              <a:ext cx="96" cy="636"/>
            </a:xfrm>
            <a:custGeom>
              <a:avLst/>
              <a:gdLst>
                <a:gd name="T0" fmla="*/ 12 w 96"/>
                <a:gd name="T1" fmla="*/ 612 h 636"/>
                <a:gd name="T2" fmla="*/ 0 w 96"/>
                <a:gd name="T3" fmla="*/ 0 h 636"/>
                <a:gd name="T4" fmla="*/ 84 w 96"/>
                <a:gd name="T5" fmla="*/ 18 h 636"/>
                <a:gd name="T6" fmla="*/ 96 w 96"/>
                <a:gd name="T7" fmla="*/ 636 h 636"/>
                <a:gd name="T8" fmla="*/ 12 w 96"/>
                <a:gd name="T9" fmla="*/ 612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636">
                  <a:moveTo>
                    <a:pt x="12" y="612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96" y="636"/>
                  </a:lnTo>
                  <a:lnTo>
                    <a:pt x="12" y="6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8" name="Freeform 2116"/>
            <p:cNvSpPr>
              <a:spLocks/>
            </p:cNvSpPr>
            <p:nvPr/>
          </p:nvSpPr>
          <p:spPr bwMode="auto">
            <a:xfrm>
              <a:off x="2205" y="1959"/>
              <a:ext cx="204" cy="84"/>
            </a:xfrm>
            <a:custGeom>
              <a:avLst/>
              <a:gdLst>
                <a:gd name="T0" fmla="*/ 84 w 204"/>
                <a:gd name="T1" fmla="*/ 84 h 84"/>
                <a:gd name="T2" fmla="*/ 204 w 204"/>
                <a:gd name="T3" fmla="*/ 24 h 84"/>
                <a:gd name="T4" fmla="*/ 120 w 204"/>
                <a:gd name="T5" fmla="*/ 0 h 84"/>
                <a:gd name="T6" fmla="*/ 0 w 204"/>
                <a:gd name="T7" fmla="*/ 66 h 84"/>
                <a:gd name="T8" fmla="*/ 84 w 204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84">
                  <a:moveTo>
                    <a:pt x="84" y="84"/>
                  </a:moveTo>
                  <a:lnTo>
                    <a:pt x="204" y="24"/>
                  </a:lnTo>
                  <a:lnTo>
                    <a:pt x="120" y="0"/>
                  </a:lnTo>
                  <a:lnTo>
                    <a:pt x="0" y="66"/>
                  </a:lnTo>
                  <a:lnTo>
                    <a:pt x="84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9" name="Freeform 2117"/>
            <p:cNvSpPr>
              <a:spLocks/>
            </p:cNvSpPr>
            <p:nvPr/>
          </p:nvSpPr>
          <p:spPr bwMode="auto">
            <a:xfrm>
              <a:off x="2373" y="1911"/>
              <a:ext cx="132" cy="768"/>
            </a:xfrm>
            <a:custGeom>
              <a:avLst/>
              <a:gdLst>
                <a:gd name="T0" fmla="*/ 18 w 132"/>
                <a:gd name="T1" fmla="*/ 768 h 768"/>
                <a:gd name="T2" fmla="*/ 0 w 132"/>
                <a:gd name="T3" fmla="*/ 60 h 768"/>
                <a:gd name="T4" fmla="*/ 120 w 132"/>
                <a:gd name="T5" fmla="*/ 0 h 768"/>
                <a:gd name="T6" fmla="*/ 132 w 132"/>
                <a:gd name="T7" fmla="*/ 702 h 768"/>
                <a:gd name="T8" fmla="*/ 18 w 132"/>
                <a:gd name="T9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768">
                  <a:moveTo>
                    <a:pt x="18" y="768"/>
                  </a:moveTo>
                  <a:lnTo>
                    <a:pt x="0" y="60"/>
                  </a:lnTo>
                  <a:lnTo>
                    <a:pt x="120" y="0"/>
                  </a:lnTo>
                  <a:lnTo>
                    <a:pt x="132" y="702"/>
                  </a:lnTo>
                  <a:lnTo>
                    <a:pt x="18" y="76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0" name="Freeform 2118"/>
            <p:cNvSpPr>
              <a:spLocks/>
            </p:cNvSpPr>
            <p:nvPr/>
          </p:nvSpPr>
          <p:spPr bwMode="auto">
            <a:xfrm>
              <a:off x="2289" y="1953"/>
              <a:ext cx="102" cy="726"/>
            </a:xfrm>
            <a:custGeom>
              <a:avLst/>
              <a:gdLst>
                <a:gd name="T0" fmla="*/ 12 w 102"/>
                <a:gd name="T1" fmla="*/ 708 h 726"/>
                <a:gd name="T2" fmla="*/ 0 w 102"/>
                <a:gd name="T3" fmla="*/ 0 h 726"/>
                <a:gd name="T4" fmla="*/ 84 w 102"/>
                <a:gd name="T5" fmla="*/ 18 h 726"/>
                <a:gd name="T6" fmla="*/ 102 w 102"/>
                <a:gd name="T7" fmla="*/ 726 h 726"/>
                <a:gd name="T8" fmla="*/ 12 w 102"/>
                <a:gd name="T9" fmla="*/ 708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26">
                  <a:moveTo>
                    <a:pt x="12" y="708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102" y="726"/>
                  </a:lnTo>
                  <a:lnTo>
                    <a:pt x="12" y="70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1" name="Freeform 2119"/>
            <p:cNvSpPr>
              <a:spLocks/>
            </p:cNvSpPr>
            <p:nvPr/>
          </p:nvSpPr>
          <p:spPr bwMode="auto">
            <a:xfrm>
              <a:off x="2289" y="1893"/>
              <a:ext cx="204" cy="78"/>
            </a:xfrm>
            <a:custGeom>
              <a:avLst/>
              <a:gdLst>
                <a:gd name="T0" fmla="*/ 84 w 204"/>
                <a:gd name="T1" fmla="*/ 78 h 78"/>
                <a:gd name="T2" fmla="*/ 204 w 204"/>
                <a:gd name="T3" fmla="*/ 18 h 78"/>
                <a:gd name="T4" fmla="*/ 120 w 204"/>
                <a:gd name="T5" fmla="*/ 0 h 78"/>
                <a:gd name="T6" fmla="*/ 0 w 204"/>
                <a:gd name="T7" fmla="*/ 60 h 78"/>
                <a:gd name="T8" fmla="*/ 84 w 20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8">
                  <a:moveTo>
                    <a:pt x="84" y="78"/>
                  </a:moveTo>
                  <a:lnTo>
                    <a:pt x="204" y="18"/>
                  </a:lnTo>
                  <a:lnTo>
                    <a:pt x="120" y="0"/>
                  </a:lnTo>
                  <a:lnTo>
                    <a:pt x="0" y="60"/>
                  </a:lnTo>
                  <a:lnTo>
                    <a:pt x="84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2" name="Freeform 2120"/>
            <p:cNvSpPr>
              <a:spLocks/>
            </p:cNvSpPr>
            <p:nvPr/>
          </p:nvSpPr>
          <p:spPr bwMode="auto">
            <a:xfrm>
              <a:off x="2463" y="1839"/>
              <a:ext cx="132" cy="864"/>
            </a:xfrm>
            <a:custGeom>
              <a:avLst/>
              <a:gdLst>
                <a:gd name="T0" fmla="*/ 12 w 132"/>
                <a:gd name="T1" fmla="*/ 864 h 864"/>
                <a:gd name="T2" fmla="*/ 0 w 132"/>
                <a:gd name="T3" fmla="*/ 60 h 864"/>
                <a:gd name="T4" fmla="*/ 120 w 132"/>
                <a:gd name="T5" fmla="*/ 0 h 864"/>
                <a:gd name="T6" fmla="*/ 132 w 132"/>
                <a:gd name="T7" fmla="*/ 792 h 864"/>
                <a:gd name="T8" fmla="*/ 12 w 132"/>
                <a:gd name="T9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864">
                  <a:moveTo>
                    <a:pt x="12" y="864"/>
                  </a:moveTo>
                  <a:lnTo>
                    <a:pt x="0" y="60"/>
                  </a:lnTo>
                  <a:lnTo>
                    <a:pt x="120" y="0"/>
                  </a:lnTo>
                  <a:lnTo>
                    <a:pt x="132" y="792"/>
                  </a:lnTo>
                  <a:lnTo>
                    <a:pt x="12" y="86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3" name="Freeform 2121"/>
            <p:cNvSpPr>
              <a:spLocks/>
            </p:cNvSpPr>
            <p:nvPr/>
          </p:nvSpPr>
          <p:spPr bwMode="auto">
            <a:xfrm>
              <a:off x="2373" y="1881"/>
              <a:ext cx="102" cy="822"/>
            </a:xfrm>
            <a:custGeom>
              <a:avLst/>
              <a:gdLst>
                <a:gd name="T0" fmla="*/ 18 w 102"/>
                <a:gd name="T1" fmla="*/ 798 h 822"/>
                <a:gd name="T2" fmla="*/ 0 w 102"/>
                <a:gd name="T3" fmla="*/ 0 h 822"/>
                <a:gd name="T4" fmla="*/ 90 w 102"/>
                <a:gd name="T5" fmla="*/ 18 h 822"/>
                <a:gd name="T6" fmla="*/ 102 w 102"/>
                <a:gd name="T7" fmla="*/ 822 h 822"/>
                <a:gd name="T8" fmla="*/ 18 w 102"/>
                <a:gd name="T9" fmla="*/ 798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22">
                  <a:moveTo>
                    <a:pt x="18" y="798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102" y="822"/>
                  </a:lnTo>
                  <a:lnTo>
                    <a:pt x="18" y="79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4" name="Freeform 2122"/>
            <p:cNvSpPr>
              <a:spLocks/>
            </p:cNvSpPr>
            <p:nvPr/>
          </p:nvSpPr>
          <p:spPr bwMode="auto">
            <a:xfrm>
              <a:off x="2373" y="1821"/>
              <a:ext cx="210" cy="78"/>
            </a:xfrm>
            <a:custGeom>
              <a:avLst/>
              <a:gdLst>
                <a:gd name="T0" fmla="*/ 90 w 210"/>
                <a:gd name="T1" fmla="*/ 78 h 78"/>
                <a:gd name="T2" fmla="*/ 210 w 210"/>
                <a:gd name="T3" fmla="*/ 18 h 78"/>
                <a:gd name="T4" fmla="*/ 120 w 210"/>
                <a:gd name="T5" fmla="*/ 0 h 78"/>
                <a:gd name="T6" fmla="*/ 0 w 210"/>
                <a:gd name="T7" fmla="*/ 60 h 78"/>
                <a:gd name="T8" fmla="*/ 90 w 21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78">
                  <a:moveTo>
                    <a:pt x="90" y="78"/>
                  </a:moveTo>
                  <a:lnTo>
                    <a:pt x="210" y="18"/>
                  </a:lnTo>
                  <a:lnTo>
                    <a:pt x="120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5" name="Freeform 2123"/>
            <p:cNvSpPr>
              <a:spLocks/>
            </p:cNvSpPr>
            <p:nvPr/>
          </p:nvSpPr>
          <p:spPr bwMode="auto">
            <a:xfrm>
              <a:off x="2547" y="1767"/>
              <a:ext cx="132" cy="960"/>
            </a:xfrm>
            <a:custGeom>
              <a:avLst/>
              <a:gdLst>
                <a:gd name="T0" fmla="*/ 18 w 132"/>
                <a:gd name="T1" fmla="*/ 960 h 960"/>
                <a:gd name="T2" fmla="*/ 0 w 132"/>
                <a:gd name="T3" fmla="*/ 60 h 960"/>
                <a:gd name="T4" fmla="*/ 120 w 132"/>
                <a:gd name="T5" fmla="*/ 0 h 960"/>
                <a:gd name="T6" fmla="*/ 132 w 132"/>
                <a:gd name="T7" fmla="*/ 888 h 960"/>
                <a:gd name="T8" fmla="*/ 18 w 132"/>
                <a:gd name="T9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960">
                  <a:moveTo>
                    <a:pt x="18" y="960"/>
                  </a:moveTo>
                  <a:lnTo>
                    <a:pt x="0" y="60"/>
                  </a:lnTo>
                  <a:lnTo>
                    <a:pt x="120" y="0"/>
                  </a:lnTo>
                  <a:lnTo>
                    <a:pt x="132" y="888"/>
                  </a:lnTo>
                  <a:lnTo>
                    <a:pt x="18" y="96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6" name="Freeform 2124"/>
            <p:cNvSpPr>
              <a:spLocks/>
            </p:cNvSpPr>
            <p:nvPr/>
          </p:nvSpPr>
          <p:spPr bwMode="auto">
            <a:xfrm>
              <a:off x="2457" y="1809"/>
              <a:ext cx="108" cy="918"/>
            </a:xfrm>
            <a:custGeom>
              <a:avLst/>
              <a:gdLst>
                <a:gd name="T0" fmla="*/ 18 w 108"/>
                <a:gd name="T1" fmla="*/ 894 h 918"/>
                <a:gd name="T2" fmla="*/ 0 w 108"/>
                <a:gd name="T3" fmla="*/ 0 h 918"/>
                <a:gd name="T4" fmla="*/ 90 w 108"/>
                <a:gd name="T5" fmla="*/ 18 h 918"/>
                <a:gd name="T6" fmla="*/ 108 w 108"/>
                <a:gd name="T7" fmla="*/ 918 h 918"/>
                <a:gd name="T8" fmla="*/ 18 w 108"/>
                <a:gd name="T9" fmla="*/ 894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18">
                  <a:moveTo>
                    <a:pt x="18" y="894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108" y="918"/>
                  </a:lnTo>
                  <a:lnTo>
                    <a:pt x="18" y="89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7" name="Freeform 2125"/>
            <p:cNvSpPr>
              <a:spLocks/>
            </p:cNvSpPr>
            <p:nvPr/>
          </p:nvSpPr>
          <p:spPr bwMode="auto">
            <a:xfrm>
              <a:off x="2457" y="1749"/>
              <a:ext cx="210" cy="78"/>
            </a:xfrm>
            <a:custGeom>
              <a:avLst/>
              <a:gdLst>
                <a:gd name="T0" fmla="*/ 90 w 210"/>
                <a:gd name="T1" fmla="*/ 78 h 78"/>
                <a:gd name="T2" fmla="*/ 210 w 210"/>
                <a:gd name="T3" fmla="*/ 18 h 78"/>
                <a:gd name="T4" fmla="*/ 126 w 210"/>
                <a:gd name="T5" fmla="*/ 0 h 78"/>
                <a:gd name="T6" fmla="*/ 0 w 210"/>
                <a:gd name="T7" fmla="*/ 60 h 78"/>
                <a:gd name="T8" fmla="*/ 90 w 21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78">
                  <a:moveTo>
                    <a:pt x="90" y="78"/>
                  </a:moveTo>
                  <a:lnTo>
                    <a:pt x="210" y="18"/>
                  </a:lnTo>
                  <a:lnTo>
                    <a:pt x="126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8" name="Freeform 2126"/>
            <p:cNvSpPr>
              <a:spLocks/>
            </p:cNvSpPr>
            <p:nvPr/>
          </p:nvSpPr>
          <p:spPr bwMode="auto">
            <a:xfrm>
              <a:off x="2637" y="1695"/>
              <a:ext cx="132" cy="1050"/>
            </a:xfrm>
            <a:custGeom>
              <a:avLst/>
              <a:gdLst>
                <a:gd name="T0" fmla="*/ 12 w 132"/>
                <a:gd name="T1" fmla="*/ 1050 h 1050"/>
                <a:gd name="T2" fmla="*/ 0 w 132"/>
                <a:gd name="T3" fmla="*/ 54 h 1050"/>
                <a:gd name="T4" fmla="*/ 120 w 132"/>
                <a:gd name="T5" fmla="*/ 0 h 1050"/>
                <a:gd name="T6" fmla="*/ 132 w 132"/>
                <a:gd name="T7" fmla="*/ 984 h 1050"/>
                <a:gd name="T8" fmla="*/ 12 w 132"/>
                <a:gd name="T9" fmla="*/ 1050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050">
                  <a:moveTo>
                    <a:pt x="12" y="1050"/>
                  </a:moveTo>
                  <a:lnTo>
                    <a:pt x="0" y="54"/>
                  </a:lnTo>
                  <a:lnTo>
                    <a:pt x="120" y="0"/>
                  </a:lnTo>
                  <a:lnTo>
                    <a:pt x="132" y="984"/>
                  </a:lnTo>
                  <a:lnTo>
                    <a:pt x="12" y="105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9" name="Freeform 2127"/>
            <p:cNvSpPr>
              <a:spLocks/>
            </p:cNvSpPr>
            <p:nvPr/>
          </p:nvSpPr>
          <p:spPr bwMode="auto">
            <a:xfrm>
              <a:off x="2547" y="1731"/>
              <a:ext cx="102" cy="1014"/>
            </a:xfrm>
            <a:custGeom>
              <a:avLst/>
              <a:gdLst>
                <a:gd name="T0" fmla="*/ 18 w 102"/>
                <a:gd name="T1" fmla="*/ 996 h 1014"/>
                <a:gd name="T2" fmla="*/ 0 w 102"/>
                <a:gd name="T3" fmla="*/ 0 h 1014"/>
                <a:gd name="T4" fmla="*/ 90 w 102"/>
                <a:gd name="T5" fmla="*/ 18 h 1014"/>
                <a:gd name="T6" fmla="*/ 102 w 102"/>
                <a:gd name="T7" fmla="*/ 1014 h 1014"/>
                <a:gd name="T8" fmla="*/ 18 w 102"/>
                <a:gd name="T9" fmla="*/ 996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014">
                  <a:moveTo>
                    <a:pt x="18" y="996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102" y="1014"/>
                  </a:lnTo>
                  <a:lnTo>
                    <a:pt x="18" y="99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0" name="Freeform 2128"/>
            <p:cNvSpPr>
              <a:spLocks/>
            </p:cNvSpPr>
            <p:nvPr/>
          </p:nvSpPr>
          <p:spPr bwMode="auto">
            <a:xfrm>
              <a:off x="2547" y="1677"/>
              <a:ext cx="210" cy="72"/>
            </a:xfrm>
            <a:custGeom>
              <a:avLst/>
              <a:gdLst>
                <a:gd name="T0" fmla="*/ 90 w 210"/>
                <a:gd name="T1" fmla="*/ 72 h 72"/>
                <a:gd name="T2" fmla="*/ 210 w 210"/>
                <a:gd name="T3" fmla="*/ 18 h 72"/>
                <a:gd name="T4" fmla="*/ 120 w 210"/>
                <a:gd name="T5" fmla="*/ 0 h 72"/>
                <a:gd name="T6" fmla="*/ 0 w 210"/>
                <a:gd name="T7" fmla="*/ 54 h 72"/>
                <a:gd name="T8" fmla="*/ 90 w 21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72">
                  <a:moveTo>
                    <a:pt x="90" y="72"/>
                  </a:moveTo>
                  <a:lnTo>
                    <a:pt x="210" y="18"/>
                  </a:lnTo>
                  <a:lnTo>
                    <a:pt x="120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1" name="Freeform 2129"/>
            <p:cNvSpPr>
              <a:spLocks/>
            </p:cNvSpPr>
            <p:nvPr/>
          </p:nvSpPr>
          <p:spPr bwMode="auto">
            <a:xfrm>
              <a:off x="2727" y="1617"/>
              <a:ext cx="126" cy="1152"/>
            </a:xfrm>
            <a:custGeom>
              <a:avLst/>
              <a:gdLst>
                <a:gd name="T0" fmla="*/ 12 w 126"/>
                <a:gd name="T1" fmla="*/ 1152 h 1152"/>
                <a:gd name="T2" fmla="*/ 0 w 126"/>
                <a:gd name="T3" fmla="*/ 60 h 1152"/>
                <a:gd name="T4" fmla="*/ 120 w 126"/>
                <a:gd name="T5" fmla="*/ 0 h 1152"/>
                <a:gd name="T6" fmla="*/ 126 w 126"/>
                <a:gd name="T7" fmla="*/ 1080 h 1152"/>
                <a:gd name="T8" fmla="*/ 12 w 126"/>
                <a:gd name="T9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152">
                  <a:moveTo>
                    <a:pt x="12" y="1152"/>
                  </a:moveTo>
                  <a:lnTo>
                    <a:pt x="0" y="60"/>
                  </a:lnTo>
                  <a:lnTo>
                    <a:pt x="120" y="0"/>
                  </a:lnTo>
                  <a:lnTo>
                    <a:pt x="126" y="1080"/>
                  </a:lnTo>
                  <a:lnTo>
                    <a:pt x="12" y="115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2" name="Freeform 2130"/>
            <p:cNvSpPr>
              <a:spLocks/>
            </p:cNvSpPr>
            <p:nvPr/>
          </p:nvSpPr>
          <p:spPr bwMode="auto">
            <a:xfrm>
              <a:off x="2637" y="1659"/>
              <a:ext cx="102" cy="1110"/>
            </a:xfrm>
            <a:custGeom>
              <a:avLst/>
              <a:gdLst>
                <a:gd name="T0" fmla="*/ 12 w 102"/>
                <a:gd name="T1" fmla="*/ 1086 h 1110"/>
                <a:gd name="T2" fmla="*/ 0 w 102"/>
                <a:gd name="T3" fmla="*/ 0 h 1110"/>
                <a:gd name="T4" fmla="*/ 90 w 102"/>
                <a:gd name="T5" fmla="*/ 18 h 1110"/>
                <a:gd name="T6" fmla="*/ 102 w 102"/>
                <a:gd name="T7" fmla="*/ 1110 h 1110"/>
                <a:gd name="T8" fmla="*/ 12 w 102"/>
                <a:gd name="T9" fmla="*/ 1086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110">
                  <a:moveTo>
                    <a:pt x="12" y="1086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102" y="1110"/>
                  </a:lnTo>
                  <a:lnTo>
                    <a:pt x="12" y="108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3" name="Freeform 2131"/>
            <p:cNvSpPr>
              <a:spLocks/>
            </p:cNvSpPr>
            <p:nvPr/>
          </p:nvSpPr>
          <p:spPr bwMode="auto">
            <a:xfrm>
              <a:off x="2637" y="1599"/>
              <a:ext cx="210" cy="78"/>
            </a:xfrm>
            <a:custGeom>
              <a:avLst/>
              <a:gdLst>
                <a:gd name="T0" fmla="*/ 90 w 210"/>
                <a:gd name="T1" fmla="*/ 78 h 78"/>
                <a:gd name="T2" fmla="*/ 210 w 210"/>
                <a:gd name="T3" fmla="*/ 18 h 78"/>
                <a:gd name="T4" fmla="*/ 120 w 210"/>
                <a:gd name="T5" fmla="*/ 0 h 78"/>
                <a:gd name="T6" fmla="*/ 0 w 210"/>
                <a:gd name="T7" fmla="*/ 60 h 78"/>
                <a:gd name="T8" fmla="*/ 90 w 21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78">
                  <a:moveTo>
                    <a:pt x="90" y="78"/>
                  </a:moveTo>
                  <a:lnTo>
                    <a:pt x="210" y="18"/>
                  </a:lnTo>
                  <a:lnTo>
                    <a:pt x="120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4" name="Freeform 2132"/>
            <p:cNvSpPr>
              <a:spLocks/>
            </p:cNvSpPr>
            <p:nvPr/>
          </p:nvSpPr>
          <p:spPr bwMode="auto">
            <a:xfrm>
              <a:off x="2823" y="1539"/>
              <a:ext cx="120" cy="1254"/>
            </a:xfrm>
            <a:custGeom>
              <a:avLst/>
              <a:gdLst>
                <a:gd name="T0" fmla="*/ 6 w 120"/>
                <a:gd name="T1" fmla="*/ 1254 h 1254"/>
                <a:gd name="T2" fmla="*/ 0 w 120"/>
                <a:gd name="T3" fmla="*/ 60 h 1254"/>
                <a:gd name="T4" fmla="*/ 120 w 120"/>
                <a:gd name="T5" fmla="*/ 0 h 1254"/>
                <a:gd name="T6" fmla="*/ 120 w 120"/>
                <a:gd name="T7" fmla="*/ 1182 h 1254"/>
                <a:gd name="T8" fmla="*/ 6 w 120"/>
                <a:gd name="T9" fmla="*/ 1254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54">
                  <a:moveTo>
                    <a:pt x="6" y="1254"/>
                  </a:moveTo>
                  <a:lnTo>
                    <a:pt x="0" y="60"/>
                  </a:lnTo>
                  <a:lnTo>
                    <a:pt x="120" y="0"/>
                  </a:lnTo>
                  <a:lnTo>
                    <a:pt x="120" y="1182"/>
                  </a:lnTo>
                  <a:lnTo>
                    <a:pt x="6" y="125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5" name="Freeform 2133"/>
            <p:cNvSpPr>
              <a:spLocks/>
            </p:cNvSpPr>
            <p:nvPr/>
          </p:nvSpPr>
          <p:spPr bwMode="auto">
            <a:xfrm>
              <a:off x="2727" y="1581"/>
              <a:ext cx="102" cy="1212"/>
            </a:xfrm>
            <a:custGeom>
              <a:avLst/>
              <a:gdLst>
                <a:gd name="T0" fmla="*/ 12 w 102"/>
                <a:gd name="T1" fmla="*/ 1188 h 1212"/>
                <a:gd name="T2" fmla="*/ 0 w 102"/>
                <a:gd name="T3" fmla="*/ 0 h 1212"/>
                <a:gd name="T4" fmla="*/ 96 w 102"/>
                <a:gd name="T5" fmla="*/ 18 h 1212"/>
                <a:gd name="T6" fmla="*/ 102 w 102"/>
                <a:gd name="T7" fmla="*/ 1212 h 1212"/>
                <a:gd name="T8" fmla="*/ 12 w 102"/>
                <a:gd name="T9" fmla="*/ 1188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212">
                  <a:moveTo>
                    <a:pt x="12" y="1188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102" y="1212"/>
                  </a:lnTo>
                  <a:lnTo>
                    <a:pt x="12" y="118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6" name="Freeform 2134"/>
            <p:cNvSpPr>
              <a:spLocks/>
            </p:cNvSpPr>
            <p:nvPr/>
          </p:nvSpPr>
          <p:spPr bwMode="auto">
            <a:xfrm>
              <a:off x="2727" y="1527"/>
              <a:ext cx="216" cy="72"/>
            </a:xfrm>
            <a:custGeom>
              <a:avLst/>
              <a:gdLst>
                <a:gd name="T0" fmla="*/ 96 w 216"/>
                <a:gd name="T1" fmla="*/ 72 h 72"/>
                <a:gd name="T2" fmla="*/ 216 w 216"/>
                <a:gd name="T3" fmla="*/ 12 h 72"/>
                <a:gd name="T4" fmla="*/ 120 w 216"/>
                <a:gd name="T5" fmla="*/ 0 h 72"/>
                <a:gd name="T6" fmla="*/ 0 w 216"/>
                <a:gd name="T7" fmla="*/ 54 h 72"/>
                <a:gd name="T8" fmla="*/ 96 w 216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72">
                  <a:moveTo>
                    <a:pt x="96" y="72"/>
                  </a:moveTo>
                  <a:lnTo>
                    <a:pt x="216" y="12"/>
                  </a:lnTo>
                  <a:lnTo>
                    <a:pt x="120" y="0"/>
                  </a:lnTo>
                  <a:lnTo>
                    <a:pt x="0" y="54"/>
                  </a:lnTo>
                  <a:lnTo>
                    <a:pt x="96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7" name="Freeform 2135"/>
            <p:cNvSpPr>
              <a:spLocks/>
            </p:cNvSpPr>
            <p:nvPr/>
          </p:nvSpPr>
          <p:spPr bwMode="auto">
            <a:xfrm>
              <a:off x="2913" y="1467"/>
              <a:ext cx="120" cy="1350"/>
            </a:xfrm>
            <a:custGeom>
              <a:avLst/>
              <a:gdLst>
                <a:gd name="T0" fmla="*/ 6 w 120"/>
                <a:gd name="T1" fmla="*/ 1350 h 1350"/>
                <a:gd name="T2" fmla="*/ 0 w 120"/>
                <a:gd name="T3" fmla="*/ 54 h 1350"/>
                <a:gd name="T4" fmla="*/ 120 w 120"/>
                <a:gd name="T5" fmla="*/ 0 h 1350"/>
                <a:gd name="T6" fmla="*/ 120 w 120"/>
                <a:gd name="T7" fmla="*/ 1278 h 1350"/>
                <a:gd name="T8" fmla="*/ 6 w 120"/>
                <a:gd name="T9" fmla="*/ 135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350">
                  <a:moveTo>
                    <a:pt x="6" y="1350"/>
                  </a:moveTo>
                  <a:lnTo>
                    <a:pt x="0" y="54"/>
                  </a:lnTo>
                  <a:lnTo>
                    <a:pt x="120" y="0"/>
                  </a:lnTo>
                  <a:lnTo>
                    <a:pt x="120" y="1278"/>
                  </a:lnTo>
                  <a:lnTo>
                    <a:pt x="6" y="135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8" name="Freeform 2136"/>
            <p:cNvSpPr>
              <a:spLocks/>
            </p:cNvSpPr>
            <p:nvPr/>
          </p:nvSpPr>
          <p:spPr bwMode="auto">
            <a:xfrm>
              <a:off x="2823" y="1503"/>
              <a:ext cx="96" cy="1314"/>
            </a:xfrm>
            <a:custGeom>
              <a:avLst/>
              <a:gdLst>
                <a:gd name="T0" fmla="*/ 6 w 96"/>
                <a:gd name="T1" fmla="*/ 1290 h 1314"/>
                <a:gd name="T2" fmla="*/ 0 w 96"/>
                <a:gd name="T3" fmla="*/ 0 h 1314"/>
                <a:gd name="T4" fmla="*/ 90 w 96"/>
                <a:gd name="T5" fmla="*/ 18 h 1314"/>
                <a:gd name="T6" fmla="*/ 96 w 96"/>
                <a:gd name="T7" fmla="*/ 1314 h 1314"/>
                <a:gd name="T8" fmla="*/ 6 w 96"/>
                <a:gd name="T9" fmla="*/ 1290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314">
                  <a:moveTo>
                    <a:pt x="6" y="1290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6" y="1314"/>
                  </a:lnTo>
                  <a:lnTo>
                    <a:pt x="6" y="129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9" name="Freeform 2137"/>
            <p:cNvSpPr>
              <a:spLocks/>
            </p:cNvSpPr>
            <p:nvPr/>
          </p:nvSpPr>
          <p:spPr bwMode="auto">
            <a:xfrm>
              <a:off x="2823" y="1449"/>
              <a:ext cx="210" cy="72"/>
            </a:xfrm>
            <a:custGeom>
              <a:avLst/>
              <a:gdLst>
                <a:gd name="T0" fmla="*/ 90 w 210"/>
                <a:gd name="T1" fmla="*/ 72 h 72"/>
                <a:gd name="T2" fmla="*/ 210 w 210"/>
                <a:gd name="T3" fmla="*/ 18 h 72"/>
                <a:gd name="T4" fmla="*/ 114 w 210"/>
                <a:gd name="T5" fmla="*/ 0 h 72"/>
                <a:gd name="T6" fmla="*/ 0 w 210"/>
                <a:gd name="T7" fmla="*/ 54 h 72"/>
                <a:gd name="T8" fmla="*/ 90 w 21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72">
                  <a:moveTo>
                    <a:pt x="90" y="72"/>
                  </a:moveTo>
                  <a:lnTo>
                    <a:pt x="210" y="18"/>
                  </a:lnTo>
                  <a:lnTo>
                    <a:pt x="114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0" name="Freeform 2138"/>
            <p:cNvSpPr>
              <a:spLocks/>
            </p:cNvSpPr>
            <p:nvPr/>
          </p:nvSpPr>
          <p:spPr bwMode="auto">
            <a:xfrm>
              <a:off x="3009" y="1389"/>
              <a:ext cx="120" cy="1452"/>
            </a:xfrm>
            <a:custGeom>
              <a:avLst/>
              <a:gdLst>
                <a:gd name="T0" fmla="*/ 0 w 120"/>
                <a:gd name="T1" fmla="*/ 1452 h 1452"/>
                <a:gd name="T2" fmla="*/ 0 w 120"/>
                <a:gd name="T3" fmla="*/ 54 h 1452"/>
                <a:gd name="T4" fmla="*/ 120 w 120"/>
                <a:gd name="T5" fmla="*/ 0 h 1452"/>
                <a:gd name="T6" fmla="*/ 114 w 120"/>
                <a:gd name="T7" fmla="*/ 1374 h 1452"/>
                <a:gd name="T8" fmla="*/ 0 w 120"/>
                <a:gd name="T9" fmla="*/ 1452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452">
                  <a:moveTo>
                    <a:pt x="0" y="1452"/>
                  </a:moveTo>
                  <a:lnTo>
                    <a:pt x="0" y="54"/>
                  </a:lnTo>
                  <a:lnTo>
                    <a:pt x="120" y="0"/>
                  </a:lnTo>
                  <a:lnTo>
                    <a:pt x="114" y="1374"/>
                  </a:lnTo>
                  <a:lnTo>
                    <a:pt x="0" y="145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1" name="Freeform 2139"/>
            <p:cNvSpPr>
              <a:spLocks/>
            </p:cNvSpPr>
            <p:nvPr/>
          </p:nvSpPr>
          <p:spPr bwMode="auto">
            <a:xfrm>
              <a:off x="2913" y="1425"/>
              <a:ext cx="96" cy="1416"/>
            </a:xfrm>
            <a:custGeom>
              <a:avLst/>
              <a:gdLst>
                <a:gd name="T0" fmla="*/ 6 w 96"/>
                <a:gd name="T1" fmla="*/ 1392 h 1416"/>
                <a:gd name="T2" fmla="*/ 0 w 96"/>
                <a:gd name="T3" fmla="*/ 0 h 1416"/>
                <a:gd name="T4" fmla="*/ 96 w 96"/>
                <a:gd name="T5" fmla="*/ 18 h 1416"/>
                <a:gd name="T6" fmla="*/ 96 w 96"/>
                <a:gd name="T7" fmla="*/ 1416 h 1416"/>
                <a:gd name="T8" fmla="*/ 6 w 96"/>
                <a:gd name="T9" fmla="*/ 1392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416">
                  <a:moveTo>
                    <a:pt x="6" y="1392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96" y="1416"/>
                  </a:lnTo>
                  <a:lnTo>
                    <a:pt x="6" y="139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2" name="Freeform 2140"/>
            <p:cNvSpPr>
              <a:spLocks/>
            </p:cNvSpPr>
            <p:nvPr/>
          </p:nvSpPr>
          <p:spPr bwMode="auto">
            <a:xfrm>
              <a:off x="2913" y="1371"/>
              <a:ext cx="216" cy="72"/>
            </a:xfrm>
            <a:custGeom>
              <a:avLst/>
              <a:gdLst>
                <a:gd name="T0" fmla="*/ 96 w 216"/>
                <a:gd name="T1" fmla="*/ 72 h 72"/>
                <a:gd name="T2" fmla="*/ 216 w 216"/>
                <a:gd name="T3" fmla="*/ 18 h 72"/>
                <a:gd name="T4" fmla="*/ 120 w 216"/>
                <a:gd name="T5" fmla="*/ 0 h 72"/>
                <a:gd name="T6" fmla="*/ 0 w 216"/>
                <a:gd name="T7" fmla="*/ 54 h 72"/>
                <a:gd name="T8" fmla="*/ 96 w 216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72">
                  <a:moveTo>
                    <a:pt x="96" y="72"/>
                  </a:moveTo>
                  <a:lnTo>
                    <a:pt x="216" y="18"/>
                  </a:lnTo>
                  <a:lnTo>
                    <a:pt x="120" y="0"/>
                  </a:lnTo>
                  <a:lnTo>
                    <a:pt x="0" y="54"/>
                  </a:lnTo>
                  <a:lnTo>
                    <a:pt x="96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3" name="Freeform 2141"/>
            <p:cNvSpPr>
              <a:spLocks/>
            </p:cNvSpPr>
            <p:nvPr/>
          </p:nvSpPr>
          <p:spPr bwMode="auto">
            <a:xfrm>
              <a:off x="3009" y="2763"/>
              <a:ext cx="204" cy="102"/>
            </a:xfrm>
            <a:custGeom>
              <a:avLst/>
              <a:gdLst>
                <a:gd name="T0" fmla="*/ 96 w 204"/>
                <a:gd name="T1" fmla="*/ 102 h 102"/>
                <a:gd name="T2" fmla="*/ 204 w 204"/>
                <a:gd name="T3" fmla="*/ 24 h 102"/>
                <a:gd name="T4" fmla="*/ 114 w 204"/>
                <a:gd name="T5" fmla="*/ 0 h 102"/>
                <a:gd name="T6" fmla="*/ 0 w 204"/>
                <a:gd name="T7" fmla="*/ 78 h 102"/>
                <a:gd name="T8" fmla="*/ 96 w 2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02">
                  <a:moveTo>
                    <a:pt x="96" y="102"/>
                  </a:moveTo>
                  <a:lnTo>
                    <a:pt x="204" y="24"/>
                  </a:lnTo>
                  <a:lnTo>
                    <a:pt x="114" y="0"/>
                  </a:lnTo>
                  <a:lnTo>
                    <a:pt x="0" y="78"/>
                  </a:lnTo>
                  <a:lnTo>
                    <a:pt x="96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4" name="Freeform 2142"/>
            <p:cNvSpPr>
              <a:spLocks/>
            </p:cNvSpPr>
            <p:nvPr/>
          </p:nvSpPr>
          <p:spPr bwMode="auto">
            <a:xfrm>
              <a:off x="3195" y="2721"/>
              <a:ext cx="114" cy="162"/>
            </a:xfrm>
            <a:custGeom>
              <a:avLst/>
              <a:gdLst>
                <a:gd name="T0" fmla="*/ 0 w 114"/>
                <a:gd name="T1" fmla="*/ 162 h 162"/>
                <a:gd name="T2" fmla="*/ 0 w 114"/>
                <a:gd name="T3" fmla="*/ 72 h 162"/>
                <a:gd name="T4" fmla="*/ 114 w 114"/>
                <a:gd name="T5" fmla="*/ 0 h 162"/>
                <a:gd name="T6" fmla="*/ 114 w 114"/>
                <a:gd name="T7" fmla="*/ 90 h 162"/>
                <a:gd name="T8" fmla="*/ 0 w 11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62">
                  <a:moveTo>
                    <a:pt x="0" y="162"/>
                  </a:moveTo>
                  <a:lnTo>
                    <a:pt x="0" y="72"/>
                  </a:lnTo>
                  <a:lnTo>
                    <a:pt x="114" y="0"/>
                  </a:lnTo>
                  <a:lnTo>
                    <a:pt x="114" y="9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5" name="Freeform 2143"/>
            <p:cNvSpPr>
              <a:spLocks/>
            </p:cNvSpPr>
            <p:nvPr/>
          </p:nvSpPr>
          <p:spPr bwMode="auto">
            <a:xfrm>
              <a:off x="3105" y="2775"/>
              <a:ext cx="90" cy="108"/>
            </a:xfrm>
            <a:custGeom>
              <a:avLst/>
              <a:gdLst>
                <a:gd name="T0" fmla="*/ 0 w 90"/>
                <a:gd name="T1" fmla="*/ 90 h 108"/>
                <a:gd name="T2" fmla="*/ 0 w 90"/>
                <a:gd name="T3" fmla="*/ 0 h 108"/>
                <a:gd name="T4" fmla="*/ 90 w 90"/>
                <a:gd name="T5" fmla="*/ 18 h 108"/>
                <a:gd name="T6" fmla="*/ 90 w 90"/>
                <a:gd name="T7" fmla="*/ 108 h 108"/>
                <a:gd name="T8" fmla="*/ 0 w 90"/>
                <a:gd name="T9" fmla="*/ 9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08">
                  <a:moveTo>
                    <a:pt x="0" y="90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108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6" name="Freeform 2144"/>
            <p:cNvSpPr>
              <a:spLocks/>
            </p:cNvSpPr>
            <p:nvPr/>
          </p:nvSpPr>
          <p:spPr bwMode="auto">
            <a:xfrm>
              <a:off x="3105" y="2697"/>
              <a:ext cx="204" cy="96"/>
            </a:xfrm>
            <a:custGeom>
              <a:avLst/>
              <a:gdLst>
                <a:gd name="T0" fmla="*/ 90 w 204"/>
                <a:gd name="T1" fmla="*/ 96 h 96"/>
                <a:gd name="T2" fmla="*/ 204 w 204"/>
                <a:gd name="T3" fmla="*/ 24 h 96"/>
                <a:gd name="T4" fmla="*/ 108 w 204"/>
                <a:gd name="T5" fmla="*/ 0 h 96"/>
                <a:gd name="T6" fmla="*/ 0 w 204"/>
                <a:gd name="T7" fmla="*/ 78 h 96"/>
                <a:gd name="T8" fmla="*/ 90 w 204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96">
                  <a:moveTo>
                    <a:pt x="90" y="96"/>
                  </a:moveTo>
                  <a:lnTo>
                    <a:pt x="204" y="24"/>
                  </a:lnTo>
                  <a:lnTo>
                    <a:pt x="108" y="0"/>
                  </a:lnTo>
                  <a:lnTo>
                    <a:pt x="0" y="78"/>
                  </a:lnTo>
                  <a:lnTo>
                    <a:pt x="90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7" name="Freeform 2145"/>
            <p:cNvSpPr>
              <a:spLocks/>
            </p:cNvSpPr>
            <p:nvPr/>
          </p:nvSpPr>
          <p:spPr bwMode="auto">
            <a:xfrm>
              <a:off x="3291" y="2655"/>
              <a:ext cx="108" cy="252"/>
            </a:xfrm>
            <a:custGeom>
              <a:avLst/>
              <a:gdLst>
                <a:gd name="T0" fmla="*/ 0 w 108"/>
                <a:gd name="T1" fmla="*/ 252 h 252"/>
                <a:gd name="T2" fmla="*/ 0 w 108"/>
                <a:gd name="T3" fmla="*/ 72 h 252"/>
                <a:gd name="T4" fmla="*/ 108 w 108"/>
                <a:gd name="T5" fmla="*/ 0 h 252"/>
                <a:gd name="T6" fmla="*/ 108 w 108"/>
                <a:gd name="T7" fmla="*/ 180 h 252"/>
                <a:gd name="T8" fmla="*/ 0 w 108"/>
                <a:gd name="T9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252">
                  <a:moveTo>
                    <a:pt x="0" y="252"/>
                  </a:moveTo>
                  <a:lnTo>
                    <a:pt x="0" y="72"/>
                  </a:lnTo>
                  <a:lnTo>
                    <a:pt x="108" y="0"/>
                  </a:lnTo>
                  <a:lnTo>
                    <a:pt x="108" y="180"/>
                  </a:lnTo>
                  <a:lnTo>
                    <a:pt x="0" y="25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8" name="Freeform 2146"/>
            <p:cNvSpPr>
              <a:spLocks/>
            </p:cNvSpPr>
            <p:nvPr/>
          </p:nvSpPr>
          <p:spPr bwMode="auto">
            <a:xfrm>
              <a:off x="3195" y="2703"/>
              <a:ext cx="96" cy="204"/>
            </a:xfrm>
            <a:custGeom>
              <a:avLst/>
              <a:gdLst>
                <a:gd name="T0" fmla="*/ 0 w 96"/>
                <a:gd name="T1" fmla="*/ 180 h 204"/>
                <a:gd name="T2" fmla="*/ 0 w 96"/>
                <a:gd name="T3" fmla="*/ 0 h 204"/>
                <a:gd name="T4" fmla="*/ 96 w 96"/>
                <a:gd name="T5" fmla="*/ 24 h 204"/>
                <a:gd name="T6" fmla="*/ 96 w 96"/>
                <a:gd name="T7" fmla="*/ 204 h 204"/>
                <a:gd name="T8" fmla="*/ 0 w 96"/>
                <a:gd name="T9" fmla="*/ 18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04">
                  <a:moveTo>
                    <a:pt x="0" y="180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96" y="204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9" name="Freeform 2147"/>
            <p:cNvSpPr>
              <a:spLocks/>
            </p:cNvSpPr>
            <p:nvPr/>
          </p:nvSpPr>
          <p:spPr bwMode="auto">
            <a:xfrm>
              <a:off x="3195" y="2631"/>
              <a:ext cx="204" cy="96"/>
            </a:xfrm>
            <a:custGeom>
              <a:avLst/>
              <a:gdLst>
                <a:gd name="T0" fmla="*/ 96 w 204"/>
                <a:gd name="T1" fmla="*/ 96 h 96"/>
                <a:gd name="T2" fmla="*/ 204 w 204"/>
                <a:gd name="T3" fmla="*/ 24 h 96"/>
                <a:gd name="T4" fmla="*/ 114 w 204"/>
                <a:gd name="T5" fmla="*/ 0 h 96"/>
                <a:gd name="T6" fmla="*/ 0 w 204"/>
                <a:gd name="T7" fmla="*/ 72 h 96"/>
                <a:gd name="T8" fmla="*/ 96 w 204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96">
                  <a:moveTo>
                    <a:pt x="96" y="96"/>
                  </a:moveTo>
                  <a:lnTo>
                    <a:pt x="204" y="24"/>
                  </a:lnTo>
                  <a:lnTo>
                    <a:pt x="114" y="0"/>
                  </a:lnTo>
                  <a:lnTo>
                    <a:pt x="0" y="72"/>
                  </a:lnTo>
                  <a:lnTo>
                    <a:pt x="96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0" name="Freeform 2148"/>
            <p:cNvSpPr>
              <a:spLocks/>
            </p:cNvSpPr>
            <p:nvPr/>
          </p:nvSpPr>
          <p:spPr bwMode="auto">
            <a:xfrm>
              <a:off x="3381" y="2589"/>
              <a:ext cx="114" cy="342"/>
            </a:xfrm>
            <a:custGeom>
              <a:avLst/>
              <a:gdLst>
                <a:gd name="T0" fmla="*/ 0 w 114"/>
                <a:gd name="T1" fmla="*/ 342 h 342"/>
                <a:gd name="T2" fmla="*/ 6 w 114"/>
                <a:gd name="T3" fmla="*/ 72 h 342"/>
                <a:gd name="T4" fmla="*/ 114 w 114"/>
                <a:gd name="T5" fmla="*/ 0 h 342"/>
                <a:gd name="T6" fmla="*/ 114 w 114"/>
                <a:gd name="T7" fmla="*/ 270 h 342"/>
                <a:gd name="T8" fmla="*/ 0 w 114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342">
                  <a:moveTo>
                    <a:pt x="0" y="342"/>
                  </a:moveTo>
                  <a:lnTo>
                    <a:pt x="6" y="72"/>
                  </a:lnTo>
                  <a:lnTo>
                    <a:pt x="114" y="0"/>
                  </a:lnTo>
                  <a:lnTo>
                    <a:pt x="114" y="270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1" name="Freeform 2149"/>
            <p:cNvSpPr>
              <a:spLocks/>
            </p:cNvSpPr>
            <p:nvPr/>
          </p:nvSpPr>
          <p:spPr bwMode="auto">
            <a:xfrm>
              <a:off x="3291" y="2637"/>
              <a:ext cx="96" cy="294"/>
            </a:xfrm>
            <a:custGeom>
              <a:avLst/>
              <a:gdLst>
                <a:gd name="T0" fmla="*/ 0 w 96"/>
                <a:gd name="T1" fmla="*/ 270 h 294"/>
                <a:gd name="T2" fmla="*/ 0 w 96"/>
                <a:gd name="T3" fmla="*/ 0 h 294"/>
                <a:gd name="T4" fmla="*/ 96 w 96"/>
                <a:gd name="T5" fmla="*/ 24 h 294"/>
                <a:gd name="T6" fmla="*/ 90 w 96"/>
                <a:gd name="T7" fmla="*/ 294 h 294"/>
                <a:gd name="T8" fmla="*/ 0 w 96"/>
                <a:gd name="T9" fmla="*/ 27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94">
                  <a:moveTo>
                    <a:pt x="0" y="270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90" y="294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2" name="Freeform 2150"/>
            <p:cNvSpPr>
              <a:spLocks/>
            </p:cNvSpPr>
            <p:nvPr/>
          </p:nvSpPr>
          <p:spPr bwMode="auto">
            <a:xfrm>
              <a:off x="3291" y="2565"/>
              <a:ext cx="204" cy="96"/>
            </a:xfrm>
            <a:custGeom>
              <a:avLst/>
              <a:gdLst>
                <a:gd name="T0" fmla="*/ 96 w 204"/>
                <a:gd name="T1" fmla="*/ 96 h 96"/>
                <a:gd name="T2" fmla="*/ 204 w 204"/>
                <a:gd name="T3" fmla="*/ 24 h 96"/>
                <a:gd name="T4" fmla="*/ 114 w 204"/>
                <a:gd name="T5" fmla="*/ 0 h 96"/>
                <a:gd name="T6" fmla="*/ 0 w 204"/>
                <a:gd name="T7" fmla="*/ 72 h 96"/>
                <a:gd name="T8" fmla="*/ 96 w 204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96">
                  <a:moveTo>
                    <a:pt x="96" y="96"/>
                  </a:moveTo>
                  <a:lnTo>
                    <a:pt x="204" y="24"/>
                  </a:lnTo>
                  <a:lnTo>
                    <a:pt x="114" y="0"/>
                  </a:lnTo>
                  <a:lnTo>
                    <a:pt x="0" y="72"/>
                  </a:lnTo>
                  <a:lnTo>
                    <a:pt x="96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" name="Freeform 2151"/>
            <p:cNvSpPr>
              <a:spLocks/>
            </p:cNvSpPr>
            <p:nvPr/>
          </p:nvSpPr>
          <p:spPr bwMode="auto">
            <a:xfrm>
              <a:off x="3477" y="2517"/>
              <a:ext cx="120" cy="444"/>
            </a:xfrm>
            <a:custGeom>
              <a:avLst/>
              <a:gdLst>
                <a:gd name="T0" fmla="*/ 0 w 120"/>
                <a:gd name="T1" fmla="*/ 444 h 444"/>
                <a:gd name="T2" fmla="*/ 6 w 120"/>
                <a:gd name="T3" fmla="*/ 72 h 444"/>
                <a:gd name="T4" fmla="*/ 120 w 120"/>
                <a:gd name="T5" fmla="*/ 0 h 444"/>
                <a:gd name="T6" fmla="*/ 108 w 120"/>
                <a:gd name="T7" fmla="*/ 366 h 444"/>
                <a:gd name="T8" fmla="*/ 0 w 120"/>
                <a:gd name="T9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444">
                  <a:moveTo>
                    <a:pt x="0" y="444"/>
                  </a:moveTo>
                  <a:lnTo>
                    <a:pt x="6" y="72"/>
                  </a:lnTo>
                  <a:lnTo>
                    <a:pt x="120" y="0"/>
                  </a:lnTo>
                  <a:lnTo>
                    <a:pt x="108" y="366"/>
                  </a:lnTo>
                  <a:lnTo>
                    <a:pt x="0" y="44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" name="Freeform 2152"/>
            <p:cNvSpPr>
              <a:spLocks/>
            </p:cNvSpPr>
            <p:nvPr/>
          </p:nvSpPr>
          <p:spPr bwMode="auto">
            <a:xfrm>
              <a:off x="3381" y="2565"/>
              <a:ext cx="102" cy="396"/>
            </a:xfrm>
            <a:custGeom>
              <a:avLst/>
              <a:gdLst>
                <a:gd name="T0" fmla="*/ 0 w 102"/>
                <a:gd name="T1" fmla="*/ 366 h 396"/>
                <a:gd name="T2" fmla="*/ 6 w 102"/>
                <a:gd name="T3" fmla="*/ 0 h 396"/>
                <a:gd name="T4" fmla="*/ 102 w 102"/>
                <a:gd name="T5" fmla="*/ 24 h 396"/>
                <a:gd name="T6" fmla="*/ 96 w 102"/>
                <a:gd name="T7" fmla="*/ 396 h 396"/>
                <a:gd name="T8" fmla="*/ 0 w 102"/>
                <a:gd name="T9" fmla="*/ 36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396">
                  <a:moveTo>
                    <a:pt x="0" y="366"/>
                  </a:moveTo>
                  <a:lnTo>
                    <a:pt x="6" y="0"/>
                  </a:lnTo>
                  <a:lnTo>
                    <a:pt x="102" y="24"/>
                  </a:lnTo>
                  <a:lnTo>
                    <a:pt x="96" y="396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" name="Freeform 2153"/>
            <p:cNvSpPr>
              <a:spLocks/>
            </p:cNvSpPr>
            <p:nvPr/>
          </p:nvSpPr>
          <p:spPr bwMode="auto">
            <a:xfrm>
              <a:off x="3387" y="2493"/>
              <a:ext cx="210" cy="96"/>
            </a:xfrm>
            <a:custGeom>
              <a:avLst/>
              <a:gdLst>
                <a:gd name="T0" fmla="*/ 96 w 210"/>
                <a:gd name="T1" fmla="*/ 96 h 96"/>
                <a:gd name="T2" fmla="*/ 210 w 210"/>
                <a:gd name="T3" fmla="*/ 24 h 96"/>
                <a:gd name="T4" fmla="*/ 114 w 210"/>
                <a:gd name="T5" fmla="*/ 0 h 96"/>
                <a:gd name="T6" fmla="*/ 0 w 210"/>
                <a:gd name="T7" fmla="*/ 72 h 96"/>
                <a:gd name="T8" fmla="*/ 96 w 210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96">
                  <a:moveTo>
                    <a:pt x="96" y="96"/>
                  </a:moveTo>
                  <a:lnTo>
                    <a:pt x="210" y="24"/>
                  </a:lnTo>
                  <a:lnTo>
                    <a:pt x="114" y="0"/>
                  </a:lnTo>
                  <a:lnTo>
                    <a:pt x="0" y="72"/>
                  </a:lnTo>
                  <a:lnTo>
                    <a:pt x="96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" name="Freeform 2154"/>
            <p:cNvSpPr>
              <a:spLocks/>
            </p:cNvSpPr>
            <p:nvPr/>
          </p:nvSpPr>
          <p:spPr bwMode="auto">
            <a:xfrm>
              <a:off x="3573" y="2445"/>
              <a:ext cx="120" cy="540"/>
            </a:xfrm>
            <a:custGeom>
              <a:avLst/>
              <a:gdLst>
                <a:gd name="T0" fmla="*/ 0 w 120"/>
                <a:gd name="T1" fmla="*/ 540 h 540"/>
                <a:gd name="T2" fmla="*/ 12 w 120"/>
                <a:gd name="T3" fmla="*/ 72 h 540"/>
                <a:gd name="T4" fmla="*/ 120 w 120"/>
                <a:gd name="T5" fmla="*/ 0 h 540"/>
                <a:gd name="T6" fmla="*/ 108 w 120"/>
                <a:gd name="T7" fmla="*/ 462 h 540"/>
                <a:gd name="T8" fmla="*/ 0 w 120"/>
                <a:gd name="T9" fmla="*/ 54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540">
                  <a:moveTo>
                    <a:pt x="0" y="540"/>
                  </a:moveTo>
                  <a:lnTo>
                    <a:pt x="12" y="72"/>
                  </a:lnTo>
                  <a:lnTo>
                    <a:pt x="120" y="0"/>
                  </a:lnTo>
                  <a:lnTo>
                    <a:pt x="108" y="462"/>
                  </a:lnTo>
                  <a:lnTo>
                    <a:pt x="0" y="54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" name="Freeform 2155"/>
            <p:cNvSpPr>
              <a:spLocks/>
            </p:cNvSpPr>
            <p:nvPr/>
          </p:nvSpPr>
          <p:spPr bwMode="auto">
            <a:xfrm>
              <a:off x="3477" y="2499"/>
              <a:ext cx="108" cy="486"/>
            </a:xfrm>
            <a:custGeom>
              <a:avLst/>
              <a:gdLst>
                <a:gd name="T0" fmla="*/ 0 w 108"/>
                <a:gd name="T1" fmla="*/ 462 h 486"/>
                <a:gd name="T2" fmla="*/ 6 w 108"/>
                <a:gd name="T3" fmla="*/ 0 h 486"/>
                <a:gd name="T4" fmla="*/ 108 w 108"/>
                <a:gd name="T5" fmla="*/ 18 h 486"/>
                <a:gd name="T6" fmla="*/ 96 w 108"/>
                <a:gd name="T7" fmla="*/ 486 h 486"/>
                <a:gd name="T8" fmla="*/ 0 w 108"/>
                <a:gd name="T9" fmla="*/ 462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86">
                  <a:moveTo>
                    <a:pt x="0" y="462"/>
                  </a:moveTo>
                  <a:lnTo>
                    <a:pt x="6" y="0"/>
                  </a:lnTo>
                  <a:lnTo>
                    <a:pt x="108" y="18"/>
                  </a:lnTo>
                  <a:lnTo>
                    <a:pt x="96" y="486"/>
                  </a:lnTo>
                  <a:lnTo>
                    <a:pt x="0" y="46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" name="Freeform 2156"/>
            <p:cNvSpPr>
              <a:spLocks/>
            </p:cNvSpPr>
            <p:nvPr/>
          </p:nvSpPr>
          <p:spPr bwMode="auto">
            <a:xfrm>
              <a:off x="3483" y="2427"/>
              <a:ext cx="210" cy="90"/>
            </a:xfrm>
            <a:custGeom>
              <a:avLst/>
              <a:gdLst>
                <a:gd name="T0" fmla="*/ 102 w 210"/>
                <a:gd name="T1" fmla="*/ 90 h 90"/>
                <a:gd name="T2" fmla="*/ 210 w 210"/>
                <a:gd name="T3" fmla="*/ 18 h 90"/>
                <a:gd name="T4" fmla="*/ 114 w 210"/>
                <a:gd name="T5" fmla="*/ 0 h 90"/>
                <a:gd name="T6" fmla="*/ 0 w 210"/>
                <a:gd name="T7" fmla="*/ 72 h 90"/>
                <a:gd name="T8" fmla="*/ 102 w 21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90">
                  <a:moveTo>
                    <a:pt x="102" y="90"/>
                  </a:moveTo>
                  <a:lnTo>
                    <a:pt x="210" y="18"/>
                  </a:lnTo>
                  <a:lnTo>
                    <a:pt x="114" y="0"/>
                  </a:lnTo>
                  <a:lnTo>
                    <a:pt x="0" y="72"/>
                  </a:lnTo>
                  <a:lnTo>
                    <a:pt x="102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" name="Freeform 2157"/>
            <p:cNvSpPr>
              <a:spLocks/>
            </p:cNvSpPr>
            <p:nvPr/>
          </p:nvSpPr>
          <p:spPr bwMode="auto">
            <a:xfrm>
              <a:off x="3675" y="2379"/>
              <a:ext cx="120" cy="630"/>
            </a:xfrm>
            <a:custGeom>
              <a:avLst/>
              <a:gdLst>
                <a:gd name="T0" fmla="*/ 0 w 120"/>
                <a:gd name="T1" fmla="*/ 630 h 630"/>
                <a:gd name="T2" fmla="*/ 6 w 120"/>
                <a:gd name="T3" fmla="*/ 66 h 630"/>
                <a:gd name="T4" fmla="*/ 120 w 120"/>
                <a:gd name="T5" fmla="*/ 0 h 630"/>
                <a:gd name="T6" fmla="*/ 102 w 120"/>
                <a:gd name="T7" fmla="*/ 552 h 630"/>
                <a:gd name="T8" fmla="*/ 0 w 120"/>
                <a:gd name="T9" fmla="*/ 6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30">
                  <a:moveTo>
                    <a:pt x="0" y="630"/>
                  </a:moveTo>
                  <a:lnTo>
                    <a:pt x="6" y="66"/>
                  </a:lnTo>
                  <a:lnTo>
                    <a:pt x="120" y="0"/>
                  </a:lnTo>
                  <a:lnTo>
                    <a:pt x="102" y="552"/>
                  </a:lnTo>
                  <a:lnTo>
                    <a:pt x="0" y="63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" name="Freeform 2158"/>
            <p:cNvSpPr>
              <a:spLocks/>
            </p:cNvSpPr>
            <p:nvPr/>
          </p:nvSpPr>
          <p:spPr bwMode="auto">
            <a:xfrm>
              <a:off x="3573" y="2427"/>
              <a:ext cx="108" cy="582"/>
            </a:xfrm>
            <a:custGeom>
              <a:avLst/>
              <a:gdLst>
                <a:gd name="T0" fmla="*/ 0 w 108"/>
                <a:gd name="T1" fmla="*/ 558 h 582"/>
                <a:gd name="T2" fmla="*/ 12 w 108"/>
                <a:gd name="T3" fmla="*/ 0 h 582"/>
                <a:gd name="T4" fmla="*/ 108 w 108"/>
                <a:gd name="T5" fmla="*/ 18 h 582"/>
                <a:gd name="T6" fmla="*/ 102 w 108"/>
                <a:gd name="T7" fmla="*/ 582 h 582"/>
                <a:gd name="T8" fmla="*/ 0 w 108"/>
                <a:gd name="T9" fmla="*/ 558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582">
                  <a:moveTo>
                    <a:pt x="0" y="558"/>
                  </a:moveTo>
                  <a:lnTo>
                    <a:pt x="12" y="0"/>
                  </a:lnTo>
                  <a:lnTo>
                    <a:pt x="108" y="18"/>
                  </a:lnTo>
                  <a:lnTo>
                    <a:pt x="102" y="582"/>
                  </a:lnTo>
                  <a:lnTo>
                    <a:pt x="0" y="55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1" name="Freeform 2159"/>
            <p:cNvSpPr>
              <a:spLocks/>
            </p:cNvSpPr>
            <p:nvPr/>
          </p:nvSpPr>
          <p:spPr bwMode="auto">
            <a:xfrm>
              <a:off x="3585" y="2355"/>
              <a:ext cx="210" cy="90"/>
            </a:xfrm>
            <a:custGeom>
              <a:avLst/>
              <a:gdLst>
                <a:gd name="T0" fmla="*/ 96 w 210"/>
                <a:gd name="T1" fmla="*/ 90 h 90"/>
                <a:gd name="T2" fmla="*/ 210 w 210"/>
                <a:gd name="T3" fmla="*/ 24 h 90"/>
                <a:gd name="T4" fmla="*/ 108 w 210"/>
                <a:gd name="T5" fmla="*/ 0 h 90"/>
                <a:gd name="T6" fmla="*/ 0 w 210"/>
                <a:gd name="T7" fmla="*/ 72 h 90"/>
                <a:gd name="T8" fmla="*/ 96 w 21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90">
                  <a:moveTo>
                    <a:pt x="96" y="90"/>
                  </a:moveTo>
                  <a:lnTo>
                    <a:pt x="210" y="24"/>
                  </a:lnTo>
                  <a:lnTo>
                    <a:pt x="108" y="0"/>
                  </a:lnTo>
                  <a:lnTo>
                    <a:pt x="0" y="72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2" name="Freeform 2160"/>
            <p:cNvSpPr>
              <a:spLocks/>
            </p:cNvSpPr>
            <p:nvPr/>
          </p:nvSpPr>
          <p:spPr bwMode="auto">
            <a:xfrm>
              <a:off x="2169" y="2133"/>
              <a:ext cx="132" cy="594"/>
            </a:xfrm>
            <a:custGeom>
              <a:avLst/>
              <a:gdLst>
                <a:gd name="T0" fmla="*/ 12 w 132"/>
                <a:gd name="T1" fmla="*/ 594 h 594"/>
                <a:gd name="T2" fmla="*/ 0 w 132"/>
                <a:gd name="T3" fmla="*/ 60 h 594"/>
                <a:gd name="T4" fmla="*/ 120 w 132"/>
                <a:gd name="T5" fmla="*/ 0 h 594"/>
                <a:gd name="T6" fmla="*/ 132 w 132"/>
                <a:gd name="T7" fmla="*/ 528 h 594"/>
                <a:gd name="T8" fmla="*/ 12 w 132"/>
                <a:gd name="T9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94">
                  <a:moveTo>
                    <a:pt x="12" y="594"/>
                  </a:moveTo>
                  <a:lnTo>
                    <a:pt x="0" y="60"/>
                  </a:lnTo>
                  <a:lnTo>
                    <a:pt x="120" y="0"/>
                  </a:lnTo>
                  <a:lnTo>
                    <a:pt x="132" y="528"/>
                  </a:lnTo>
                  <a:lnTo>
                    <a:pt x="12" y="59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3" name="Freeform 2161"/>
            <p:cNvSpPr>
              <a:spLocks/>
            </p:cNvSpPr>
            <p:nvPr/>
          </p:nvSpPr>
          <p:spPr bwMode="auto">
            <a:xfrm>
              <a:off x="2079" y="2175"/>
              <a:ext cx="102" cy="552"/>
            </a:xfrm>
            <a:custGeom>
              <a:avLst/>
              <a:gdLst>
                <a:gd name="T0" fmla="*/ 18 w 102"/>
                <a:gd name="T1" fmla="*/ 534 h 552"/>
                <a:gd name="T2" fmla="*/ 0 w 102"/>
                <a:gd name="T3" fmla="*/ 0 h 552"/>
                <a:gd name="T4" fmla="*/ 90 w 102"/>
                <a:gd name="T5" fmla="*/ 18 h 552"/>
                <a:gd name="T6" fmla="*/ 102 w 102"/>
                <a:gd name="T7" fmla="*/ 552 h 552"/>
                <a:gd name="T8" fmla="*/ 18 w 102"/>
                <a:gd name="T9" fmla="*/ 534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552">
                  <a:moveTo>
                    <a:pt x="18" y="534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102" y="552"/>
                  </a:lnTo>
                  <a:lnTo>
                    <a:pt x="18" y="53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4" name="Freeform 2162"/>
            <p:cNvSpPr>
              <a:spLocks/>
            </p:cNvSpPr>
            <p:nvPr/>
          </p:nvSpPr>
          <p:spPr bwMode="auto">
            <a:xfrm>
              <a:off x="2079" y="2109"/>
              <a:ext cx="210" cy="84"/>
            </a:xfrm>
            <a:custGeom>
              <a:avLst/>
              <a:gdLst>
                <a:gd name="T0" fmla="*/ 90 w 210"/>
                <a:gd name="T1" fmla="*/ 84 h 84"/>
                <a:gd name="T2" fmla="*/ 210 w 210"/>
                <a:gd name="T3" fmla="*/ 24 h 84"/>
                <a:gd name="T4" fmla="*/ 126 w 210"/>
                <a:gd name="T5" fmla="*/ 0 h 84"/>
                <a:gd name="T6" fmla="*/ 0 w 210"/>
                <a:gd name="T7" fmla="*/ 66 h 84"/>
                <a:gd name="T8" fmla="*/ 90 w 21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4">
                  <a:moveTo>
                    <a:pt x="90" y="84"/>
                  </a:moveTo>
                  <a:lnTo>
                    <a:pt x="210" y="24"/>
                  </a:lnTo>
                  <a:lnTo>
                    <a:pt x="126" y="0"/>
                  </a:lnTo>
                  <a:lnTo>
                    <a:pt x="0" y="66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5" name="Freeform 2163"/>
            <p:cNvSpPr>
              <a:spLocks/>
            </p:cNvSpPr>
            <p:nvPr/>
          </p:nvSpPr>
          <p:spPr bwMode="auto">
            <a:xfrm>
              <a:off x="2253" y="2061"/>
              <a:ext cx="138" cy="690"/>
            </a:xfrm>
            <a:custGeom>
              <a:avLst/>
              <a:gdLst>
                <a:gd name="T0" fmla="*/ 12 w 138"/>
                <a:gd name="T1" fmla="*/ 690 h 690"/>
                <a:gd name="T2" fmla="*/ 0 w 138"/>
                <a:gd name="T3" fmla="*/ 66 h 690"/>
                <a:gd name="T4" fmla="*/ 126 w 138"/>
                <a:gd name="T5" fmla="*/ 0 h 690"/>
                <a:gd name="T6" fmla="*/ 138 w 138"/>
                <a:gd name="T7" fmla="*/ 618 h 690"/>
                <a:gd name="T8" fmla="*/ 12 w 138"/>
                <a:gd name="T9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690">
                  <a:moveTo>
                    <a:pt x="12" y="690"/>
                  </a:moveTo>
                  <a:lnTo>
                    <a:pt x="0" y="66"/>
                  </a:lnTo>
                  <a:lnTo>
                    <a:pt x="126" y="0"/>
                  </a:lnTo>
                  <a:lnTo>
                    <a:pt x="138" y="618"/>
                  </a:lnTo>
                  <a:lnTo>
                    <a:pt x="12" y="69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6" name="Freeform 2164"/>
            <p:cNvSpPr>
              <a:spLocks/>
            </p:cNvSpPr>
            <p:nvPr/>
          </p:nvSpPr>
          <p:spPr bwMode="auto">
            <a:xfrm>
              <a:off x="2163" y="2103"/>
              <a:ext cx="102" cy="648"/>
            </a:xfrm>
            <a:custGeom>
              <a:avLst/>
              <a:gdLst>
                <a:gd name="T0" fmla="*/ 18 w 102"/>
                <a:gd name="T1" fmla="*/ 624 h 648"/>
                <a:gd name="T2" fmla="*/ 0 w 102"/>
                <a:gd name="T3" fmla="*/ 0 h 648"/>
                <a:gd name="T4" fmla="*/ 90 w 102"/>
                <a:gd name="T5" fmla="*/ 24 h 648"/>
                <a:gd name="T6" fmla="*/ 102 w 102"/>
                <a:gd name="T7" fmla="*/ 648 h 648"/>
                <a:gd name="T8" fmla="*/ 18 w 102"/>
                <a:gd name="T9" fmla="*/ 6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48">
                  <a:moveTo>
                    <a:pt x="18" y="624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102" y="648"/>
                  </a:lnTo>
                  <a:lnTo>
                    <a:pt x="18" y="62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7" name="Freeform 2165"/>
            <p:cNvSpPr>
              <a:spLocks/>
            </p:cNvSpPr>
            <p:nvPr/>
          </p:nvSpPr>
          <p:spPr bwMode="auto">
            <a:xfrm>
              <a:off x="2163" y="2043"/>
              <a:ext cx="216" cy="84"/>
            </a:xfrm>
            <a:custGeom>
              <a:avLst/>
              <a:gdLst>
                <a:gd name="T0" fmla="*/ 90 w 216"/>
                <a:gd name="T1" fmla="*/ 84 h 84"/>
                <a:gd name="T2" fmla="*/ 216 w 216"/>
                <a:gd name="T3" fmla="*/ 18 h 84"/>
                <a:gd name="T4" fmla="*/ 126 w 216"/>
                <a:gd name="T5" fmla="*/ 0 h 84"/>
                <a:gd name="T6" fmla="*/ 0 w 216"/>
                <a:gd name="T7" fmla="*/ 60 h 84"/>
                <a:gd name="T8" fmla="*/ 90 w 21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4">
                  <a:moveTo>
                    <a:pt x="90" y="84"/>
                  </a:moveTo>
                  <a:lnTo>
                    <a:pt x="216" y="18"/>
                  </a:lnTo>
                  <a:lnTo>
                    <a:pt x="126" y="0"/>
                  </a:lnTo>
                  <a:lnTo>
                    <a:pt x="0" y="60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8" name="Freeform 2166"/>
            <p:cNvSpPr>
              <a:spLocks/>
            </p:cNvSpPr>
            <p:nvPr/>
          </p:nvSpPr>
          <p:spPr bwMode="auto">
            <a:xfrm>
              <a:off x="2337" y="1989"/>
              <a:ext cx="138" cy="786"/>
            </a:xfrm>
            <a:custGeom>
              <a:avLst/>
              <a:gdLst>
                <a:gd name="T0" fmla="*/ 18 w 138"/>
                <a:gd name="T1" fmla="*/ 786 h 786"/>
                <a:gd name="T2" fmla="*/ 0 w 138"/>
                <a:gd name="T3" fmla="*/ 66 h 786"/>
                <a:gd name="T4" fmla="*/ 126 w 138"/>
                <a:gd name="T5" fmla="*/ 0 h 786"/>
                <a:gd name="T6" fmla="*/ 138 w 138"/>
                <a:gd name="T7" fmla="*/ 714 h 786"/>
                <a:gd name="T8" fmla="*/ 18 w 138"/>
                <a:gd name="T9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786">
                  <a:moveTo>
                    <a:pt x="18" y="786"/>
                  </a:moveTo>
                  <a:lnTo>
                    <a:pt x="0" y="66"/>
                  </a:lnTo>
                  <a:lnTo>
                    <a:pt x="126" y="0"/>
                  </a:lnTo>
                  <a:lnTo>
                    <a:pt x="138" y="714"/>
                  </a:lnTo>
                  <a:lnTo>
                    <a:pt x="18" y="78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9" name="Freeform 2167"/>
            <p:cNvSpPr>
              <a:spLocks/>
            </p:cNvSpPr>
            <p:nvPr/>
          </p:nvSpPr>
          <p:spPr bwMode="auto">
            <a:xfrm>
              <a:off x="2247" y="2031"/>
              <a:ext cx="108" cy="744"/>
            </a:xfrm>
            <a:custGeom>
              <a:avLst/>
              <a:gdLst>
                <a:gd name="T0" fmla="*/ 18 w 108"/>
                <a:gd name="T1" fmla="*/ 720 h 744"/>
                <a:gd name="T2" fmla="*/ 0 w 108"/>
                <a:gd name="T3" fmla="*/ 0 h 744"/>
                <a:gd name="T4" fmla="*/ 90 w 108"/>
                <a:gd name="T5" fmla="*/ 24 h 744"/>
                <a:gd name="T6" fmla="*/ 108 w 108"/>
                <a:gd name="T7" fmla="*/ 744 h 744"/>
                <a:gd name="T8" fmla="*/ 18 w 108"/>
                <a:gd name="T9" fmla="*/ 72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44">
                  <a:moveTo>
                    <a:pt x="18" y="720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108" y="744"/>
                  </a:lnTo>
                  <a:lnTo>
                    <a:pt x="18" y="7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0" name="Freeform 2168"/>
            <p:cNvSpPr>
              <a:spLocks/>
            </p:cNvSpPr>
            <p:nvPr/>
          </p:nvSpPr>
          <p:spPr bwMode="auto">
            <a:xfrm>
              <a:off x="2247" y="1971"/>
              <a:ext cx="216" cy="84"/>
            </a:xfrm>
            <a:custGeom>
              <a:avLst/>
              <a:gdLst>
                <a:gd name="T0" fmla="*/ 90 w 216"/>
                <a:gd name="T1" fmla="*/ 84 h 84"/>
                <a:gd name="T2" fmla="*/ 216 w 216"/>
                <a:gd name="T3" fmla="*/ 18 h 84"/>
                <a:gd name="T4" fmla="*/ 126 w 216"/>
                <a:gd name="T5" fmla="*/ 0 h 84"/>
                <a:gd name="T6" fmla="*/ 0 w 216"/>
                <a:gd name="T7" fmla="*/ 60 h 84"/>
                <a:gd name="T8" fmla="*/ 90 w 21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4">
                  <a:moveTo>
                    <a:pt x="90" y="84"/>
                  </a:moveTo>
                  <a:lnTo>
                    <a:pt x="216" y="18"/>
                  </a:lnTo>
                  <a:lnTo>
                    <a:pt x="126" y="0"/>
                  </a:lnTo>
                  <a:lnTo>
                    <a:pt x="0" y="60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1" name="Freeform 2169"/>
            <p:cNvSpPr>
              <a:spLocks/>
            </p:cNvSpPr>
            <p:nvPr/>
          </p:nvSpPr>
          <p:spPr bwMode="auto">
            <a:xfrm>
              <a:off x="2427" y="1917"/>
              <a:ext cx="138" cy="882"/>
            </a:xfrm>
            <a:custGeom>
              <a:avLst/>
              <a:gdLst>
                <a:gd name="T0" fmla="*/ 12 w 138"/>
                <a:gd name="T1" fmla="*/ 882 h 882"/>
                <a:gd name="T2" fmla="*/ 0 w 138"/>
                <a:gd name="T3" fmla="*/ 60 h 882"/>
                <a:gd name="T4" fmla="*/ 126 w 138"/>
                <a:gd name="T5" fmla="*/ 0 h 882"/>
                <a:gd name="T6" fmla="*/ 138 w 138"/>
                <a:gd name="T7" fmla="*/ 810 h 882"/>
                <a:gd name="T8" fmla="*/ 12 w 138"/>
                <a:gd name="T9" fmla="*/ 882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882">
                  <a:moveTo>
                    <a:pt x="12" y="882"/>
                  </a:moveTo>
                  <a:lnTo>
                    <a:pt x="0" y="60"/>
                  </a:lnTo>
                  <a:lnTo>
                    <a:pt x="126" y="0"/>
                  </a:lnTo>
                  <a:lnTo>
                    <a:pt x="138" y="810"/>
                  </a:lnTo>
                  <a:lnTo>
                    <a:pt x="12" y="88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2" name="Freeform 2170"/>
            <p:cNvSpPr>
              <a:spLocks/>
            </p:cNvSpPr>
            <p:nvPr/>
          </p:nvSpPr>
          <p:spPr bwMode="auto">
            <a:xfrm>
              <a:off x="2337" y="1959"/>
              <a:ext cx="102" cy="840"/>
            </a:xfrm>
            <a:custGeom>
              <a:avLst/>
              <a:gdLst>
                <a:gd name="T0" fmla="*/ 18 w 102"/>
                <a:gd name="T1" fmla="*/ 816 h 840"/>
                <a:gd name="T2" fmla="*/ 0 w 102"/>
                <a:gd name="T3" fmla="*/ 0 h 840"/>
                <a:gd name="T4" fmla="*/ 90 w 102"/>
                <a:gd name="T5" fmla="*/ 18 h 840"/>
                <a:gd name="T6" fmla="*/ 102 w 102"/>
                <a:gd name="T7" fmla="*/ 840 h 840"/>
                <a:gd name="T8" fmla="*/ 18 w 102"/>
                <a:gd name="T9" fmla="*/ 81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40">
                  <a:moveTo>
                    <a:pt x="18" y="816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102" y="840"/>
                  </a:lnTo>
                  <a:lnTo>
                    <a:pt x="18" y="8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3" name="Freeform 2171"/>
            <p:cNvSpPr>
              <a:spLocks/>
            </p:cNvSpPr>
            <p:nvPr/>
          </p:nvSpPr>
          <p:spPr bwMode="auto">
            <a:xfrm>
              <a:off x="2337" y="1899"/>
              <a:ext cx="216" cy="78"/>
            </a:xfrm>
            <a:custGeom>
              <a:avLst/>
              <a:gdLst>
                <a:gd name="T0" fmla="*/ 90 w 216"/>
                <a:gd name="T1" fmla="*/ 78 h 78"/>
                <a:gd name="T2" fmla="*/ 216 w 216"/>
                <a:gd name="T3" fmla="*/ 18 h 78"/>
                <a:gd name="T4" fmla="*/ 126 w 216"/>
                <a:gd name="T5" fmla="*/ 0 h 78"/>
                <a:gd name="T6" fmla="*/ 0 w 216"/>
                <a:gd name="T7" fmla="*/ 60 h 78"/>
                <a:gd name="T8" fmla="*/ 90 w 216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78">
                  <a:moveTo>
                    <a:pt x="90" y="78"/>
                  </a:moveTo>
                  <a:lnTo>
                    <a:pt x="216" y="18"/>
                  </a:lnTo>
                  <a:lnTo>
                    <a:pt x="126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4" name="Freeform 2172"/>
            <p:cNvSpPr>
              <a:spLocks/>
            </p:cNvSpPr>
            <p:nvPr/>
          </p:nvSpPr>
          <p:spPr bwMode="auto">
            <a:xfrm>
              <a:off x="2517" y="1845"/>
              <a:ext cx="132" cy="978"/>
            </a:xfrm>
            <a:custGeom>
              <a:avLst/>
              <a:gdLst>
                <a:gd name="T0" fmla="*/ 12 w 132"/>
                <a:gd name="T1" fmla="*/ 978 h 978"/>
                <a:gd name="T2" fmla="*/ 0 w 132"/>
                <a:gd name="T3" fmla="*/ 60 h 978"/>
                <a:gd name="T4" fmla="*/ 120 w 132"/>
                <a:gd name="T5" fmla="*/ 0 h 978"/>
                <a:gd name="T6" fmla="*/ 132 w 132"/>
                <a:gd name="T7" fmla="*/ 900 h 978"/>
                <a:gd name="T8" fmla="*/ 12 w 132"/>
                <a:gd name="T9" fmla="*/ 978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978">
                  <a:moveTo>
                    <a:pt x="12" y="978"/>
                  </a:moveTo>
                  <a:lnTo>
                    <a:pt x="0" y="60"/>
                  </a:lnTo>
                  <a:lnTo>
                    <a:pt x="120" y="0"/>
                  </a:lnTo>
                  <a:lnTo>
                    <a:pt x="132" y="900"/>
                  </a:lnTo>
                  <a:lnTo>
                    <a:pt x="12" y="97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5" name="Freeform 2173"/>
            <p:cNvSpPr>
              <a:spLocks/>
            </p:cNvSpPr>
            <p:nvPr/>
          </p:nvSpPr>
          <p:spPr bwMode="auto">
            <a:xfrm>
              <a:off x="2427" y="1887"/>
              <a:ext cx="102" cy="936"/>
            </a:xfrm>
            <a:custGeom>
              <a:avLst/>
              <a:gdLst>
                <a:gd name="T0" fmla="*/ 12 w 102"/>
                <a:gd name="T1" fmla="*/ 912 h 936"/>
                <a:gd name="T2" fmla="*/ 0 w 102"/>
                <a:gd name="T3" fmla="*/ 0 h 936"/>
                <a:gd name="T4" fmla="*/ 90 w 102"/>
                <a:gd name="T5" fmla="*/ 18 h 936"/>
                <a:gd name="T6" fmla="*/ 102 w 102"/>
                <a:gd name="T7" fmla="*/ 936 h 936"/>
                <a:gd name="T8" fmla="*/ 12 w 102"/>
                <a:gd name="T9" fmla="*/ 912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936">
                  <a:moveTo>
                    <a:pt x="12" y="912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102" y="936"/>
                  </a:lnTo>
                  <a:lnTo>
                    <a:pt x="12" y="9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6" name="Freeform 2174"/>
            <p:cNvSpPr>
              <a:spLocks/>
            </p:cNvSpPr>
            <p:nvPr/>
          </p:nvSpPr>
          <p:spPr bwMode="auto">
            <a:xfrm>
              <a:off x="2427" y="1827"/>
              <a:ext cx="210" cy="78"/>
            </a:xfrm>
            <a:custGeom>
              <a:avLst/>
              <a:gdLst>
                <a:gd name="T0" fmla="*/ 90 w 210"/>
                <a:gd name="T1" fmla="*/ 78 h 78"/>
                <a:gd name="T2" fmla="*/ 210 w 210"/>
                <a:gd name="T3" fmla="*/ 18 h 78"/>
                <a:gd name="T4" fmla="*/ 120 w 210"/>
                <a:gd name="T5" fmla="*/ 0 h 78"/>
                <a:gd name="T6" fmla="*/ 0 w 210"/>
                <a:gd name="T7" fmla="*/ 60 h 78"/>
                <a:gd name="T8" fmla="*/ 90 w 21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78">
                  <a:moveTo>
                    <a:pt x="90" y="78"/>
                  </a:moveTo>
                  <a:lnTo>
                    <a:pt x="210" y="18"/>
                  </a:lnTo>
                  <a:lnTo>
                    <a:pt x="120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7" name="Freeform 2175"/>
            <p:cNvSpPr>
              <a:spLocks/>
            </p:cNvSpPr>
            <p:nvPr/>
          </p:nvSpPr>
          <p:spPr bwMode="auto">
            <a:xfrm>
              <a:off x="2607" y="1767"/>
              <a:ext cx="132" cy="1074"/>
            </a:xfrm>
            <a:custGeom>
              <a:avLst/>
              <a:gdLst>
                <a:gd name="T0" fmla="*/ 12 w 132"/>
                <a:gd name="T1" fmla="*/ 1074 h 1074"/>
                <a:gd name="T2" fmla="*/ 0 w 132"/>
                <a:gd name="T3" fmla="*/ 66 h 1074"/>
                <a:gd name="T4" fmla="*/ 120 w 132"/>
                <a:gd name="T5" fmla="*/ 0 h 1074"/>
                <a:gd name="T6" fmla="*/ 132 w 132"/>
                <a:gd name="T7" fmla="*/ 1002 h 1074"/>
                <a:gd name="T8" fmla="*/ 12 w 132"/>
                <a:gd name="T9" fmla="*/ 1074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074">
                  <a:moveTo>
                    <a:pt x="12" y="1074"/>
                  </a:moveTo>
                  <a:lnTo>
                    <a:pt x="0" y="66"/>
                  </a:lnTo>
                  <a:lnTo>
                    <a:pt x="120" y="0"/>
                  </a:lnTo>
                  <a:lnTo>
                    <a:pt x="132" y="1002"/>
                  </a:lnTo>
                  <a:lnTo>
                    <a:pt x="12" y="107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8" name="Freeform 2176"/>
            <p:cNvSpPr>
              <a:spLocks/>
            </p:cNvSpPr>
            <p:nvPr/>
          </p:nvSpPr>
          <p:spPr bwMode="auto">
            <a:xfrm>
              <a:off x="2517" y="1809"/>
              <a:ext cx="102" cy="1032"/>
            </a:xfrm>
            <a:custGeom>
              <a:avLst/>
              <a:gdLst>
                <a:gd name="T0" fmla="*/ 12 w 102"/>
                <a:gd name="T1" fmla="*/ 1014 h 1032"/>
                <a:gd name="T2" fmla="*/ 0 w 102"/>
                <a:gd name="T3" fmla="*/ 0 h 1032"/>
                <a:gd name="T4" fmla="*/ 90 w 102"/>
                <a:gd name="T5" fmla="*/ 24 h 1032"/>
                <a:gd name="T6" fmla="*/ 102 w 102"/>
                <a:gd name="T7" fmla="*/ 1032 h 1032"/>
                <a:gd name="T8" fmla="*/ 12 w 102"/>
                <a:gd name="T9" fmla="*/ 1014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032">
                  <a:moveTo>
                    <a:pt x="12" y="1014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102" y="1032"/>
                  </a:lnTo>
                  <a:lnTo>
                    <a:pt x="12" y="10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9" name="Freeform 2177"/>
            <p:cNvSpPr>
              <a:spLocks/>
            </p:cNvSpPr>
            <p:nvPr/>
          </p:nvSpPr>
          <p:spPr bwMode="auto">
            <a:xfrm>
              <a:off x="2517" y="1749"/>
              <a:ext cx="210" cy="84"/>
            </a:xfrm>
            <a:custGeom>
              <a:avLst/>
              <a:gdLst>
                <a:gd name="T0" fmla="*/ 90 w 210"/>
                <a:gd name="T1" fmla="*/ 84 h 84"/>
                <a:gd name="T2" fmla="*/ 210 w 210"/>
                <a:gd name="T3" fmla="*/ 18 h 84"/>
                <a:gd name="T4" fmla="*/ 120 w 210"/>
                <a:gd name="T5" fmla="*/ 0 h 84"/>
                <a:gd name="T6" fmla="*/ 0 w 210"/>
                <a:gd name="T7" fmla="*/ 60 h 84"/>
                <a:gd name="T8" fmla="*/ 90 w 21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4">
                  <a:moveTo>
                    <a:pt x="90" y="84"/>
                  </a:moveTo>
                  <a:lnTo>
                    <a:pt x="210" y="18"/>
                  </a:lnTo>
                  <a:lnTo>
                    <a:pt x="120" y="0"/>
                  </a:lnTo>
                  <a:lnTo>
                    <a:pt x="0" y="60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0" name="Freeform 2178"/>
            <p:cNvSpPr>
              <a:spLocks/>
            </p:cNvSpPr>
            <p:nvPr/>
          </p:nvSpPr>
          <p:spPr bwMode="auto">
            <a:xfrm>
              <a:off x="2697" y="1695"/>
              <a:ext cx="132" cy="1170"/>
            </a:xfrm>
            <a:custGeom>
              <a:avLst/>
              <a:gdLst>
                <a:gd name="T0" fmla="*/ 12 w 132"/>
                <a:gd name="T1" fmla="*/ 1170 h 1170"/>
                <a:gd name="T2" fmla="*/ 0 w 132"/>
                <a:gd name="T3" fmla="*/ 60 h 1170"/>
                <a:gd name="T4" fmla="*/ 126 w 132"/>
                <a:gd name="T5" fmla="*/ 0 h 1170"/>
                <a:gd name="T6" fmla="*/ 132 w 132"/>
                <a:gd name="T7" fmla="*/ 1098 h 1170"/>
                <a:gd name="T8" fmla="*/ 12 w 132"/>
                <a:gd name="T9" fmla="*/ 117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70">
                  <a:moveTo>
                    <a:pt x="12" y="1170"/>
                  </a:moveTo>
                  <a:lnTo>
                    <a:pt x="0" y="60"/>
                  </a:lnTo>
                  <a:lnTo>
                    <a:pt x="126" y="0"/>
                  </a:lnTo>
                  <a:lnTo>
                    <a:pt x="132" y="1098"/>
                  </a:lnTo>
                  <a:lnTo>
                    <a:pt x="12" y="117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1" name="Freeform 2179"/>
            <p:cNvSpPr>
              <a:spLocks/>
            </p:cNvSpPr>
            <p:nvPr/>
          </p:nvSpPr>
          <p:spPr bwMode="auto">
            <a:xfrm>
              <a:off x="2607" y="1737"/>
              <a:ext cx="102" cy="1128"/>
            </a:xfrm>
            <a:custGeom>
              <a:avLst/>
              <a:gdLst>
                <a:gd name="T0" fmla="*/ 12 w 102"/>
                <a:gd name="T1" fmla="*/ 1104 h 1128"/>
                <a:gd name="T2" fmla="*/ 0 w 102"/>
                <a:gd name="T3" fmla="*/ 0 h 1128"/>
                <a:gd name="T4" fmla="*/ 90 w 102"/>
                <a:gd name="T5" fmla="*/ 18 h 1128"/>
                <a:gd name="T6" fmla="*/ 102 w 102"/>
                <a:gd name="T7" fmla="*/ 1128 h 1128"/>
                <a:gd name="T8" fmla="*/ 12 w 102"/>
                <a:gd name="T9" fmla="*/ 1104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128">
                  <a:moveTo>
                    <a:pt x="12" y="1104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102" y="1128"/>
                  </a:lnTo>
                  <a:lnTo>
                    <a:pt x="12" y="110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2" name="Freeform 2180"/>
            <p:cNvSpPr>
              <a:spLocks/>
            </p:cNvSpPr>
            <p:nvPr/>
          </p:nvSpPr>
          <p:spPr bwMode="auto">
            <a:xfrm>
              <a:off x="2607" y="1677"/>
              <a:ext cx="216" cy="78"/>
            </a:xfrm>
            <a:custGeom>
              <a:avLst/>
              <a:gdLst>
                <a:gd name="T0" fmla="*/ 90 w 216"/>
                <a:gd name="T1" fmla="*/ 78 h 78"/>
                <a:gd name="T2" fmla="*/ 216 w 216"/>
                <a:gd name="T3" fmla="*/ 18 h 78"/>
                <a:gd name="T4" fmla="*/ 120 w 216"/>
                <a:gd name="T5" fmla="*/ 0 h 78"/>
                <a:gd name="T6" fmla="*/ 0 w 216"/>
                <a:gd name="T7" fmla="*/ 60 h 78"/>
                <a:gd name="T8" fmla="*/ 90 w 216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78">
                  <a:moveTo>
                    <a:pt x="90" y="78"/>
                  </a:moveTo>
                  <a:lnTo>
                    <a:pt x="216" y="18"/>
                  </a:lnTo>
                  <a:lnTo>
                    <a:pt x="120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" name="Freeform 2181"/>
            <p:cNvSpPr>
              <a:spLocks/>
            </p:cNvSpPr>
            <p:nvPr/>
          </p:nvSpPr>
          <p:spPr bwMode="auto">
            <a:xfrm>
              <a:off x="2793" y="1617"/>
              <a:ext cx="126" cy="1272"/>
            </a:xfrm>
            <a:custGeom>
              <a:avLst/>
              <a:gdLst>
                <a:gd name="T0" fmla="*/ 6 w 126"/>
                <a:gd name="T1" fmla="*/ 1272 h 1272"/>
                <a:gd name="T2" fmla="*/ 0 w 126"/>
                <a:gd name="T3" fmla="*/ 60 h 1272"/>
                <a:gd name="T4" fmla="*/ 120 w 126"/>
                <a:gd name="T5" fmla="*/ 0 h 1272"/>
                <a:gd name="T6" fmla="*/ 126 w 126"/>
                <a:gd name="T7" fmla="*/ 1200 h 1272"/>
                <a:gd name="T8" fmla="*/ 6 w 126"/>
                <a:gd name="T9" fmla="*/ 12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72">
                  <a:moveTo>
                    <a:pt x="6" y="1272"/>
                  </a:moveTo>
                  <a:lnTo>
                    <a:pt x="0" y="60"/>
                  </a:lnTo>
                  <a:lnTo>
                    <a:pt x="120" y="0"/>
                  </a:lnTo>
                  <a:lnTo>
                    <a:pt x="126" y="1200"/>
                  </a:lnTo>
                  <a:lnTo>
                    <a:pt x="6" y="127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4" name="Freeform 2182"/>
            <p:cNvSpPr>
              <a:spLocks/>
            </p:cNvSpPr>
            <p:nvPr/>
          </p:nvSpPr>
          <p:spPr bwMode="auto">
            <a:xfrm>
              <a:off x="2697" y="1659"/>
              <a:ext cx="102" cy="1230"/>
            </a:xfrm>
            <a:custGeom>
              <a:avLst/>
              <a:gdLst>
                <a:gd name="T0" fmla="*/ 12 w 102"/>
                <a:gd name="T1" fmla="*/ 1206 h 1230"/>
                <a:gd name="T2" fmla="*/ 0 w 102"/>
                <a:gd name="T3" fmla="*/ 0 h 1230"/>
                <a:gd name="T4" fmla="*/ 96 w 102"/>
                <a:gd name="T5" fmla="*/ 18 h 1230"/>
                <a:gd name="T6" fmla="*/ 102 w 102"/>
                <a:gd name="T7" fmla="*/ 1230 h 1230"/>
                <a:gd name="T8" fmla="*/ 12 w 102"/>
                <a:gd name="T9" fmla="*/ 1206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230">
                  <a:moveTo>
                    <a:pt x="12" y="1206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102" y="1230"/>
                  </a:lnTo>
                  <a:lnTo>
                    <a:pt x="12" y="120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5" name="Freeform 2183"/>
            <p:cNvSpPr>
              <a:spLocks/>
            </p:cNvSpPr>
            <p:nvPr/>
          </p:nvSpPr>
          <p:spPr bwMode="auto">
            <a:xfrm>
              <a:off x="2697" y="1599"/>
              <a:ext cx="216" cy="78"/>
            </a:xfrm>
            <a:custGeom>
              <a:avLst/>
              <a:gdLst>
                <a:gd name="T0" fmla="*/ 96 w 216"/>
                <a:gd name="T1" fmla="*/ 78 h 78"/>
                <a:gd name="T2" fmla="*/ 216 w 216"/>
                <a:gd name="T3" fmla="*/ 18 h 78"/>
                <a:gd name="T4" fmla="*/ 126 w 216"/>
                <a:gd name="T5" fmla="*/ 0 h 78"/>
                <a:gd name="T6" fmla="*/ 0 w 216"/>
                <a:gd name="T7" fmla="*/ 60 h 78"/>
                <a:gd name="T8" fmla="*/ 96 w 216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78">
                  <a:moveTo>
                    <a:pt x="96" y="78"/>
                  </a:moveTo>
                  <a:lnTo>
                    <a:pt x="216" y="18"/>
                  </a:lnTo>
                  <a:lnTo>
                    <a:pt x="126" y="0"/>
                  </a:lnTo>
                  <a:lnTo>
                    <a:pt x="0" y="60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6" name="Freeform 2184"/>
            <p:cNvSpPr>
              <a:spLocks/>
            </p:cNvSpPr>
            <p:nvPr/>
          </p:nvSpPr>
          <p:spPr bwMode="auto">
            <a:xfrm>
              <a:off x="2889" y="1539"/>
              <a:ext cx="120" cy="1374"/>
            </a:xfrm>
            <a:custGeom>
              <a:avLst/>
              <a:gdLst>
                <a:gd name="T0" fmla="*/ 6 w 120"/>
                <a:gd name="T1" fmla="*/ 1374 h 1374"/>
                <a:gd name="T2" fmla="*/ 0 w 120"/>
                <a:gd name="T3" fmla="*/ 60 h 1374"/>
                <a:gd name="T4" fmla="*/ 120 w 120"/>
                <a:gd name="T5" fmla="*/ 0 h 1374"/>
                <a:gd name="T6" fmla="*/ 120 w 120"/>
                <a:gd name="T7" fmla="*/ 1302 h 1374"/>
                <a:gd name="T8" fmla="*/ 6 w 120"/>
                <a:gd name="T9" fmla="*/ 1374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374">
                  <a:moveTo>
                    <a:pt x="6" y="1374"/>
                  </a:moveTo>
                  <a:lnTo>
                    <a:pt x="0" y="60"/>
                  </a:lnTo>
                  <a:lnTo>
                    <a:pt x="120" y="0"/>
                  </a:lnTo>
                  <a:lnTo>
                    <a:pt x="120" y="1302"/>
                  </a:lnTo>
                  <a:lnTo>
                    <a:pt x="6" y="137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7" name="Freeform 2185"/>
            <p:cNvSpPr>
              <a:spLocks/>
            </p:cNvSpPr>
            <p:nvPr/>
          </p:nvSpPr>
          <p:spPr bwMode="auto">
            <a:xfrm>
              <a:off x="2793" y="1581"/>
              <a:ext cx="102" cy="1332"/>
            </a:xfrm>
            <a:custGeom>
              <a:avLst/>
              <a:gdLst>
                <a:gd name="T0" fmla="*/ 6 w 102"/>
                <a:gd name="T1" fmla="*/ 1308 h 1332"/>
                <a:gd name="T2" fmla="*/ 0 w 102"/>
                <a:gd name="T3" fmla="*/ 0 h 1332"/>
                <a:gd name="T4" fmla="*/ 96 w 102"/>
                <a:gd name="T5" fmla="*/ 18 h 1332"/>
                <a:gd name="T6" fmla="*/ 102 w 102"/>
                <a:gd name="T7" fmla="*/ 1332 h 1332"/>
                <a:gd name="T8" fmla="*/ 6 w 102"/>
                <a:gd name="T9" fmla="*/ 1308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332">
                  <a:moveTo>
                    <a:pt x="6" y="1308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102" y="1332"/>
                  </a:lnTo>
                  <a:lnTo>
                    <a:pt x="6" y="130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8" name="Freeform 2186"/>
            <p:cNvSpPr>
              <a:spLocks/>
            </p:cNvSpPr>
            <p:nvPr/>
          </p:nvSpPr>
          <p:spPr bwMode="auto">
            <a:xfrm>
              <a:off x="2793" y="1521"/>
              <a:ext cx="216" cy="78"/>
            </a:xfrm>
            <a:custGeom>
              <a:avLst/>
              <a:gdLst>
                <a:gd name="T0" fmla="*/ 96 w 216"/>
                <a:gd name="T1" fmla="*/ 78 h 78"/>
                <a:gd name="T2" fmla="*/ 216 w 216"/>
                <a:gd name="T3" fmla="*/ 18 h 78"/>
                <a:gd name="T4" fmla="*/ 120 w 216"/>
                <a:gd name="T5" fmla="*/ 0 h 78"/>
                <a:gd name="T6" fmla="*/ 0 w 216"/>
                <a:gd name="T7" fmla="*/ 60 h 78"/>
                <a:gd name="T8" fmla="*/ 96 w 216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78">
                  <a:moveTo>
                    <a:pt x="96" y="78"/>
                  </a:moveTo>
                  <a:lnTo>
                    <a:pt x="216" y="18"/>
                  </a:lnTo>
                  <a:lnTo>
                    <a:pt x="120" y="0"/>
                  </a:lnTo>
                  <a:lnTo>
                    <a:pt x="0" y="60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9" name="Freeform 2187"/>
            <p:cNvSpPr>
              <a:spLocks/>
            </p:cNvSpPr>
            <p:nvPr/>
          </p:nvSpPr>
          <p:spPr bwMode="auto">
            <a:xfrm>
              <a:off x="2985" y="1461"/>
              <a:ext cx="120" cy="1476"/>
            </a:xfrm>
            <a:custGeom>
              <a:avLst/>
              <a:gdLst>
                <a:gd name="T0" fmla="*/ 0 w 120"/>
                <a:gd name="T1" fmla="*/ 1476 h 1476"/>
                <a:gd name="T2" fmla="*/ 0 w 120"/>
                <a:gd name="T3" fmla="*/ 60 h 1476"/>
                <a:gd name="T4" fmla="*/ 120 w 120"/>
                <a:gd name="T5" fmla="*/ 0 h 1476"/>
                <a:gd name="T6" fmla="*/ 120 w 120"/>
                <a:gd name="T7" fmla="*/ 1404 h 1476"/>
                <a:gd name="T8" fmla="*/ 0 w 120"/>
                <a:gd name="T9" fmla="*/ 1476 h 1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476">
                  <a:moveTo>
                    <a:pt x="0" y="1476"/>
                  </a:moveTo>
                  <a:lnTo>
                    <a:pt x="0" y="60"/>
                  </a:lnTo>
                  <a:lnTo>
                    <a:pt x="120" y="0"/>
                  </a:lnTo>
                  <a:lnTo>
                    <a:pt x="120" y="1404"/>
                  </a:lnTo>
                  <a:lnTo>
                    <a:pt x="0" y="147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0" name="Freeform 2188"/>
            <p:cNvSpPr>
              <a:spLocks/>
            </p:cNvSpPr>
            <p:nvPr/>
          </p:nvSpPr>
          <p:spPr bwMode="auto">
            <a:xfrm>
              <a:off x="2889" y="1503"/>
              <a:ext cx="96" cy="1434"/>
            </a:xfrm>
            <a:custGeom>
              <a:avLst/>
              <a:gdLst>
                <a:gd name="T0" fmla="*/ 6 w 96"/>
                <a:gd name="T1" fmla="*/ 1410 h 1434"/>
                <a:gd name="T2" fmla="*/ 0 w 96"/>
                <a:gd name="T3" fmla="*/ 0 h 1434"/>
                <a:gd name="T4" fmla="*/ 96 w 96"/>
                <a:gd name="T5" fmla="*/ 18 h 1434"/>
                <a:gd name="T6" fmla="*/ 96 w 96"/>
                <a:gd name="T7" fmla="*/ 1434 h 1434"/>
                <a:gd name="T8" fmla="*/ 6 w 96"/>
                <a:gd name="T9" fmla="*/ 141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434">
                  <a:moveTo>
                    <a:pt x="6" y="1410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96" y="1434"/>
                  </a:lnTo>
                  <a:lnTo>
                    <a:pt x="6" y="14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1" name="Freeform 2189"/>
            <p:cNvSpPr>
              <a:spLocks/>
            </p:cNvSpPr>
            <p:nvPr/>
          </p:nvSpPr>
          <p:spPr bwMode="auto">
            <a:xfrm>
              <a:off x="2889" y="1443"/>
              <a:ext cx="216" cy="78"/>
            </a:xfrm>
            <a:custGeom>
              <a:avLst/>
              <a:gdLst>
                <a:gd name="T0" fmla="*/ 96 w 216"/>
                <a:gd name="T1" fmla="*/ 78 h 78"/>
                <a:gd name="T2" fmla="*/ 216 w 216"/>
                <a:gd name="T3" fmla="*/ 18 h 78"/>
                <a:gd name="T4" fmla="*/ 120 w 216"/>
                <a:gd name="T5" fmla="*/ 0 h 78"/>
                <a:gd name="T6" fmla="*/ 0 w 216"/>
                <a:gd name="T7" fmla="*/ 60 h 78"/>
                <a:gd name="T8" fmla="*/ 96 w 216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78">
                  <a:moveTo>
                    <a:pt x="96" y="78"/>
                  </a:moveTo>
                  <a:lnTo>
                    <a:pt x="216" y="18"/>
                  </a:lnTo>
                  <a:lnTo>
                    <a:pt x="120" y="0"/>
                  </a:lnTo>
                  <a:lnTo>
                    <a:pt x="0" y="60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2" name="Freeform 2190"/>
            <p:cNvSpPr>
              <a:spLocks/>
            </p:cNvSpPr>
            <p:nvPr/>
          </p:nvSpPr>
          <p:spPr bwMode="auto">
            <a:xfrm>
              <a:off x="2985" y="2865"/>
              <a:ext cx="210" cy="96"/>
            </a:xfrm>
            <a:custGeom>
              <a:avLst/>
              <a:gdLst>
                <a:gd name="T0" fmla="*/ 96 w 210"/>
                <a:gd name="T1" fmla="*/ 96 h 96"/>
                <a:gd name="T2" fmla="*/ 210 w 210"/>
                <a:gd name="T3" fmla="*/ 18 h 96"/>
                <a:gd name="T4" fmla="*/ 120 w 210"/>
                <a:gd name="T5" fmla="*/ 0 h 96"/>
                <a:gd name="T6" fmla="*/ 0 w 210"/>
                <a:gd name="T7" fmla="*/ 72 h 96"/>
                <a:gd name="T8" fmla="*/ 96 w 210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96">
                  <a:moveTo>
                    <a:pt x="96" y="96"/>
                  </a:moveTo>
                  <a:lnTo>
                    <a:pt x="210" y="18"/>
                  </a:lnTo>
                  <a:lnTo>
                    <a:pt x="120" y="0"/>
                  </a:lnTo>
                  <a:lnTo>
                    <a:pt x="0" y="72"/>
                  </a:lnTo>
                  <a:lnTo>
                    <a:pt x="96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3" name="Freeform 2191"/>
            <p:cNvSpPr>
              <a:spLocks/>
            </p:cNvSpPr>
            <p:nvPr/>
          </p:nvSpPr>
          <p:spPr bwMode="auto">
            <a:xfrm>
              <a:off x="3177" y="2817"/>
              <a:ext cx="114" cy="168"/>
            </a:xfrm>
            <a:custGeom>
              <a:avLst/>
              <a:gdLst>
                <a:gd name="T0" fmla="*/ 0 w 114"/>
                <a:gd name="T1" fmla="*/ 168 h 168"/>
                <a:gd name="T2" fmla="*/ 0 w 114"/>
                <a:gd name="T3" fmla="*/ 78 h 168"/>
                <a:gd name="T4" fmla="*/ 114 w 114"/>
                <a:gd name="T5" fmla="*/ 0 h 168"/>
                <a:gd name="T6" fmla="*/ 114 w 114"/>
                <a:gd name="T7" fmla="*/ 90 h 168"/>
                <a:gd name="T8" fmla="*/ 0 w 114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68">
                  <a:moveTo>
                    <a:pt x="0" y="168"/>
                  </a:moveTo>
                  <a:lnTo>
                    <a:pt x="0" y="78"/>
                  </a:lnTo>
                  <a:lnTo>
                    <a:pt x="114" y="0"/>
                  </a:lnTo>
                  <a:lnTo>
                    <a:pt x="114" y="9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4" name="Freeform 2192"/>
            <p:cNvSpPr>
              <a:spLocks/>
            </p:cNvSpPr>
            <p:nvPr/>
          </p:nvSpPr>
          <p:spPr bwMode="auto">
            <a:xfrm>
              <a:off x="3081" y="2871"/>
              <a:ext cx="96" cy="114"/>
            </a:xfrm>
            <a:custGeom>
              <a:avLst/>
              <a:gdLst>
                <a:gd name="T0" fmla="*/ 0 w 96"/>
                <a:gd name="T1" fmla="*/ 90 h 114"/>
                <a:gd name="T2" fmla="*/ 0 w 96"/>
                <a:gd name="T3" fmla="*/ 0 h 114"/>
                <a:gd name="T4" fmla="*/ 96 w 96"/>
                <a:gd name="T5" fmla="*/ 24 h 114"/>
                <a:gd name="T6" fmla="*/ 96 w 96"/>
                <a:gd name="T7" fmla="*/ 114 h 114"/>
                <a:gd name="T8" fmla="*/ 0 w 96"/>
                <a:gd name="T9" fmla="*/ 9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14">
                  <a:moveTo>
                    <a:pt x="0" y="90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96" y="114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5" name="Freeform 2193"/>
            <p:cNvSpPr>
              <a:spLocks/>
            </p:cNvSpPr>
            <p:nvPr/>
          </p:nvSpPr>
          <p:spPr bwMode="auto">
            <a:xfrm>
              <a:off x="3081" y="2793"/>
              <a:ext cx="210" cy="102"/>
            </a:xfrm>
            <a:custGeom>
              <a:avLst/>
              <a:gdLst>
                <a:gd name="T0" fmla="*/ 96 w 210"/>
                <a:gd name="T1" fmla="*/ 102 h 102"/>
                <a:gd name="T2" fmla="*/ 210 w 210"/>
                <a:gd name="T3" fmla="*/ 24 h 102"/>
                <a:gd name="T4" fmla="*/ 114 w 210"/>
                <a:gd name="T5" fmla="*/ 0 h 102"/>
                <a:gd name="T6" fmla="*/ 0 w 210"/>
                <a:gd name="T7" fmla="*/ 78 h 102"/>
                <a:gd name="T8" fmla="*/ 96 w 210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02">
                  <a:moveTo>
                    <a:pt x="96" y="102"/>
                  </a:moveTo>
                  <a:lnTo>
                    <a:pt x="210" y="24"/>
                  </a:lnTo>
                  <a:lnTo>
                    <a:pt x="114" y="0"/>
                  </a:lnTo>
                  <a:lnTo>
                    <a:pt x="0" y="78"/>
                  </a:lnTo>
                  <a:lnTo>
                    <a:pt x="96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6" name="Freeform 2194"/>
            <p:cNvSpPr>
              <a:spLocks/>
            </p:cNvSpPr>
            <p:nvPr/>
          </p:nvSpPr>
          <p:spPr bwMode="auto">
            <a:xfrm>
              <a:off x="3273" y="2751"/>
              <a:ext cx="114" cy="264"/>
            </a:xfrm>
            <a:custGeom>
              <a:avLst/>
              <a:gdLst>
                <a:gd name="T0" fmla="*/ 0 w 114"/>
                <a:gd name="T1" fmla="*/ 264 h 264"/>
                <a:gd name="T2" fmla="*/ 0 w 114"/>
                <a:gd name="T3" fmla="*/ 78 h 264"/>
                <a:gd name="T4" fmla="*/ 114 w 114"/>
                <a:gd name="T5" fmla="*/ 0 h 264"/>
                <a:gd name="T6" fmla="*/ 108 w 114"/>
                <a:gd name="T7" fmla="*/ 180 h 264"/>
                <a:gd name="T8" fmla="*/ 0 w 114"/>
                <a:gd name="T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64">
                  <a:moveTo>
                    <a:pt x="0" y="264"/>
                  </a:moveTo>
                  <a:lnTo>
                    <a:pt x="0" y="78"/>
                  </a:lnTo>
                  <a:lnTo>
                    <a:pt x="114" y="0"/>
                  </a:lnTo>
                  <a:lnTo>
                    <a:pt x="108" y="180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7" name="Freeform 2195"/>
            <p:cNvSpPr>
              <a:spLocks/>
            </p:cNvSpPr>
            <p:nvPr/>
          </p:nvSpPr>
          <p:spPr bwMode="auto">
            <a:xfrm>
              <a:off x="3177" y="2805"/>
              <a:ext cx="96" cy="210"/>
            </a:xfrm>
            <a:custGeom>
              <a:avLst/>
              <a:gdLst>
                <a:gd name="T0" fmla="*/ 0 w 96"/>
                <a:gd name="T1" fmla="*/ 180 h 210"/>
                <a:gd name="T2" fmla="*/ 0 w 96"/>
                <a:gd name="T3" fmla="*/ 0 h 210"/>
                <a:gd name="T4" fmla="*/ 96 w 96"/>
                <a:gd name="T5" fmla="*/ 24 h 210"/>
                <a:gd name="T6" fmla="*/ 96 w 96"/>
                <a:gd name="T7" fmla="*/ 210 h 210"/>
                <a:gd name="T8" fmla="*/ 0 w 96"/>
                <a:gd name="T9" fmla="*/ 18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10">
                  <a:moveTo>
                    <a:pt x="0" y="180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96" y="21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8" name="Freeform 2196"/>
            <p:cNvSpPr>
              <a:spLocks/>
            </p:cNvSpPr>
            <p:nvPr/>
          </p:nvSpPr>
          <p:spPr bwMode="auto">
            <a:xfrm>
              <a:off x="3177" y="2727"/>
              <a:ext cx="210" cy="102"/>
            </a:xfrm>
            <a:custGeom>
              <a:avLst/>
              <a:gdLst>
                <a:gd name="T0" fmla="*/ 96 w 210"/>
                <a:gd name="T1" fmla="*/ 102 h 102"/>
                <a:gd name="T2" fmla="*/ 210 w 210"/>
                <a:gd name="T3" fmla="*/ 24 h 102"/>
                <a:gd name="T4" fmla="*/ 114 w 210"/>
                <a:gd name="T5" fmla="*/ 0 h 102"/>
                <a:gd name="T6" fmla="*/ 0 w 210"/>
                <a:gd name="T7" fmla="*/ 78 h 102"/>
                <a:gd name="T8" fmla="*/ 96 w 210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02">
                  <a:moveTo>
                    <a:pt x="96" y="102"/>
                  </a:moveTo>
                  <a:lnTo>
                    <a:pt x="210" y="24"/>
                  </a:lnTo>
                  <a:lnTo>
                    <a:pt x="114" y="0"/>
                  </a:lnTo>
                  <a:lnTo>
                    <a:pt x="0" y="78"/>
                  </a:lnTo>
                  <a:lnTo>
                    <a:pt x="96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9" name="Freeform 2197"/>
            <p:cNvSpPr>
              <a:spLocks/>
            </p:cNvSpPr>
            <p:nvPr/>
          </p:nvSpPr>
          <p:spPr bwMode="auto">
            <a:xfrm>
              <a:off x="3369" y="2685"/>
              <a:ext cx="114" cy="354"/>
            </a:xfrm>
            <a:custGeom>
              <a:avLst/>
              <a:gdLst>
                <a:gd name="T0" fmla="*/ 0 w 114"/>
                <a:gd name="T1" fmla="*/ 354 h 354"/>
                <a:gd name="T2" fmla="*/ 0 w 114"/>
                <a:gd name="T3" fmla="*/ 72 h 354"/>
                <a:gd name="T4" fmla="*/ 114 w 114"/>
                <a:gd name="T5" fmla="*/ 0 h 354"/>
                <a:gd name="T6" fmla="*/ 108 w 114"/>
                <a:gd name="T7" fmla="*/ 276 h 354"/>
                <a:gd name="T8" fmla="*/ 0 w 114"/>
                <a:gd name="T9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354">
                  <a:moveTo>
                    <a:pt x="0" y="354"/>
                  </a:moveTo>
                  <a:lnTo>
                    <a:pt x="0" y="72"/>
                  </a:lnTo>
                  <a:lnTo>
                    <a:pt x="114" y="0"/>
                  </a:lnTo>
                  <a:lnTo>
                    <a:pt x="108" y="276"/>
                  </a:lnTo>
                  <a:lnTo>
                    <a:pt x="0" y="35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0" name="Freeform 2198"/>
            <p:cNvSpPr>
              <a:spLocks/>
            </p:cNvSpPr>
            <p:nvPr/>
          </p:nvSpPr>
          <p:spPr bwMode="auto">
            <a:xfrm>
              <a:off x="3273" y="2733"/>
              <a:ext cx="96" cy="306"/>
            </a:xfrm>
            <a:custGeom>
              <a:avLst/>
              <a:gdLst>
                <a:gd name="T0" fmla="*/ 0 w 96"/>
                <a:gd name="T1" fmla="*/ 282 h 306"/>
                <a:gd name="T2" fmla="*/ 0 w 96"/>
                <a:gd name="T3" fmla="*/ 0 h 306"/>
                <a:gd name="T4" fmla="*/ 96 w 96"/>
                <a:gd name="T5" fmla="*/ 24 h 306"/>
                <a:gd name="T6" fmla="*/ 96 w 96"/>
                <a:gd name="T7" fmla="*/ 306 h 306"/>
                <a:gd name="T8" fmla="*/ 0 w 96"/>
                <a:gd name="T9" fmla="*/ 282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306">
                  <a:moveTo>
                    <a:pt x="0" y="282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96" y="306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1" name="Freeform 2199"/>
            <p:cNvSpPr>
              <a:spLocks/>
            </p:cNvSpPr>
            <p:nvPr/>
          </p:nvSpPr>
          <p:spPr bwMode="auto">
            <a:xfrm>
              <a:off x="3273" y="2661"/>
              <a:ext cx="210" cy="96"/>
            </a:xfrm>
            <a:custGeom>
              <a:avLst/>
              <a:gdLst>
                <a:gd name="T0" fmla="*/ 96 w 210"/>
                <a:gd name="T1" fmla="*/ 96 h 96"/>
                <a:gd name="T2" fmla="*/ 210 w 210"/>
                <a:gd name="T3" fmla="*/ 24 h 96"/>
                <a:gd name="T4" fmla="*/ 114 w 210"/>
                <a:gd name="T5" fmla="*/ 0 h 96"/>
                <a:gd name="T6" fmla="*/ 0 w 210"/>
                <a:gd name="T7" fmla="*/ 72 h 96"/>
                <a:gd name="T8" fmla="*/ 96 w 210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96">
                  <a:moveTo>
                    <a:pt x="96" y="96"/>
                  </a:moveTo>
                  <a:lnTo>
                    <a:pt x="210" y="24"/>
                  </a:lnTo>
                  <a:lnTo>
                    <a:pt x="114" y="0"/>
                  </a:lnTo>
                  <a:lnTo>
                    <a:pt x="0" y="72"/>
                  </a:lnTo>
                  <a:lnTo>
                    <a:pt x="96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2" name="Freeform 2200"/>
            <p:cNvSpPr>
              <a:spLocks/>
            </p:cNvSpPr>
            <p:nvPr/>
          </p:nvSpPr>
          <p:spPr bwMode="auto">
            <a:xfrm>
              <a:off x="3465" y="2613"/>
              <a:ext cx="114" cy="450"/>
            </a:xfrm>
            <a:custGeom>
              <a:avLst/>
              <a:gdLst>
                <a:gd name="T0" fmla="*/ 0 w 114"/>
                <a:gd name="T1" fmla="*/ 450 h 450"/>
                <a:gd name="T2" fmla="*/ 6 w 114"/>
                <a:gd name="T3" fmla="*/ 78 h 450"/>
                <a:gd name="T4" fmla="*/ 114 w 114"/>
                <a:gd name="T5" fmla="*/ 0 h 450"/>
                <a:gd name="T6" fmla="*/ 108 w 114"/>
                <a:gd name="T7" fmla="*/ 372 h 450"/>
                <a:gd name="T8" fmla="*/ 0 w 114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450">
                  <a:moveTo>
                    <a:pt x="0" y="450"/>
                  </a:moveTo>
                  <a:lnTo>
                    <a:pt x="6" y="78"/>
                  </a:lnTo>
                  <a:lnTo>
                    <a:pt x="114" y="0"/>
                  </a:lnTo>
                  <a:lnTo>
                    <a:pt x="108" y="372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3" name="Freeform 2201"/>
            <p:cNvSpPr>
              <a:spLocks/>
            </p:cNvSpPr>
            <p:nvPr/>
          </p:nvSpPr>
          <p:spPr bwMode="auto">
            <a:xfrm>
              <a:off x="3369" y="2667"/>
              <a:ext cx="102" cy="396"/>
            </a:xfrm>
            <a:custGeom>
              <a:avLst/>
              <a:gdLst>
                <a:gd name="T0" fmla="*/ 0 w 102"/>
                <a:gd name="T1" fmla="*/ 372 h 396"/>
                <a:gd name="T2" fmla="*/ 0 w 102"/>
                <a:gd name="T3" fmla="*/ 0 h 396"/>
                <a:gd name="T4" fmla="*/ 102 w 102"/>
                <a:gd name="T5" fmla="*/ 24 h 396"/>
                <a:gd name="T6" fmla="*/ 96 w 102"/>
                <a:gd name="T7" fmla="*/ 396 h 396"/>
                <a:gd name="T8" fmla="*/ 0 w 102"/>
                <a:gd name="T9" fmla="*/ 372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396">
                  <a:moveTo>
                    <a:pt x="0" y="372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96" y="396"/>
                  </a:lnTo>
                  <a:lnTo>
                    <a:pt x="0" y="37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4" name="Freeform 2202"/>
            <p:cNvSpPr>
              <a:spLocks/>
            </p:cNvSpPr>
            <p:nvPr/>
          </p:nvSpPr>
          <p:spPr bwMode="auto">
            <a:xfrm>
              <a:off x="3369" y="2589"/>
              <a:ext cx="210" cy="102"/>
            </a:xfrm>
            <a:custGeom>
              <a:avLst/>
              <a:gdLst>
                <a:gd name="T0" fmla="*/ 102 w 210"/>
                <a:gd name="T1" fmla="*/ 102 h 102"/>
                <a:gd name="T2" fmla="*/ 210 w 210"/>
                <a:gd name="T3" fmla="*/ 24 h 102"/>
                <a:gd name="T4" fmla="*/ 114 w 210"/>
                <a:gd name="T5" fmla="*/ 0 h 102"/>
                <a:gd name="T6" fmla="*/ 0 w 210"/>
                <a:gd name="T7" fmla="*/ 78 h 102"/>
                <a:gd name="T8" fmla="*/ 102 w 210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02">
                  <a:moveTo>
                    <a:pt x="102" y="102"/>
                  </a:moveTo>
                  <a:lnTo>
                    <a:pt x="210" y="24"/>
                  </a:lnTo>
                  <a:lnTo>
                    <a:pt x="114" y="0"/>
                  </a:lnTo>
                  <a:lnTo>
                    <a:pt x="0" y="78"/>
                  </a:lnTo>
                  <a:lnTo>
                    <a:pt x="102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" name="Freeform 2203"/>
            <p:cNvSpPr>
              <a:spLocks/>
            </p:cNvSpPr>
            <p:nvPr/>
          </p:nvSpPr>
          <p:spPr bwMode="auto">
            <a:xfrm>
              <a:off x="3561" y="2541"/>
              <a:ext cx="120" cy="546"/>
            </a:xfrm>
            <a:custGeom>
              <a:avLst/>
              <a:gdLst>
                <a:gd name="T0" fmla="*/ 0 w 120"/>
                <a:gd name="T1" fmla="*/ 546 h 546"/>
                <a:gd name="T2" fmla="*/ 6 w 120"/>
                <a:gd name="T3" fmla="*/ 78 h 546"/>
                <a:gd name="T4" fmla="*/ 120 w 120"/>
                <a:gd name="T5" fmla="*/ 0 h 546"/>
                <a:gd name="T6" fmla="*/ 114 w 120"/>
                <a:gd name="T7" fmla="*/ 468 h 546"/>
                <a:gd name="T8" fmla="*/ 0 w 120"/>
                <a:gd name="T9" fmla="*/ 54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546">
                  <a:moveTo>
                    <a:pt x="0" y="546"/>
                  </a:moveTo>
                  <a:lnTo>
                    <a:pt x="6" y="78"/>
                  </a:lnTo>
                  <a:lnTo>
                    <a:pt x="120" y="0"/>
                  </a:lnTo>
                  <a:lnTo>
                    <a:pt x="114" y="468"/>
                  </a:lnTo>
                  <a:lnTo>
                    <a:pt x="0" y="54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6" name="Freeform 2204"/>
            <p:cNvSpPr>
              <a:spLocks/>
            </p:cNvSpPr>
            <p:nvPr/>
          </p:nvSpPr>
          <p:spPr bwMode="auto">
            <a:xfrm>
              <a:off x="3465" y="2595"/>
              <a:ext cx="102" cy="492"/>
            </a:xfrm>
            <a:custGeom>
              <a:avLst/>
              <a:gdLst>
                <a:gd name="T0" fmla="*/ 0 w 102"/>
                <a:gd name="T1" fmla="*/ 468 h 492"/>
                <a:gd name="T2" fmla="*/ 6 w 102"/>
                <a:gd name="T3" fmla="*/ 0 h 492"/>
                <a:gd name="T4" fmla="*/ 102 w 102"/>
                <a:gd name="T5" fmla="*/ 24 h 492"/>
                <a:gd name="T6" fmla="*/ 96 w 102"/>
                <a:gd name="T7" fmla="*/ 492 h 492"/>
                <a:gd name="T8" fmla="*/ 0 w 102"/>
                <a:gd name="T9" fmla="*/ 468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92">
                  <a:moveTo>
                    <a:pt x="0" y="468"/>
                  </a:moveTo>
                  <a:lnTo>
                    <a:pt x="6" y="0"/>
                  </a:lnTo>
                  <a:lnTo>
                    <a:pt x="102" y="24"/>
                  </a:lnTo>
                  <a:lnTo>
                    <a:pt x="96" y="492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7" name="Freeform 2205"/>
            <p:cNvSpPr>
              <a:spLocks/>
            </p:cNvSpPr>
            <p:nvPr/>
          </p:nvSpPr>
          <p:spPr bwMode="auto">
            <a:xfrm>
              <a:off x="3471" y="2517"/>
              <a:ext cx="210" cy="102"/>
            </a:xfrm>
            <a:custGeom>
              <a:avLst/>
              <a:gdLst>
                <a:gd name="T0" fmla="*/ 96 w 210"/>
                <a:gd name="T1" fmla="*/ 102 h 102"/>
                <a:gd name="T2" fmla="*/ 210 w 210"/>
                <a:gd name="T3" fmla="*/ 24 h 102"/>
                <a:gd name="T4" fmla="*/ 114 w 210"/>
                <a:gd name="T5" fmla="*/ 0 h 102"/>
                <a:gd name="T6" fmla="*/ 0 w 210"/>
                <a:gd name="T7" fmla="*/ 78 h 102"/>
                <a:gd name="T8" fmla="*/ 96 w 210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02">
                  <a:moveTo>
                    <a:pt x="96" y="102"/>
                  </a:moveTo>
                  <a:lnTo>
                    <a:pt x="210" y="24"/>
                  </a:lnTo>
                  <a:lnTo>
                    <a:pt x="114" y="0"/>
                  </a:lnTo>
                  <a:lnTo>
                    <a:pt x="0" y="78"/>
                  </a:lnTo>
                  <a:lnTo>
                    <a:pt x="96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8" name="Freeform 2206"/>
            <p:cNvSpPr>
              <a:spLocks/>
            </p:cNvSpPr>
            <p:nvPr/>
          </p:nvSpPr>
          <p:spPr bwMode="auto">
            <a:xfrm>
              <a:off x="2043" y="2283"/>
              <a:ext cx="138" cy="516"/>
            </a:xfrm>
            <a:custGeom>
              <a:avLst/>
              <a:gdLst>
                <a:gd name="T0" fmla="*/ 12 w 138"/>
                <a:gd name="T1" fmla="*/ 516 h 516"/>
                <a:gd name="T2" fmla="*/ 0 w 138"/>
                <a:gd name="T3" fmla="*/ 72 h 516"/>
                <a:gd name="T4" fmla="*/ 126 w 138"/>
                <a:gd name="T5" fmla="*/ 0 h 516"/>
                <a:gd name="T6" fmla="*/ 138 w 138"/>
                <a:gd name="T7" fmla="*/ 444 h 516"/>
                <a:gd name="T8" fmla="*/ 12 w 138"/>
                <a:gd name="T9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516">
                  <a:moveTo>
                    <a:pt x="12" y="516"/>
                  </a:moveTo>
                  <a:lnTo>
                    <a:pt x="0" y="72"/>
                  </a:lnTo>
                  <a:lnTo>
                    <a:pt x="126" y="0"/>
                  </a:lnTo>
                  <a:lnTo>
                    <a:pt x="138" y="444"/>
                  </a:lnTo>
                  <a:lnTo>
                    <a:pt x="12" y="51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9" name="Freeform 2207"/>
            <p:cNvSpPr>
              <a:spLocks/>
            </p:cNvSpPr>
            <p:nvPr/>
          </p:nvSpPr>
          <p:spPr bwMode="auto">
            <a:xfrm>
              <a:off x="1953" y="2331"/>
              <a:ext cx="102" cy="468"/>
            </a:xfrm>
            <a:custGeom>
              <a:avLst/>
              <a:gdLst>
                <a:gd name="T0" fmla="*/ 18 w 102"/>
                <a:gd name="T1" fmla="*/ 450 h 468"/>
                <a:gd name="T2" fmla="*/ 0 w 102"/>
                <a:gd name="T3" fmla="*/ 0 h 468"/>
                <a:gd name="T4" fmla="*/ 90 w 102"/>
                <a:gd name="T5" fmla="*/ 24 h 468"/>
                <a:gd name="T6" fmla="*/ 102 w 102"/>
                <a:gd name="T7" fmla="*/ 468 h 468"/>
                <a:gd name="T8" fmla="*/ 18 w 102"/>
                <a:gd name="T9" fmla="*/ 45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68">
                  <a:moveTo>
                    <a:pt x="18" y="450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102" y="468"/>
                  </a:lnTo>
                  <a:lnTo>
                    <a:pt x="18" y="4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0" name="Freeform 2208"/>
            <p:cNvSpPr>
              <a:spLocks/>
            </p:cNvSpPr>
            <p:nvPr/>
          </p:nvSpPr>
          <p:spPr bwMode="auto">
            <a:xfrm>
              <a:off x="1953" y="2265"/>
              <a:ext cx="216" cy="90"/>
            </a:xfrm>
            <a:custGeom>
              <a:avLst/>
              <a:gdLst>
                <a:gd name="T0" fmla="*/ 90 w 216"/>
                <a:gd name="T1" fmla="*/ 90 h 90"/>
                <a:gd name="T2" fmla="*/ 216 w 216"/>
                <a:gd name="T3" fmla="*/ 18 h 90"/>
                <a:gd name="T4" fmla="*/ 126 w 216"/>
                <a:gd name="T5" fmla="*/ 0 h 90"/>
                <a:gd name="T6" fmla="*/ 0 w 216"/>
                <a:gd name="T7" fmla="*/ 66 h 90"/>
                <a:gd name="T8" fmla="*/ 90 w 21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90">
                  <a:moveTo>
                    <a:pt x="90" y="90"/>
                  </a:moveTo>
                  <a:lnTo>
                    <a:pt x="216" y="18"/>
                  </a:lnTo>
                  <a:lnTo>
                    <a:pt x="126" y="0"/>
                  </a:lnTo>
                  <a:lnTo>
                    <a:pt x="0" y="66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1" name="Freeform 2209"/>
            <p:cNvSpPr>
              <a:spLocks/>
            </p:cNvSpPr>
            <p:nvPr/>
          </p:nvSpPr>
          <p:spPr bwMode="auto">
            <a:xfrm>
              <a:off x="2127" y="2217"/>
              <a:ext cx="138" cy="606"/>
            </a:xfrm>
            <a:custGeom>
              <a:avLst/>
              <a:gdLst>
                <a:gd name="T0" fmla="*/ 12 w 138"/>
                <a:gd name="T1" fmla="*/ 606 h 606"/>
                <a:gd name="T2" fmla="*/ 0 w 138"/>
                <a:gd name="T3" fmla="*/ 66 h 606"/>
                <a:gd name="T4" fmla="*/ 126 w 138"/>
                <a:gd name="T5" fmla="*/ 0 h 606"/>
                <a:gd name="T6" fmla="*/ 138 w 138"/>
                <a:gd name="T7" fmla="*/ 534 h 606"/>
                <a:gd name="T8" fmla="*/ 12 w 138"/>
                <a:gd name="T9" fmla="*/ 60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606">
                  <a:moveTo>
                    <a:pt x="12" y="606"/>
                  </a:moveTo>
                  <a:lnTo>
                    <a:pt x="0" y="66"/>
                  </a:lnTo>
                  <a:lnTo>
                    <a:pt x="126" y="0"/>
                  </a:lnTo>
                  <a:lnTo>
                    <a:pt x="138" y="534"/>
                  </a:lnTo>
                  <a:lnTo>
                    <a:pt x="12" y="60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2" name="Freeform 2210"/>
            <p:cNvSpPr>
              <a:spLocks/>
            </p:cNvSpPr>
            <p:nvPr/>
          </p:nvSpPr>
          <p:spPr bwMode="auto">
            <a:xfrm>
              <a:off x="2037" y="2259"/>
              <a:ext cx="102" cy="564"/>
            </a:xfrm>
            <a:custGeom>
              <a:avLst/>
              <a:gdLst>
                <a:gd name="T0" fmla="*/ 18 w 102"/>
                <a:gd name="T1" fmla="*/ 540 h 564"/>
                <a:gd name="T2" fmla="*/ 0 w 102"/>
                <a:gd name="T3" fmla="*/ 0 h 564"/>
                <a:gd name="T4" fmla="*/ 90 w 102"/>
                <a:gd name="T5" fmla="*/ 24 h 564"/>
                <a:gd name="T6" fmla="*/ 102 w 102"/>
                <a:gd name="T7" fmla="*/ 564 h 564"/>
                <a:gd name="T8" fmla="*/ 18 w 102"/>
                <a:gd name="T9" fmla="*/ 54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564">
                  <a:moveTo>
                    <a:pt x="18" y="540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102" y="564"/>
                  </a:lnTo>
                  <a:lnTo>
                    <a:pt x="18" y="54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3" name="Freeform 2211"/>
            <p:cNvSpPr>
              <a:spLocks/>
            </p:cNvSpPr>
            <p:nvPr/>
          </p:nvSpPr>
          <p:spPr bwMode="auto">
            <a:xfrm>
              <a:off x="2037" y="2193"/>
              <a:ext cx="216" cy="90"/>
            </a:xfrm>
            <a:custGeom>
              <a:avLst/>
              <a:gdLst>
                <a:gd name="T0" fmla="*/ 90 w 216"/>
                <a:gd name="T1" fmla="*/ 90 h 90"/>
                <a:gd name="T2" fmla="*/ 216 w 216"/>
                <a:gd name="T3" fmla="*/ 24 h 90"/>
                <a:gd name="T4" fmla="*/ 132 w 216"/>
                <a:gd name="T5" fmla="*/ 0 h 90"/>
                <a:gd name="T6" fmla="*/ 0 w 216"/>
                <a:gd name="T7" fmla="*/ 66 h 90"/>
                <a:gd name="T8" fmla="*/ 90 w 21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90">
                  <a:moveTo>
                    <a:pt x="90" y="90"/>
                  </a:moveTo>
                  <a:lnTo>
                    <a:pt x="216" y="24"/>
                  </a:lnTo>
                  <a:lnTo>
                    <a:pt x="132" y="0"/>
                  </a:lnTo>
                  <a:lnTo>
                    <a:pt x="0" y="66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4" name="Freeform 2212"/>
            <p:cNvSpPr>
              <a:spLocks/>
            </p:cNvSpPr>
            <p:nvPr/>
          </p:nvSpPr>
          <p:spPr bwMode="auto">
            <a:xfrm>
              <a:off x="2211" y="2145"/>
              <a:ext cx="144" cy="702"/>
            </a:xfrm>
            <a:custGeom>
              <a:avLst/>
              <a:gdLst>
                <a:gd name="T0" fmla="*/ 18 w 144"/>
                <a:gd name="T1" fmla="*/ 702 h 702"/>
                <a:gd name="T2" fmla="*/ 0 w 144"/>
                <a:gd name="T3" fmla="*/ 66 h 702"/>
                <a:gd name="T4" fmla="*/ 132 w 144"/>
                <a:gd name="T5" fmla="*/ 0 h 702"/>
                <a:gd name="T6" fmla="*/ 144 w 144"/>
                <a:gd name="T7" fmla="*/ 630 h 702"/>
                <a:gd name="T8" fmla="*/ 18 w 144"/>
                <a:gd name="T9" fmla="*/ 70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702">
                  <a:moveTo>
                    <a:pt x="18" y="702"/>
                  </a:moveTo>
                  <a:lnTo>
                    <a:pt x="0" y="66"/>
                  </a:lnTo>
                  <a:lnTo>
                    <a:pt x="132" y="0"/>
                  </a:lnTo>
                  <a:lnTo>
                    <a:pt x="144" y="630"/>
                  </a:lnTo>
                  <a:lnTo>
                    <a:pt x="18" y="70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5" name="Freeform 2213"/>
            <p:cNvSpPr>
              <a:spLocks/>
            </p:cNvSpPr>
            <p:nvPr/>
          </p:nvSpPr>
          <p:spPr bwMode="auto">
            <a:xfrm>
              <a:off x="2121" y="2187"/>
              <a:ext cx="108" cy="660"/>
            </a:xfrm>
            <a:custGeom>
              <a:avLst/>
              <a:gdLst>
                <a:gd name="T0" fmla="*/ 18 w 108"/>
                <a:gd name="T1" fmla="*/ 636 h 660"/>
                <a:gd name="T2" fmla="*/ 0 w 108"/>
                <a:gd name="T3" fmla="*/ 0 h 660"/>
                <a:gd name="T4" fmla="*/ 90 w 108"/>
                <a:gd name="T5" fmla="*/ 24 h 660"/>
                <a:gd name="T6" fmla="*/ 108 w 108"/>
                <a:gd name="T7" fmla="*/ 660 h 660"/>
                <a:gd name="T8" fmla="*/ 18 w 108"/>
                <a:gd name="T9" fmla="*/ 636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60">
                  <a:moveTo>
                    <a:pt x="18" y="636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108" y="660"/>
                  </a:lnTo>
                  <a:lnTo>
                    <a:pt x="18" y="63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6" name="Freeform 2214"/>
            <p:cNvSpPr>
              <a:spLocks/>
            </p:cNvSpPr>
            <p:nvPr/>
          </p:nvSpPr>
          <p:spPr bwMode="auto">
            <a:xfrm>
              <a:off x="2121" y="2127"/>
              <a:ext cx="222" cy="84"/>
            </a:xfrm>
            <a:custGeom>
              <a:avLst/>
              <a:gdLst>
                <a:gd name="T0" fmla="*/ 90 w 222"/>
                <a:gd name="T1" fmla="*/ 84 h 84"/>
                <a:gd name="T2" fmla="*/ 222 w 222"/>
                <a:gd name="T3" fmla="*/ 18 h 84"/>
                <a:gd name="T4" fmla="*/ 132 w 222"/>
                <a:gd name="T5" fmla="*/ 0 h 84"/>
                <a:gd name="T6" fmla="*/ 0 w 222"/>
                <a:gd name="T7" fmla="*/ 60 h 84"/>
                <a:gd name="T8" fmla="*/ 90 w 22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84">
                  <a:moveTo>
                    <a:pt x="90" y="84"/>
                  </a:moveTo>
                  <a:lnTo>
                    <a:pt x="222" y="18"/>
                  </a:lnTo>
                  <a:lnTo>
                    <a:pt x="132" y="0"/>
                  </a:lnTo>
                  <a:lnTo>
                    <a:pt x="0" y="60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7" name="Freeform 2215"/>
            <p:cNvSpPr>
              <a:spLocks/>
            </p:cNvSpPr>
            <p:nvPr/>
          </p:nvSpPr>
          <p:spPr bwMode="auto">
            <a:xfrm>
              <a:off x="2301" y="2073"/>
              <a:ext cx="138" cy="798"/>
            </a:xfrm>
            <a:custGeom>
              <a:avLst/>
              <a:gdLst>
                <a:gd name="T0" fmla="*/ 18 w 138"/>
                <a:gd name="T1" fmla="*/ 798 h 798"/>
                <a:gd name="T2" fmla="*/ 0 w 138"/>
                <a:gd name="T3" fmla="*/ 66 h 798"/>
                <a:gd name="T4" fmla="*/ 126 w 138"/>
                <a:gd name="T5" fmla="*/ 0 h 798"/>
                <a:gd name="T6" fmla="*/ 138 w 138"/>
                <a:gd name="T7" fmla="*/ 726 h 798"/>
                <a:gd name="T8" fmla="*/ 18 w 138"/>
                <a:gd name="T9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798">
                  <a:moveTo>
                    <a:pt x="18" y="798"/>
                  </a:moveTo>
                  <a:lnTo>
                    <a:pt x="0" y="66"/>
                  </a:lnTo>
                  <a:lnTo>
                    <a:pt x="126" y="0"/>
                  </a:lnTo>
                  <a:lnTo>
                    <a:pt x="138" y="726"/>
                  </a:lnTo>
                  <a:lnTo>
                    <a:pt x="18" y="79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8" name="Freeform 2216"/>
            <p:cNvSpPr>
              <a:spLocks/>
            </p:cNvSpPr>
            <p:nvPr/>
          </p:nvSpPr>
          <p:spPr bwMode="auto">
            <a:xfrm>
              <a:off x="2211" y="2115"/>
              <a:ext cx="108" cy="756"/>
            </a:xfrm>
            <a:custGeom>
              <a:avLst/>
              <a:gdLst>
                <a:gd name="T0" fmla="*/ 18 w 108"/>
                <a:gd name="T1" fmla="*/ 732 h 756"/>
                <a:gd name="T2" fmla="*/ 0 w 108"/>
                <a:gd name="T3" fmla="*/ 0 h 756"/>
                <a:gd name="T4" fmla="*/ 90 w 108"/>
                <a:gd name="T5" fmla="*/ 24 h 756"/>
                <a:gd name="T6" fmla="*/ 108 w 108"/>
                <a:gd name="T7" fmla="*/ 756 h 756"/>
                <a:gd name="T8" fmla="*/ 18 w 108"/>
                <a:gd name="T9" fmla="*/ 73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56">
                  <a:moveTo>
                    <a:pt x="18" y="732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108" y="756"/>
                  </a:lnTo>
                  <a:lnTo>
                    <a:pt x="18" y="7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9" name="Freeform 2217"/>
            <p:cNvSpPr>
              <a:spLocks/>
            </p:cNvSpPr>
            <p:nvPr/>
          </p:nvSpPr>
          <p:spPr bwMode="auto">
            <a:xfrm>
              <a:off x="2211" y="2055"/>
              <a:ext cx="216" cy="84"/>
            </a:xfrm>
            <a:custGeom>
              <a:avLst/>
              <a:gdLst>
                <a:gd name="T0" fmla="*/ 90 w 216"/>
                <a:gd name="T1" fmla="*/ 84 h 84"/>
                <a:gd name="T2" fmla="*/ 216 w 216"/>
                <a:gd name="T3" fmla="*/ 18 h 84"/>
                <a:gd name="T4" fmla="*/ 126 w 216"/>
                <a:gd name="T5" fmla="*/ 0 h 84"/>
                <a:gd name="T6" fmla="*/ 0 w 216"/>
                <a:gd name="T7" fmla="*/ 60 h 84"/>
                <a:gd name="T8" fmla="*/ 90 w 21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4">
                  <a:moveTo>
                    <a:pt x="90" y="84"/>
                  </a:moveTo>
                  <a:lnTo>
                    <a:pt x="216" y="18"/>
                  </a:lnTo>
                  <a:lnTo>
                    <a:pt x="126" y="0"/>
                  </a:lnTo>
                  <a:lnTo>
                    <a:pt x="0" y="60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0" name="Freeform 2218"/>
            <p:cNvSpPr>
              <a:spLocks/>
            </p:cNvSpPr>
            <p:nvPr/>
          </p:nvSpPr>
          <p:spPr bwMode="auto">
            <a:xfrm>
              <a:off x="2391" y="2001"/>
              <a:ext cx="138" cy="894"/>
            </a:xfrm>
            <a:custGeom>
              <a:avLst/>
              <a:gdLst>
                <a:gd name="T0" fmla="*/ 18 w 138"/>
                <a:gd name="T1" fmla="*/ 894 h 894"/>
                <a:gd name="T2" fmla="*/ 0 w 138"/>
                <a:gd name="T3" fmla="*/ 66 h 894"/>
                <a:gd name="T4" fmla="*/ 126 w 138"/>
                <a:gd name="T5" fmla="*/ 0 h 894"/>
                <a:gd name="T6" fmla="*/ 138 w 138"/>
                <a:gd name="T7" fmla="*/ 822 h 894"/>
                <a:gd name="T8" fmla="*/ 18 w 138"/>
                <a:gd name="T9" fmla="*/ 894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894">
                  <a:moveTo>
                    <a:pt x="18" y="894"/>
                  </a:moveTo>
                  <a:lnTo>
                    <a:pt x="0" y="66"/>
                  </a:lnTo>
                  <a:lnTo>
                    <a:pt x="126" y="0"/>
                  </a:lnTo>
                  <a:lnTo>
                    <a:pt x="138" y="822"/>
                  </a:lnTo>
                  <a:lnTo>
                    <a:pt x="18" y="89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1" name="Freeform 2219"/>
            <p:cNvSpPr>
              <a:spLocks/>
            </p:cNvSpPr>
            <p:nvPr/>
          </p:nvSpPr>
          <p:spPr bwMode="auto">
            <a:xfrm>
              <a:off x="2301" y="2043"/>
              <a:ext cx="108" cy="852"/>
            </a:xfrm>
            <a:custGeom>
              <a:avLst/>
              <a:gdLst>
                <a:gd name="T0" fmla="*/ 18 w 108"/>
                <a:gd name="T1" fmla="*/ 828 h 852"/>
                <a:gd name="T2" fmla="*/ 0 w 108"/>
                <a:gd name="T3" fmla="*/ 0 h 852"/>
                <a:gd name="T4" fmla="*/ 90 w 108"/>
                <a:gd name="T5" fmla="*/ 24 h 852"/>
                <a:gd name="T6" fmla="*/ 108 w 108"/>
                <a:gd name="T7" fmla="*/ 852 h 852"/>
                <a:gd name="T8" fmla="*/ 18 w 108"/>
                <a:gd name="T9" fmla="*/ 828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852">
                  <a:moveTo>
                    <a:pt x="18" y="828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108" y="852"/>
                  </a:lnTo>
                  <a:lnTo>
                    <a:pt x="18" y="82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2" name="Freeform 2220"/>
            <p:cNvSpPr>
              <a:spLocks/>
            </p:cNvSpPr>
            <p:nvPr/>
          </p:nvSpPr>
          <p:spPr bwMode="auto">
            <a:xfrm>
              <a:off x="2301" y="1977"/>
              <a:ext cx="216" cy="90"/>
            </a:xfrm>
            <a:custGeom>
              <a:avLst/>
              <a:gdLst>
                <a:gd name="T0" fmla="*/ 90 w 216"/>
                <a:gd name="T1" fmla="*/ 90 h 90"/>
                <a:gd name="T2" fmla="*/ 216 w 216"/>
                <a:gd name="T3" fmla="*/ 24 h 90"/>
                <a:gd name="T4" fmla="*/ 126 w 216"/>
                <a:gd name="T5" fmla="*/ 0 h 90"/>
                <a:gd name="T6" fmla="*/ 0 w 216"/>
                <a:gd name="T7" fmla="*/ 66 h 90"/>
                <a:gd name="T8" fmla="*/ 90 w 21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90">
                  <a:moveTo>
                    <a:pt x="90" y="90"/>
                  </a:moveTo>
                  <a:lnTo>
                    <a:pt x="216" y="24"/>
                  </a:lnTo>
                  <a:lnTo>
                    <a:pt x="126" y="0"/>
                  </a:lnTo>
                  <a:lnTo>
                    <a:pt x="0" y="66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3" name="Freeform 2221"/>
            <p:cNvSpPr>
              <a:spLocks/>
            </p:cNvSpPr>
            <p:nvPr/>
          </p:nvSpPr>
          <p:spPr bwMode="auto">
            <a:xfrm>
              <a:off x="2481" y="1923"/>
              <a:ext cx="138" cy="996"/>
            </a:xfrm>
            <a:custGeom>
              <a:avLst/>
              <a:gdLst>
                <a:gd name="T0" fmla="*/ 18 w 138"/>
                <a:gd name="T1" fmla="*/ 996 h 996"/>
                <a:gd name="T2" fmla="*/ 0 w 138"/>
                <a:gd name="T3" fmla="*/ 66 h 996"/>
                <a:gd name="T4" fmla="*/ 126 w 138"/>
                <a:gd name="T5" fmla="*/ 0 h 996"/>
                <a:gd name="T6" fmla="*/ 138 w 138"/>
                <a:gd name="T7" fmla="*/ 918 h 996"/>
                <a:gd name="T8" fmla="*/ 18 w 138"/>
                <a:gd name="T9" fmla="*/ 996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996">
                  <a:moveTo>
                    <a:pt x="18" y="996"/>
                  </a:moveTo>
                  <a:lnTo>
                    <a:pt x="0" y="66"/>
                  </a:lnTo>
                  <a:lnTo>
                    <a:pt x="126" y="0"/>
                  </a:lnTo>
                  <a:lnTo>
                    <a:pt x="138" y="918"/>
                  </a:lnTo>
                  <a:lnTo>
                    <a:pt x="18" y="99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4" name="Freeform 2222"/>
            <p:cNvSpPr>
              <a:spLocks/>
            </p:cNvSpPr>
            <p:nvPr/>
          </p:nvSpPr>
          <p:spPr bwMode="auto">
            <a:xfrm>
              <a:off x="2391" y="1971"/>
              <a:ext cx="108" cy="948"/>
            </a:xfrm>
            <a:custGeom>
              <a:avLst/>
              <a:gdLst>
                <a:gd name="T0" fmla="*/ 18 w 108"/>
                <a:gd name="T1" fmla="*/ 924 h 948"/>
                <a:gd name="T2" fmla="*/ 0 w 108"/>
                <a:gd name="T3" fmla="*/ 0 h 948"/>
                <a:gd name="T4" fmla="*/ 90 w 108"/>
                <a:gd name="T5" fmla="*/ 18 h 948"/>
                <a:gd name="T6" fmla="*/ 108 w 108"/>
                <a:gd name="T7" fmla="*/ 948 h 948"/>
                <a:gd name="T8" fmla="*/ 18 w 108"/>
                <a:gd name="T9" fmla="*/ 924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48">
                  <a:moveTo>
                    <a:pt x="18" y="924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108" y="948"/>
                  </a:lnTo>
                  <a:lnTo>
                    <a:pt x="18" y="92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5" name="Freeform 2223"/>
            <p:cNvSpPr>
              <a:spLocks/>
            </p:cNvSpPr>
            <p:nvPr/>
          </p:nvSpPr>
          <p:spPr bwMode="auto">
            <a:xfrm>
              <a:off x="2391" y="1905"/>
              <a:ext cx="216" cy="84"/>
            </a:xfrm>
            <a:custGeom>
              <a:avLst/>
              <a:gdLst>
                <a:gd name="T0" fmla="*/ 90 w 216"/>
                <a:gd name="T1" fmla="*/ 84 h 84"/>
                <a:gd name="T2" fmla="*/ 216 w 216"/>
                <a:gd name="T3" fmla="*/ 18 h 84"/>
                <a:gd name="T4" fmla="*/ 126 w 216"/>
                <a:gd name="T5" fmla="*/ 0 h 84"/>
                <a:gd name="T6" fmla="*/ 0 w 216"/>
                <a:gd name="T7" fmla="*/ 66 h 84"/>
                <a:gd name="T8" fmla="*/ 90 w 21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4">
                  <a:moveTo>
                    <a:pt x="90" y="84"/>
                  </a:moveTo>
                  <a:lnTo>
                    <a:pt x="216" y="18"/>
                  </a:lnTo>
                  <a:lnTo>
                    <a:pt x="126" y="0"/>
                  </a:lnTo>
                  <a:lnTo>
                    <a:pt x="0" y="66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6" name="Freeform 2224"/>
            <p:cNvSpPr>
              <a:spLocks/>
            </p:cNvSpPr>
            <p:nvPr/>
          </p:nvSpPr>
          <p:spPr bwMode="auto">
            <a:xfrm>
              <a:off x="2577" y="1851"/>
              <a:ext cx="132" cy="1092"/>
            </a:xfrm>
            <a:custGeom>
              <a:avLst/>
              <a:gdLst>
                <a:gd name="T0" fmla="*/ 12 w 132"/>
                <a:gd name="T1" fmla="*/ 1092 h 1092"/>
                <a:gd name="T2" fmla="*/ 0 w 132"/>
                <a:gd name="T3" fmla="*/ 60 h 1092"/>
                <a:gd name="T4" fmla="*/ 126 w 132"/>
                <a:gd name="T5" fmla="*/ 0 h 1092"/>
                <a:gd name="T6" fmla="*/ 132 w 132"/>
                <a:gd name="T7" fmla="*/ 1014 h 1092"/>
                <a:gd name="T8" fmla="*/ 12 w 132"/>
                <a:gd name="T9" fmla="*/ 1092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092">
                  <a:moveTo>
                    <a:pt x="12" y="1092"/>
                  </a:moveTo>
                  <a:lnTo>
                    <a:pt x="0" y="60"/>
                  </a:lnTo>
                  <a:lnTo>
                    <a:pt x="126" y="0"/>
                  </a:lnTo>
                  <a:lnTo>
                    <a:pt x="132" y="1014"/>
                  </a:lnTo>
                  <a:lnTo>
                    <a:pt x="12" y="109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7" name="Freeform 2225"/>
            <p:cNvSpPr>
              <a:spLocks/>
            </p:cNvSpPr>
            <p:nvPr/>
          </p:nvSpPr>
          <p:spPr bwMode="auto">
            <a:xfrm>
              <a:off x="2481" y="1893"/>
              <a:ext cx="108" cy="1050"/>
            </a:xfrm>
            <a:custGeom>
              <a:avLst/>
              <a:gdLst>
                <a:gd name="T0" fmla="*/ 18 w 108"/>
                <a:gd name="T1" fmla="*/ 1026 h 1050"/>
                <a:gd name="T2" fmla="*/ 0 w 108"/>
                <a:gd name="T3" fmla="*/ 0 h 1050"/>
                <a:gd name="T4" fmla="*/ 96 w 108"/>
                <a:gd name="T5" fmla="*/ 18 h 1050"/>
                <a:gd name="T6" fmla="*/ 108 w 108"/>
                <a:gd name="T7" fmla="*/ 1050 h 1050"/>
                <a:gd name="T8" fmla="*/ 18 w 108"/>
                <a:gd name="T9" fmla="*/ 1026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50">
                  <a:moveTo>
                    <a:pt x="18" y="1026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108" y="1050"/>
                  </a:lnTo>
                  <a:lnTo>
                    <a:pt x="18" y="102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8" name="Freeform 2226"/>
            <p:cNvSpPr>
              <a:spLocks/>
            </p:cNvSpPr>
            <p:nvPr/>
          </p:nvSpPr>
          <p:spPr bwMode="auto">
            <a:xfrm>
              <a:off x="2481" y="1833"/>
              <a:ext cx="222" cy="78"/>
            </a:xfrm>
            <a:custGeom>
              <a:avLst/>
              <a:gdLst>
                <a:gd name="T0" fmla="*/ 96 w 222"/>
                <a:gd name="T1" fmla="*/ 78 h 78"/>
                <a:gd name="T2" fmla="*/ 222 w 222"/>
                <a:gd name="T3" fmla="*/ 18 h 78"/>
                <a:gd name="T4" fmla="*/ 126 w 222"/>
                <a:gd name="T5" fmla="*/ 0 h 78"/>
                <a:gd name="T6" fmla="*/ 0 w 222"/>
                <a:gd name="T7" fmla="*/ 60 h 78"/>
                <a:gd name="T8" fmla="*/ 96 w 222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78">
                  <a:moveTo>
                    <a:pt x="96" y="78"/>
                  </a:moveTo>
                  <a:lnTo>
                    <a:pt x="222" y="18"/>
                  </a:lnTo>
                  <a:lnTo>
                    <a:pt x="126" y="0"/>
                  </a:lnTo>
                  <a:lnTo>
                    <a:pt x="0" y="60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9" name="Freeform 2227"/>
            <p:cNvSpPr>
              <a:spLocks/>
            </p:cNvSpPr>
            <p:nvPr/>
          </p:nvSpPr>
          <p:spPr bwMode="auto">
            <a:xfrm>
              <a:off x="2667" y="1773"/>
              <a:ext cx="132" cy="1194"/>
            </a:xfrm>
            <a:custGeom>
              <a:avLst/>
              <a:gdLst>
                <a:gd name="T0" fmla="*/ 12 w 132"/>
                <a:gd name="T1" fmla="*/ 1194 h 1194"/>
                <a:gd name="T2" fmla="*/ 0 w 132"/>
                <a:gd name="T3" fmla="*/ 66 h 1194"/>
                <a:gd name="T4" fmla="*/ 126 w 132"/>
                <a:gd name="T5" fmla="*/ 0 h 1194"/>
                <a:gd name="T6" fmla="*/ 132 w 132"/>
                <a:gd name="T7" fmla="*/ 1116 h 1194"/>
                <a:gd name="T8" fmla="*/ 12 w 132"/>
                <a:gd name="T9" fmla="*/ 1194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94">
                  <a:moveTo>
                    <a:pt x="12" y="1194"/>
                  </a:moveTo>
                  <a:lnTo>
                    <a:pt x="0" y="66"/>
                  </a:lnTo>
                  <a:lnTo>
                    <a:pt x="126" y="0"/>
                  </a:lnTo>
                  <a:lnTo>
                    <a:pt x="132" y="1116"/>
                  </a:lnTo>
                  <a:lnTo>
                    <a:pt x="12" y="119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0" name="Freeform 2228"/>
            <p:cNvSpPr>
              <a:spLocks/>
            </p:cNvSpPr>
            <p:nvPr/>
          </p:nvSpPr>
          <p:spPr bwMode="auto">
            <a:xfrm>
              <a:off x="2571" y="1815"/>
              <a:ext cx="108" cy="1152"/>
            </a:xfrm>
            <a:custGeom>
              <a:avLst/>
              <a:gdLst>
                <a:gd name="T0" fmla="*/ 18 w 108"/>
                <a:gd name="T1" fmla="*/ 1128 h 1152"/>
                <a:gd name="T2" fmla="*/ 0 w 108"/>
                <a:gd name="T3" fmla="*/ 0 h 1152"/>
                <a:gd name="T4" fmla="*/ 96 w 108"/>
                <a:gd name="T5" fmla="*/ 24 h 1152"/>
                <a:gd name="T6" fmla="*/ 108 w 108"/>
                <a:gd name="T7" fmla="*/ 1152 h 1152"/>
                <a:gd name="T8" fmla="*/ 18 w 108"/>
                <a:gd name="T9" fmla="*/ 112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52">
                  <a:moveTo>
                    <a:pt x="18" y="1128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8" y="1152"/>
                  </a:lnTo>
                  <a:lnTo>
                    <a:pt x="18" y="112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1" name="Freeform 2229"/>
            <p:cNvSpPr>
              <a:spLocks/>
            </p:cNvSpPr>
            <p:nvPr/>
          </p:nvSpPr>
          <p:spPr bwMode="auto">
            <a:xfrm>
              <a:off x="2571" y="1755"/>
              <a:ext cx="222" cy="84"/>
            </a:xfrm>
            <a:custGeom>
              <a:avLst/>
              <a:gdLst>
                <a:gd name="T0" fmla="*/ 96 w 222"/>
                <a:gd name="T1" fmla="*/ 84 h 84"/>
                <a:gd name="T2" fmla="*/ 222 w 222"/>
                <a:gd name="T3" fmla="*/ 18 h 84"/>
                <a:gd name="T4" fmla="*/ 126 w 222"/>
                <a:gd name="T5" fmla="*/ 0 h 84"/>
                <a:gd name="T6" fmla="*/ 0 w 222"/>
                <a:gd name="T7" fmla="*/ 60 h 84"/>
                <a:gd name="T8" fmla="*/ 96 w 22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84">
                  <a:moveTo>
                    <a:pt x="96" y="84"/>
                  </a:moveTo>
                  <a:lnTo>
                    <a:pt x="222" y="18"/>
                  </a:lnTo>
                  <a:lnTo>
                    <a:pt x="126" y="0"/>
                  </a:lnTo>
                  <a:lnTo>
                    <a:pt x="0" y="60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2" name="Freeform 2230"/>
            <p:cNvSpPr>
              <a:spLocks/>
            </p:cNvSpPr>
            <p:nvPr/>
          </p:nvSpPr>
          <p:spPr bwMode="auto">
            <a:xfrm>
              <a:off x="2763" y="1695"/>
              <a:ext cx="132" cy="1296"/>
            </a:xfrm>
            <a:custGeom>
              <a:avLst/>
              <a:gdLst>
                <a:gd name="T0" fmla="*/ 12 w 132"/>
                <a:gd name="T1" fmla="*/ 1296 h 1296"/>
                <a:gd name="T2" fmla="*/ 0 w 132"/>
                <a:gd name="T3" fmla="*/ 66 h 1296"/>
                <a:gd name="T4" fmla="*/ 126 w 132"/>
                <a:gd name="T5" fmla="*/ 0 h 1296"/>
                <a:gd name="T6" fmla="*/ 132 w 132"/>
                <a:gd name="T7" fmla="*/ 1218 h 1296"/>
                <a:gd name="T8" fmla="*/ 12 w 132"/>
                <a:gd name="T9" fmla="*/ 129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296">
                  <a:moveTo>
                    <a:pt x="12" y="1296"/>
                  </a:moveTo>
                  <a:lnTo>
                    <a:pt x="0" y="66"/>
                  </a:lnTo>
                  <a:lnTo>
                    <a:pt x="126" y="0"/>
                  </a:lnTo>
                  <a:lnTo>
                    <a:pt x="132" y="1218"/>
                  </a:lnTo>
                  <a:lnTo>
                    <a:pt x="12" y="129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3" name="Freeform 2231"/>
            <p:cNvSpPr>
              <a:spLocks/>
            </p:cNvSpPr>
            <p:nvPr/>
          </p:nvSpPr>
          <p:spPr bwMode="auto">
            <a:xfrm>
              <a:off x="2667" y="1737"/>
              <a:ext cx="108" cy="1254"/>
            </a:xfrm>
            <a:custGeom>
              <a:avLst/>
              <a:gdLst>
                <a:gd name="T0" fmla="*/ 12 w 108"/>
                <a:gd name="T1" fmla="*/ 1230 h 1254"/>
                <a:gd name="T2" fmla="*/ 0 w 108"/>
                <a:gd name="T3" fmla="*/ 0 h 1254"/>
                <a:gd name="T4" fmla="*/ 96 w 108"/>
                <a:gd name="T5" fmla="*/ 24 h 1254"/>
                <a:gd name="T6" fmla="*/ 108 w 108"/>
                <a:gd name="T7" fmla="*/ 1254 h 1254"/>
                <a:gd name="T8" fmla="*/ 12 w 108"/>
                <a:gd name="T9" fmla="*/ 123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54">
                  <a:moveTo>
                    <a:pt x="12" y="1230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8" y="1254"/>
                  </a:lnTo>
                  <a:lnTo>
                    <a:pt x="12" y="123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4" name="Freeform 2232"/>
            <p:cNvSpPr>
              <a:spLocks/>
            </p:cNvSpPr>
            <p:nvPr/>
          </p:nvSpPr>
          <p:spPr bwMode="auto">
            <a:xfrm>
              <a:off x="2667" y="1677"/>
              <a:ext cx="222" cy="84"/>
            </a:xfrm>
            <a:custGeom>
              <a:avLst/>
              <a:gdLst>
                <a:gd name="T0" fmla="*/ 96 w 222"/>
                <a:gd name="T1" fmla="*/ 84 h 84"/>
                <a:gd name="T2" fmla="*/ 222 w 222"/>
                <a:gd name="T3" fmla="*/ 18 h 84"/>
                <a:gd name="T4" fmla="*/ 126 w 222"/>
                <a:gd name="T5" fmla="*/ 0 h 84"/>
                <a:gd name="T6" fmla="*/ 0 w 222"/>
                <a:gd name="T7" fmla="*/ 60 h 84"/>
                <a:gd name="T8" fmla="*/ 96 w 22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84">
                  <a:moveTo>
                    <a:pt x="96" y="84"/>
                  </a:moveTo>
                  <a:lnTo>
                    <a:pt x="222" y="18"/>
                  </a:lnTo>
                  <a:lnTo>
                    <a:pt x="126" y="0"/>
                  </a:lnTo>
                  <a:lnTo>
                    <a:pt x="0" y="60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5" name="Freeform 2233"/>
            <p:cNvSpPr>
              <a:spLocks/>
            </p:cNvSpPr>
            <p:nvPr/>
          </p:nvSpPr>
          <p:spPr bwMode="auto">
            <a:xfrm>
              <a:off x="2859" y="1617"/>
              <a:ext cx="126" cy="1398"/>
            </a:xfrm>
            <a:custGeom>
              <a:avLst/>
              <a:gdLst>
                <a:gd name="T0" fmla="*/ 6 w 126"/>
                <a:gd name="T1" fmla="*/ 1398 h 1398"/>
                <a:gd name="T2" fmla="*/ 0 w 126"/>
                <a:gd name="T3" fmla="*/ 60 h 1398"/>
                <a:gd name="T4" fmla="*/ 126 w 126"/>
                <a:gd name="T5" fmla="*/ 0 h 1398"/>
                <a:gd name="T6" fmla="*/ 126 w 126"/>
                <a:gd name="T7" fmla="*/ 1320 h 1398"/>
                <a:gd name="T8" fmla="*/ 6 w 126"/>
                <a:gd name="T9" fmla="*/ 1398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398">
                  <a:moveTo>
                    <a:pt x="6" y="1398"/>
                  </a:moveTo>
                  <a:lnTo>
                    <a:pt x="0" y="60"/>
                  </a:lnTo>
                  <a:lnTo>
                    <a:pt x="126" y="0"/>
                  </a:lnTo>
                  <a:lnTo>
                    <a:pt x="126" y="1320"/>
                  </a:lnTo>
                  <a:lnTo>
                    <a:pt x="6" y="139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6" name="Freeform 2234"/>
            <p:cNvSpPr>
              <a:spLocks/>
            </p:cNvSpPr>
            <p:nvPr/>
          </p:nvSpPr>
          <p:spPr bwMode="auto">
            <a:xfrm>
              <a:off x="2763" y="1659"/>
              <a:ext cx="102" cy="1356"/>
            </a:xfrm>
            <a:custGeom>
              <a:avLst/>
              <a:gdLst>
                <a:gd name="T0" fmla="*/ 12 w 102"/>
                <a:gd name="T1" fmla="*/ 1332 h 1356"/>
                <a:gd name="T2" fmla="*/ 0 w 102"/>
                <a:gd name="T3" fmla="*/ 0 h 1356"/>
                <a:gd name="T4" fmla="*/ 96 w 102"/>
                <a:gd name="T5" fmla="*/ 18 h 1356"/>
                <a:gd name="T6" fmla="*/ 102 w 102"/>
                <a:gd name="T7" fmla="*/ 1356 h 1356"/>
                <a:gd name="T8" fmla="*/ 12 w 102"/>
                <a:gd name="T9" fmla="*/ 1332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356">
                  <a:moveTo>
                    <a:pt x="12" y="1332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102" y="1356"/>
                  </a:lnTo>
                  <a:lnTo>
                    <a:pt x="12" y="13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7" name="Freeform 2235"/>
            <p:cNvSpPr>
              <a:spLocks/>
            </p:cNvSpPr>
            <p:nvPr/>
          </p:nvSpPr>
          <p:spPr bwMode="auto">
            <a:xfrm>
              <a:off x="2763" y="1599"/>
              <a:ext cx="222" cy="78"/>
            </a:xfrm>
            <a:custGeom>
              <a:avLst/>
              <a:gdLst>
                <a:gd name="T0" fmla="*/ 96 w 222"/>
                <a:gd name="T1" fmla="*/ 78 h 78"/>
                <a:gd name="T2" fmla="*/ 222 w 222"/>
                <a:gd name="T3" fmla="*/ 18 h 78"/>
                <a:gd name="T4" fmla="*/ 126 w 222"/>
                <a:gd name="T5" fmla="*/ 0 h 78"/>
                <a:gd name="T6" fmla="*/ 0 w 222"/>
                <a:gd name="T7" fmla="*/ 60 h 78"/>
                <a:gd name="T8" fmla="*/ 96 w 222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78">
                  <a:moveTo>
                    <a:pt x="96" y="78"/>
                  </a:moveTo>
                  <a:lnTo>
                    <a:pt x="222" y="18"/>
                  </a:lnTo>
                  <a:lnTo>
                    <a:pt x="126" y="0"/>
                  </a:lnTo>
                  <a:lnTo>
                    <a:pt x="0" y="60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8" name="Freeform 2236"/>
            <p:cNvSpPr>
              <a:spLocks/>
            </p:cNvSpPr>
            <p:nvPr/>
          </p:nvSpPr>
          <p:spPr bwMode="auto">
            <a:xfrm>
              <a:off x="2961" y="1539"/>
              <a:ext cx="120" cy="1506"/>
            </a:xfrm>
            <a:custGeom>
              <a:avLst/>
              <a:gdLst>
                <a:gd name="T0" fmla="*/ 0 w 120"/>
                <a:gd name="T1" fmla="*/ 1506 h 1506"/>
                <a:gd name="T2" fmla="*/ 0 w 120"/>
                <a:gd name="T3" fmla="*/ 60 h 1506"/>
                <a:gd name="T4" fmla="*/ 120 w 120"/>
                <a:gd name="T5" fmla="*/ 0 h 1506"/>
                <a:gd name="T6" fmla="*/ 120 w 120"/>
                <a:gd name="T7" fmla="*/ 1422 h 1506"/>
                <a:gd name="T8" fmla="*/ 0 w 120"/>
                <a:gd name="T9" fmla="*/ 1506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506">
                  <a:moveTo>
                    <a:pt x="0" y="1506"/>
                  </a:moveTo>
                  <a:lnTo>
                    <a:pt x="0" y="60"/>
                  </a:lnTo>
                  <a:lnTo>
                    <a:pt x="120" y="0"/>
                  </a:lnTo>
                  <a:lnTo>
                    <a:pt x="120" y="1422"/>
                  </a:lnTo>
                  <a:lnTo>
                    <a:pt x="0" y="150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9" name="Freeform 2237"/>
            <p:cNvSpPr>
              <a:spLocks/>
            </p:cNvSpPr>
            <p:nvPr/>
          </p:nvSpPr>
          <p:spPr bwMode="auto">
            <a:xfrm>
              <a:off x="2859" y="1581"/>
              <a:ext cx="102" cy="1464"/>
            </a:xfrm>
            <a:custGeom>
              <a:avLst/>
              <a:gdLst>
                <a:gd name="T0" fmla="*/ 6 w 102"/>
                <a:gd name="T1" fmla="*/ 1434 h 1464"/>
                <a:gd name="T2" fmla="*/ 0 w 102"/>
                <a:gd name="T3" fmla="*/ 0 h 1464"/>
                <a:gd name="T4" fmla="*/ 102 w 102"/>
                <a:gd name="T5" fmla="*/ 18 h 1464"/>
                <a:gd name="T6" fmla="*/ 102 w 102"/>
                <a:gd name="T7" fmla="*/ 1464 h 1464"/>
                <a:gd name="T8" fmla="*/ 6 w 102"/>
                <a:gd name="T9" fmla="*/ 143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464">
                  <a:moveTo>
                    <a:pt x="6" y="1434"/>
                  </a:moveTo>
                  <a:lnTo>
                    <a:pt x="0" y="0"/>
                  </a:lnTo>
                  <a:lnTo>
                    <a:pt x="102" y="18"/>
                  </a:lnTo>
                  <a:lnTo>
                    <a:pt x="102" y="1464"/>
                  </a:lnTo>
                  <a:lnTo>
                    <a:pt x="6" y="143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0" name="Freeform 2238"/>
            <p:cNvSpPr>
              <a:spLocks/>
            </p:cNvSpPr>
            <p:nvPr/>
          </p:nvSpPr>
          <p:spPr bwMode="auto">
            <a:xfrm>
              <a:off x="2859" y="1521"/>
              <a:ext cx="222" cy="78"/>
            </a:xfrm>
            <a:custGeom>
              <a:avLst/>
              <a:gdLst>
                <a:gd name="T0" fmla="*/ 102 w 222"/>
                <a:gd name="T1" fmla="*/ 78 h 78"/>
                <a:gd name="T2" fmla="*/ 222 w 222"/>
                <a:gd name="T3" fmla="*/ 18 h 78"/>
                <a:gd name="T4" fmla="*/ 126 w 222"/>
                <a:gd name="T5" fmla="*/ 0 h 78"/>
                <a:gd name="T6" fmla="*/ 0 w 222"/>
                <a:gd name="T7" fmla="*/ 60 h 78"/>
                <a:gd name="T8" fmla="*/ 102 w 222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78">
                  <a:moveTo>
                    <a:pt x="102" y="78"/>
                  </a:moveTo>
                  <a:lnTo>
                    <a:pt x="222" y="18"/>
                  </a:lnTo>
                  <a:lnTo>
                    <a:pt x="126" y="0"/>
                  </a:lnTo>
                  <a:lnTo>
                    <a:pt x="0" y="60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1" name="Freeform 2239"/>
            <p:cNvSpPr>
              <a:spLocks/>
            </p:cNvSpPr>
            <p:nvPr/>
          </p:nvSpPr>
          <p:spPr bwMode="auto">
            <a:xfrm>
              <a:off x="2961" y="2961"/>
              <a:ext cx="216" cy="108"/>
            </a:xfrm>
            <a:custGeom>
              <a:avLst/>
              <a:gdLst>
                <a:gd name="T0" fmla="*/ 96 w 216"/>
                <a:gd name="T1" fmla="*/ 108 h 108"/>
                <a:gd name="T2" fmla="*/ 216 w 216"/>
                <a:gd name="T3" fmla="*/ 24 h 108"/>
                <a:gd name="T4" fmla="*/ 120 w 216"/>
                <a:gd name="T5" fmla="*/ 0 h 108"/>
                <a:gd name="T6" fmla="*/ 0 w 216"/>
                <a:gd name="T7" fmla="*/ 84 h 108"/>
                <a:gd name="T8" fmla="*/ 96 w 216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108">
                  <a:moveTo>
                    <a:pt x="96" y="108"/>
                  </a:moveTo>
                  <a:lnTo>
                    <a:pt x="216" y="24"/>
                  </a:lnTo>
                  <a:lnTo>
                    <a:pt x="120" y="0"/>
                  </a:lnTo>
                  <a:lnTo>
                    <a:pt x="0" y="84"/>
                  </a:lnTo>
                  <a:lnTo>
                    <a:pt x="96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2" name="Freeform 2240"/>
            <p:cNvSpPr>
              <a:spLocks/>
            </p:cNvSpPr>
            <p:nvPr/>
          </p:nvSpPr>
          <p:spPr bwMode="auto">
            <a:xfrm>
              <a:off x="3153" y="2919"/>
              <a:ext cx="120" cy="174"/>
            </a:xfrm>
            <a:custGeom>
              <a:avLst/>
              <a:gdLst>
                <a:gd name="T0" fmla="*/ 0 w 120"/>
                <a:gd name="T1" fmla="*/ 174 h 174"/>
                <a:gd name="T2" fmla="*/ 0 w 120"/>
                <a:gd name="T3" fmla="*/ 84 h 174"/>
                <a:gd name="T4" fmla="*/ 120 w 120"/>
                <a:gd name="T5" fmla="*/ 0 h 174"/>
                <a:gd name="T6" fmla="*/ 120 w 120"/>
                <a:gd name="T7" fmla="*/ 96 h 174"/>
                <a:gd name="T8" fmla="*/ 0 w 120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74">
                  <a:moveTo>
                    <a:pt x="0" y="174"/>
                  </a:moveTo>
                  <a:lnTo>
                    <a:pt x="0" y="84"/>
                  </a:lnTo>
                  <a:lnTo>
                    <a:pt x="120" y="0"/>
                  </a:lnTo>
                  <a:lnTo>
                    <a:pt x="120" y="96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3" name="Freeform 2241"/>
            <p:cNvSpPr>
              <a:spLocks/>
            </p:cNvSpPr>
            <p:nvPr/>
          </p:nvSpPr>
          <p:spPr bwMode="auto">
            <a:xfrm>
              <a:off x="3057" y="2973"/>
              <a:ext cx="96" cy="120"/>
            </a:xfrm>
            <a:custGeom>
              <a:avLst/>
              <a:gdLst>
                <a:gd name="T0" fmla="*/ 0 w 96"/>
                <a:gd name="T1" fmla="*/ 96 h 120"/>
                <a:gd name="T2" fmla="*/ 0 w 96"/>
                <a:gd name="T3" fmla="*/ 0 h 120"/>
                <a:gd name="T4" fmla="*/ 96 w 96"/>
                <a:gd name="T5" fmla="*/ 30 h 120"/>
                <a:gd name="T6" fmla="*/ 96 w 96"/>
                <a:gd name="T7" fmla="*/ 120 h 120"/>
                <a:gd name="T8" fmla="*/ 0 w 96"/>
                <a:gd name="T9" fmla="*/ 9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0">
                  <a:moveTo>
                    <a:pt x="0" y="96"/>
                  </a:moveTo>
                  <a:lnTo>
                    <a:pt x="0" y="0"/>
                  </a:lnTo>
                  <a:lnTo>
                    <a:pt x="96" y="30"/>
                  </a:lnTo>
                  <a:lnTo>
                    <a:pt x="96" y="12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4" name="Freeform 2242"/>
            <p:cNvSpPr>
              <a:spLocks/>
            </p:cNvSpPr>
            <p:nvPr/>
          </p:nvSpPr>
          <p:spPr bwMode="auto">
            <a:xfrm>
              <a:off x="3057" y="2895"/>
              <a:ext cx="216" cy="108"/>
            </a:xfrm>
            <a:custGeom>
              <a:avLst/>
              <a:gdLst>
                <a:gd name="T0" fmla="*/ 96 w 216"/>
                <a:gd name="T1" fmla="*/ 108 h 108"/>
                <a:gd name="T2" fmla="*/ 216 w 216"/>
                <a:gd name="T3" fmla="*/ 24 h 108"/>
                <a:gd name="T4" fmla="*/ 120 w 216"/>
                <a:gd name="T5" fmla="*/ 0 h 108"/>
                <a:gd name="T6" fmla="*/ 0 w 216"/>
                <a:gd name="T7" fmla="*/ 78 h 108"/>
                <a:gd name="T8" fmla="*/ 96 w 216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108">
                  <a:moveTo>
                    <a:pt x="96" y="108"/>
                  </a:moveTo>
                  <a:lnTo>
                    <a:pt x="216" y="24"/>
                  </a:lnTo>
                  <a:lnTo>
                    <a:pt x="120" y="0"/>
                  </a:lnTo>
                  <a:lnTo>
                    <a:pt x="0" y="78"/>
                  </a:lnTo>
                  <a:lnTo>
                    <a:pt x="96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5" name="Freeform 2243"/>
            <p:cNvSpPr>
              <a:spLocks/>
            </p:cNvSpPr>
            <p:nvPr/>
          </p:nvSpPr>
          <p:spPr bwMode="auto">
            <a:xfrm>
              <a:off x="3249" y="2853"/>
              <a:ext cx="120" cy="264"/>
            </a:xfrm>
            <a:custGeom>
              <a:avLst/>
              <a:gdLst>
                <a:gd name="T0" fmla="*/ 0 w 120"/>
                <a:gd name="T1" fmla="*/ 264 h 264"/>
                <a:gd name="T2" fmla="*/ 0 w 120"/>
                <a:gd name="T3" fmla="*/ 78 h 264"/>
                <a:gd name="T4" fmla="*/ 120 w 120"/>
                <a:gd name="T5" fmla="*/ 0 h 264"/>
                <a:gd name="T6" fmla="*/ 120 w 120"/>
                <a:gd name="T7" fmla="*/ 186 h 264"/>
                <a:gd name="T8" fmla="*/ 0 w 120"/>
                <a:gd name="T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64">
                  <a:moveTo>
                    <a:pt x="0" y="264"/>
                  </a:moveTo>
                  <a:lnTo>
                    <a:pt x="0" y="78"/>
                  </a:lnTo>
                  <a:lnTo>
                    <a:pt x="120" y="0"/>
                  </a:lnTo>
                  <a:lnTo>
                    <a:pt x="120" y="186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6" name="Freeform 2244"/>
            <p:cNvSpPr>
              <a:spLocks/>
            </p:cNvSpPr>
            <p:nvPr/>
          </p:nvSpPr>
          <p:spPr bwMode="auto">
            <a:xfrm>
              <a:off x="3153" y="2907"/>
              <a:ext cx="96" cy="210"/>
            </a:xfrm>
            <a:custGeom>
              <a:avLst/>
              <a:gdLst>
                <a:gd name="T0" fmla="*/ 0 w 96"/>
                <a:gd name="T1" fmla="*/ 186 h 210"/>
                <a:gd name="T2" fmla="*/ 0 w 96"/>
                <a:gd name="T3" fmla="*/ 0 h 210"/>
                <a:gd name="T4" fmla="*/ 96 w 96"/>
                <a:gd name="T5" fmla="*/ 24 h 210"/>
                <a:gd name="T6" fmla="*/ 96 w 96"/>
                <a:gd name="T7" fmla="*/ 210 h 210"/>
                <a:gd name="T8" fmla="*/ 0 w 96"/>
                <a:gd name="T9" fmla="*/ 18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10">
                  <a:moveTo>
                    <a:pt x="0" y="186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96" y="21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7" name="Freeform 2245"/>
            <p:cNvSpPr>
              <a:spLocks/>
            </p:cNvSpPr>
            <p:nvPr/>
          </p:nvSpPr>
          <p:spPr bwMode="auto">
            <a:xfrm>
              <a:off x="3153" y="2829"/>
              <a:ext cx="216" cy="102"/>
            </a:xfrm>
            <a:custGeom>
              <a:avLst/>
              <a:gdLst>
                <a:gd name="T0" fmla="*/ 96 w 216"/>
                <a:gd name="T1" fmla="*/ 102 h 102"/>
                <a:gd name="T2" fmla="*/ 216 w 216"/>
                <a:gd name="T3" fmla="*/ 24 h 102"/>
                <a:gd name="T4" fmla="*/ 120 w 216"/>
                <a:gd name="T5" fmla="*/ 0 h 102"/>
                <a:gd name="T6" fmla="*/ 0 w 216"/>
                <a:gd name="T7" fmla="*/ 78 h 102"/>
                <a:gd name="T8" fmla="*/ 96 w 216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102">
                  <a:moveTo>
                    <a:pt x="96" y="102"/>
                  </a:moveTo>
                  <a:lnTo>
                    <a:pt x="216" y="24"/>
                  </a:lnTo>
                  <a:lnTo>
                    <a:pt x="120" y="0"/>
                  </a:lnTo>
                  <a:lnTo>
                    <a:pt x="0" y="78"/>
                  </a:lnTo>
                  <a:lnTo>
                    <a:pt x="96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8" name="Freeform 2246"/>
            <p:cNvSpPr>
              <a:spLocks/>
            </p:cNvSpPr>
            <p:nvPr/>
          </p:nvSpPr>
          <p:spPr bwMode="auto">
            <a:xfrm>
              <a:off x="3351" y="2781"/>
              <a:ext cx="114" cy="366"/>
            </a:xfrm>
            <a:custGeom>
              <a:avLst/>
              <a:gdLst>
                <a:gd name="T0" fmla="*/ 0 w 114"/>
                <a:gd name="T1" fmla="*/ 366 h 366"/>
                <a:gd name="T2" fmla="*/ 0 w 114"/>
                <a:gd name="T3" fmla="*/ 78 h 366"/>
                <a:gd name="T4" fmla="*/ 114 w 114"/>
                <a:gd name="T5" fmla="*/ 0 h 366"/>
                <a:gd name="T6" fmla="*/ 114 w 114"/>
                <a:gd name="T7" fmla="*/ 282 h 366"/>
                <a:gd name="T8" fmla="*/ 0 w 114"/>
                <a:gd name="T9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366">
                  <a:moveTo>
                    <a:pt x="0" y="366"/>
                  </a:moveTo>
                  <a:lnTo>
                    <a:pt x="0" y="78"/>
                  </a:lnTo>
                  <a:lnTo>
                    <a:pt x="114" y="0"/>
                  </a:lnTo>
                  <a:lnTo>
                    <a:pt x="114" y="282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9" name="Freeform 2247"/>
            <p:cNvSpPr>
              <a:spLocks/>
            </p:cNvSpPr>
            <p:nvPr/>
          </p:nvSpPr>
          <p:spPr bwMode="auto">
            <a:xfrm>
              <a:off x="3249" y="2835"/>
              <a:ext cx="102" cy="312"/>
            </a:xfrm>
            <a:custGeom>
              <a:avLst/>
              <a:gdLst>
                <a:gd name="T0" fmla="*/ 0 w 102"/>
                <a:gd name="T1" fmla="*/ 282 h 312"/>
                <a:gd name="T2" fmla="*/ 6 w 102"/>
                <a:gd name="T3" fmla="*/ 0 h 312"/>
                <a:gd name="T4" fmla="*/ 102 w 102"/>
                <a:gd name="T5" fmla="*/ 24 h 312"/>
                <a:gd name="T6" fmla="*/ 102 w 102"/>
                <a:gd name="T7" fmla="*/ 312 h 312"/>
                <a:gd name="T8" fmla="*/ 0 w 102"/>
                <a:gd name="T9" fmla="*/ 28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312">
                  <a:moveTo>
                    <a:pt x="0" y="282"/>
                  </a:moveTo>
                  <a:lnTo>
                    <a:pt x="6" y="0"/>
                  </a:lnTo>
                  <a:lnTo>
                    <a:pt x="102" y="24"/>
                  </a:lnTo>
                  <a:lnTo>
                    <a:pt x="102" y="31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0" name="Freeform 2248"/>
            <p:cNvSpPr>
              <a:spLocks/>
            </p:cNvSpPr>
            <p:nvPr/>
          </p:nvSpPr>
          <p:spPr bwMode="auto">
            <a:xfrm>
              <a:off x="3255" y="2757"/>
              <a:ext cx="210" cy="102"/>
            </a:xfrm>
            <a:custGeom>
              <a:avLst/>
              <a:gdLst>
                <a:gd name="T0" fmla="*/ 96 w 210"/>
                <a:gd name="T1" fmla="*/ 102 h 102"/>
                <a:gd name="T2" fmla="*/ 210 w 210"/>
                <a:gd name="T3" fmla="*/ 24 h 102"/>
                <a:gd name="T4" fmla="*/ 114 w 210"/>
                <a:gd name="T5" fmla="*/ 0 h 102"/>
                <a:gd name="T6" fmla="*/ 0 w 210"/>
                <a:gd name="T7" fmla="*/ 78 h 102"/>
                <a:gd name="T8" fmla="*/ 96 w 210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02">
                  <a:moveTo>
                    <a:pt x="96" y="102"/>
                  </a:moveTo>
                  <a:lnTo>
                    <a:pt x="210" y="24"/>
                  </a:lnTo>
                  <a:lnTo>
                    <a:pt x="114" y="0"/>
                  </a:lnTo>
                  <a:lnTo>
                    <a:pt x="0" y="78"/>
                  </a:lnTo>
                  <a:lnTo>
                    <a:pt x="96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1" name="Freeform 2249"/>
            <p:cNvSpPr>
              <a:spLocks/>
            </p:cNvSpPr>
            <p:nvPr/>
          </p:nvSpPr>
          <p:spPr bwMode="auto">
            <a:xfrm>
              <a:off x="3447" y="2715"/>
              <a:ext cx="120" cy="456"/>
            </a:xfrm>
            <a:custGeom>
              <a:avLst/>
              <a:gdLst>
                <a:gd name="T0" fmla="*/ 0 w 120"/>
                <a:gd name="T1" fmla="*/ 456 h 456"/>
                <a:gd name="T2" fmla="*/ 6 w 120"/>
                <a:gd name="T3" fmla="*/ 78 h 456"/>
                <a:gd name="T4" fmla="*/ 120 w 120"/>
                <a:gd name="T5" fmla="*/ 0 h 456"/>
                <a:gd name="T6" fmla="*/ 114 w 120"/>
                <a:gd name="T7" fmla="*/ 372 h 456"/>
                <a:gd name="T8" fmla="*/ 0 w 120"/>
                <a:gd name="T9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456">
                  <a:moveTo>
                    <a:pt x="0" y="456"/>
                  </a:moveTo>
                  <a:lnTo>
                    <a:pt x="6" y="78"/>
                  </a:lnTo>
                  <a:lnTo>
                    <a:pt x="120" y="0"/>
                  </a:lnTo>
                  <a:lnTo>
                    <a:pt x="114" y="372"/>
                  </a:lnTo>
                  <a:lnTo>
                    <a:pt x="0" y="45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2" name="Freeform 2250"/>
            <p:cNvSpPr>
              <a:spLocks/>
            </p:cNvSpPr>
            <p:nvPr/>
          </p:nvSpPr>
          <p:spPr bwMode="auto">
            <a:xfrm>
              <a:off x="3351" y="2769"/>
              <a:ext cx="102" cy="402"/>
            </a:xfrm>
            <a:custGeom>
              <a:avLst/>
              <a:gdLst>
                <a:gd name="T0" fmla="*/ 0 w 102"/>
                <a:gd name="T1" fmla="*/ 378 h 402"/>
                <a:gd name="T2" fmla="*/ 0 w 102"/>
                <a:gd name="T3" fmla="*/ 0 h 402"/>
                <a:gd name="T4" fmla="*/ 102 w 102"/>
                <a:gd name="T5" fmla="*/ 24 h 402"/>
                <a:gd name="T6" fmla="*/ 96 w 102"/>
                <a:gd name="T7" fmla="*/ 402 h 402"/>
                <a:gd name="T8" fmla="*/ 0 w 102"/>
                <a:gd name="T9" fmla="*/ 37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02">
                  <a:moveTo>
                    <a:pt x="0" y="378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96" y="402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3" name="Freeform 2251"/>
            <p:cNvSpPr>
              <a:spLocks/>
            </p:cNvSpPr>
            <p:nvPr/>
          </p:nvSpPr>
          <p:spPr bwMode="auto">
            <a:xfrm>
              <a:off x="3351" y="2691"/>
              <a:ext cx="216" cy="102"/>
            </a:xfrm>
            <a:custGeom>
              <a:avLst/>
              <a:gdLst>
                <a:gd name="T0" fmla="*/ 102 w 216"/>
                <a:gd name="T1" fmla="*/ 102 h 102"/>
                <a:gd name="T2" fmla="*/ 216 w 216"/>
                <a:gd name="T3" fmla="*/ 24 h 102"/>
                <a:gd name="T4" fmla="*/ 120 w 216"/>
                <a:gd name="T5" fmla="*/ 0 h 102"/>
                <a:gd name="T6" fmla="*/ 0 w 216"/>
                <a:gd name="T7" fmla="*/ 78 h 102"/>
                <a:gd name="T8" fmla="*/ 102 w 216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102">
                  <a:moveTo>
                    <a:pt x="102" y="102"/>
                  </a:moveTo>
                  <a:lnTo>
                    <a:pt x="216" y="24"/>
                  </a:lnTo>
                  <a:lnTo>
                    <a:pt x="120" y="0"/>
                  </a:lnTo>
                  <a:lnTo>
                    <a:pt x="0" y="78"/>
                  </a:lnTo>
                  <a:lnTo>
                    <a:pt x="102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4" name="Freeform 2252"/>
            <p:cNvSpPr>
              <a:spLocks/>
            </p:cNvSpPr>
            <p:nvPr/>
          </p:nvSpPr>
          <p:spPr bwMode="auto">
            <a:xfrm>
              <a:off x="1911" y="2445"/>
              <a:ext cx="144" cy="432"/>
            </a:xfrm>
            <a:custGeom>
              <a:avLst/>
              <a:gdLst>
                <a:gd name="T0" fmla="*/ 12 w 144"/>
                <a:gd name="T1" fmla="*/ 432 h 432"/>
                <a:gd name="T2" fmla="*/ 0 w 144"/>
                <a:gd name="T3" fmla="*/ 66 h 432"/>
                <a:gd name="T4" fmla="*/ 132 w 144"/>
                <a:gd name="T5" fmla="*/ 0 h 432"/>
                <a:gd name="T6" fmla="*/ 144 w 144"/>
                <a:gd name="T7" fmla="*/ 354 h 432"/>
                <a:gd name="T8" fmla="*/ 12 w 144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432">
                  <a:moveTo>
                    <a:pt x="12" y="432"/>
                  </a:moveTo>
                  <a:lnTo>
                    <a:pt x="0" y="66"/>
                  </a:lnTo>
                  <a:lnTo>
                    <a:pt x="132" y="0"/>
                  </a:lnTo>
                  <a:lnTo>
                    <a:pt x="144" y="354"/>
                  </a:lnTo>
                  <a:lnTo>
                    <a:pt x="12" y="43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" name="Freeform 2253"/>
            <p:cNvSpPr>
              <a:spLocks/>
            </p:cNvSpPr>
            <p:nvPr/>
          </p:nvSpPr>
          <p:spPr bwMode="auto">
            <a:xfrm>
              <a:off x="1827" y="2493"/>
              <a:ext cx="96" cy="384"/>
            </a:xfrm>
            <a:custGeom>
              <a:avLst/>
              <a:gdLst>
                <a:gd name="T0" fmla="*/ 12 w 96"/>
                <a:gd name="T1" fmla="*/ 360 h 384"/>
                <a:gd name="T2" fmla="*/ 0 w 96"/>
                <a:gd name="T3" fmla="*/ 0 h 384"/>
                <a:gd name="T4" fmla="*/ 84 w 96"/>
                <a:gd name="T5" fmla="*/ 18 h 384"/>
                <a:gd name="T6" fmla="*/ 96 w 96"/>
                <a:gd name="T7" fmla="*/ 384 h 384"/>
                <a:gd name="T8" fmla="*/ 12 w 96"/>
                <a:gd name="T9" fmla="*/ 36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384">
                  <a:moveTo>
                    <a:pt x="12" y="360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96" y="384"/>
                  </a:lnTo>
                  <a:lnTo>
                    <a:pt x="12" y="36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" name="Freeform 2254"/>
            <p:cNvSpPr>
              <a:spLocks/>
            </p:cNvSpPr>
            <p:nvPr/>
          </p:nvSpPr>
          <p:spPr bwMode="auto">
            <a:xfrm>
              <a:off x="1827" y="2421"/>
              <a:ext cx="216" cy="90"/>
            </a:xfrm>
            <a:custGeom>
              <a:avLst/>
              <a:gdLst>
                <a:gd name="T0" fmla="*/ 84 w 216"/>
                <a:gd name="T1" fmla="*/ 90 h 90"/>
                <a:gd name="T2" fmla="*/ 216 w 216"/>
                <a:gd name="T3" fmla="*/ 24 h 90"/>
                <a:gd name="T4" fmla="*/ 132 w 216"/>
                <a:gd name="T5" fmla="*/ 0 h 90"/>
                <a:gd name="T6" fmla="*/ 0 w 216"/>
                <a:gd name="T7" fmla="*/ 72 h 90"/>
                <a:gd name="T8" fmla="*/ 84 w 21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90">
                  <a:moveTo>
                    <a:pt x="84" y="90"/>
                  </a:moveTo>
                  <a:lnTo>
                    <a:pt x="216" y="24"/>
                  </a:lnTo>
                  <a:lnTo>
                    <a:pt x="132" y="0"/>
                  </a:lnTo>
                  <a:lnTo>
                    <a:pt x="0" y="72"/>
                  </a:lnTo>
                  <a:lnTo>
                    <a:pt x="84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" name="Freeform 2255"/>
            <p:cNvSpPr>
              <a:spLocks/>
            </p:cNvSpPr>
            <p:nvPr/>
          </p:nvSpPr>
          <p:spPr bwMode="auto">
            <a:xfrm>
              <a:off x="1995" y="2373"/>
              <a:ext cx="144" cy="528"/>
            </a:xfrm>
            <a:custGeom>
              <a:avLst/>
              <a:gdLst>
                <a:gd name="T0" fmla="*/ 18 w 144"/>
                <a:gd name="T1" fmla="*/ 528 h 528"/>
                <a:gd name="T2" fmla="*/ 0 w 144"/>
                <a:gd name="T3" fmla="*/ 72 h 528"/>
                <a:gd name="T4" fmla="*/ 132 w 144"/>
                <a:gd name="T5" fmla="*/ 0 h 528"/>
                <a:gd name="T6" fmla="*/ 144 w 144"/>
                <a:gd name="T7" fmla="*/ 450 h 528"/>
                <a:gd name="T8" fmla="*/ 18 w 144"/>
                <a:gd name="T9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528">
                  <a:moveTo>
                    <a:pt x="18" y="528"/>
                  </a:moveTo>
                  <a:lnTo>
                    <a:pt x="0" y="72"/>
                  </a:lnTo>
                  <a:lnTo>
                    <a:pt x="132" y="0"/>
                  </a:lnTo>
                  <a:lnTo>
                    <a:pt x="144" y="450"/>
                  </a:lnTo>
                  <a:lnTo>
                    <a:pt x="18" y="52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" name="Freeform 2256"/>
            <p:cNvSpPr>
              <a:spLocks/>
            </p:cNvSpPr>
            <p:nvPr/>
          </p:nvSpPr>
          <p:spPr bwMode="auto">
            <a:xfrm>
              <a:off x="1911" y="2421"/>
              <a:ext cx="102" cy="480"/>
            </a:xfrm>
            <a:custGeom>
              <a:avLst/>
              <a:gdLst>
                <a:gd name="T0" fmla="*/ 12 w 102"/>
                <a:gd name="T1" fmla="*/ 456 h 480"/>
                <a:gd name="T2" fmla="*/ 0 w 102"/>
                <a:gd name="T3" fmla="*/ 0 h 480"/>
                <a:gd name="T4" fmla="*/ 84 w 102"/>
                <a:gd name="T5" fmla="*/ 24 h 480"/>
                <a:gd name="T6" fmla="*/ 102 w 102"/>
                <a:gd name="T7" fmla="*/ 480 h 480"/>
                <a:gd name="T8" fmla="*/ 12 w 102"/>
                <a:gd name="T9" fmla="*/ 456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80">
                  <a:moveTo>
                    <a:pt x="12" y="456"/>
                  </a:moveTo>
                  <a:lnTo>
                    <a:pt x="0" y="0"/>
                  </a:lnTo>
                  <a:lnTo>
                    <a:pt x="84" y="24"/>
                  </a:lnTo>
                  <a:lnTo>
                    <a:pt x="102" y="480"/>
                  </a:lnTo>
                  <a:lnTo>
                    <a:pt x="12" y="45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" name="Freeform 2257"/>
            <p:cNvSpPr>
              <a:spLocks/>
            </p:cNvSpPr>
            <p:nvPr/>
          </p:nvSpPr>
          <p:spPr bwMode="auto">
            <a:xfrm>
              <a:off x="1911" y="2355"/>
              <a:ext cx="216" cy="90"/>
            </a:xfrm>
            <a:custGeom>
              <a:avLst/>
              <a:gdLst>
                <a:gd name="T0" fmla="*/ 84 w 216"/>
                <a:gd name="T1" fmla="*/ 90 h 90"/>
                <a:gd name="T2" fmla="*/ 216 w 216"/>
                <a:gd name="T3" fmla="*/ 18 h 90"/>
                <a:gd name="T4" fmla="*/ 132 w 216"/>
                <a:gd name="T5" fmla="*/ 0 h 90"/>
                <a:gd name="T6" fmla="*/ 0 w 216"/>
                <a:gd name="T7" fmla="*/ 66 h 90"/>
                <a:gd name="T8" fmla="*/ 84 w 21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90">
                  <a:moveTo>
                    <a:pt x="84" y="90"/>
                  </a:moveTo>
                  <a:lnTo>
                    <a:pt x="216" y="18"/>
                  </a:lnTo>
                  <a:lnTo>
                    <a:pt x="132" y="0"/>
                  </a:lnTo>
                  <a:lnTo>
                    <a:pt x="0" y="66"/>
                  </a:lnTo>
                  <a:lnTo>
                    <a:pt x="84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" name="Freeform 2258"/>
            <p:cNvSpPr>
              <a:spLocks/>
            </p:cNvSpPr>
            <p:nvPr/>
          </p:nvSpPr>
          <p:spPr bwMode="auto">
            <a:xfrm>
              <a:off x="2085" y="2301"/>
              <a:ext cx="144" cy="624"/>
            </a:xfrm>
            <a:custGeom>
              <a:avLst/>
              <a:gdLst>
                <a:gd name="T0" fmla="*/ 18 w 144"/>
                <a:gd name="T1" fmla="*/ 624 h 624"/>
                <a:gd name="T2" fmla="*/ 0 w 144"/>
                <a:gd name="T3" fmla="*/ 72 h 624"/>
                <a:gd name="T4" fmla="*/ 132 w 144"/>
                <a:gd name="T5" fmla="*/ 0 h 624"/>
                <a:gd name="T6" fmla="*/ 144 w 144"/>
                <a:gd name="T7" fmla="*/ 546 h 624"/>
                <a:gd name="T8" fmla="*/ 18 w 144"/>
                <a:gd name="T9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624">
                  <a:moveTo>
                    <a:pt x="18" y="624"/>
                  </a:moveTo>
                  <a:lnTo>
                    <a:pt x="0" y="72"/>
                  </a:lnTo>
                  <a:lnTo>
                    <a:pt x="132" y="0"/>
                  </a:lnTo>
                  <a:lnTo>
                    <a:pt x="144" y="546"/>
                  </a:lnTo>
                  <a:lnTo>
                    <a:pt x="18" y="62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1" name="Freeform 2259"/>
            <p:cNvSpPr>
              <a:spLocks/>
            </p:cNvSpPr>
            <p:nvPr/>
          </p:nvSpPr>
          <p:spPr bwMode="auto">
            <a:xfrm>
              <a:off x="1995" y="2349"/>
              <a:ext cx="108" cy="576"/>
            </a:xfrm>
            <a:custGeom>
              <a:avLst/>
              <a:gdLst>
                <a:gd name="T0" fmla="*/ 18 w 108"/>
                <a:gd name="T1" fmla="*/ 552 h 576"/>
                <a:gd name="T2" fmla="*/ 0 w 108"/>
                <a:gd name="T3" fmla="*/ 0 h 576"/>
                <a:gd name="T4" fmla="*/ 90 w 108"/>
                <a:gd name="T5" fmla="*/ 24 h 576"/>
                <a:gd name="T6" fmla="*/ 108 w 108"/>
                <a:gd name="T7" fmla="*/ 576 h 576"/>
                <a:gd name="T8" fmla="*/ 18 w 108"/>
                <a:gd name="T9" fmla="*/ 552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576">
                  <a:moveTo>
                    <a:pt x="18" y="552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108" y="576"/>
                  </a:lnTo>
                  <a:lnTo>
                    <a:pt x="18" y="55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2" name="Freeform 2260"/>
            <p:cNvSpPr>
              <a:spLocks/>
            </p:cNvSpPr>
            <p:nvPr/>
          </p:nvSpPr>
          <p:spPr bwMode="auto">
            <a:xfrm>
              <a:off x="1995" y="2283"/>
              <a:ext cx="222" cy="90"/>
            </a:xfrm>
            <a:custGeom>
              <a:avLst/>
              <a:gdLst>
                <a:gd name="T0" fmla="*/ 90 w 222"/>
                <a:gd name="T1" fmla="*/ 90 h 90"/>
                <a:gd name="T2" fmla="*/ 222 w 222"/>
                <a:gd name="T3" fmla="*/ 18 h 90"/>
                <a:gd name="T4" fmla="*/ 132 w 222"/>
                <a:gd name="T5" fmla="*/ 0 h 90"/>
                <a:gd name="T6" fmla="*/ 0 w 222"/>
                <a:gd name="T7" fmla="*/ 66 h 90"/>
                <a:gd name="T8" fmla="*/ 90 w 22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90">
                  <a:moveTo>
                    <a:pt x="90" y="90"/>
                  </a:moveTo>
                  <a:lnTo>
                    <a:pt x="222" y="18"/>
                  </a:lnTo>
                  <a:lnTo>
                    <a:pt x="132" y="0"/>
                  </a:lnTo>
                  <a:lnTo>
                    <a:pt x="0" y="66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3" name="Freeform 2261"/>
            <p:cNvSpPr>
              <a:spLocks/>
            </p:cNvSpPr>
            <p:nvPr/>
          </p:nvSpPr>
          <p:spPr bwMode="auto">
            <a:xfrm>
              <a:off x="2175" y="2229"/>
              <a:ext cx="144" cy="720"/>
            </a:xfrm>
            <a:custGeom>
              <a:avLst/>
              <a:gdLst>
                <a:gd name="T0" fmla="*/ 18 w 144"/>
                <a:gd name="T1" fmla="*/ 720 h 720"/>
                <a:gd name="T2" fmla="*/ 0 w 144"/>
                <a:gd name="T3" fmla="*/ 72 h 720"/>
                <a:gd name="T4" fmla="*/ 126 w 144"/>
                <a:gd name="T5" fmla="*/ 0 h 720"/>
                <a:gd name="T6" fmla="*/ 144 w 144"/>
                <a:gd name="T7" fmla="*/ 642 h 720"/>
                <a:gd name="T8" fmla="*/ 18 w 144"/>
                <a:gd name="T9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720">
                  <a:moveTo>
                    <a:pt x="18" y="720"/>
                  </a:moveTo>
                  <a:lnTo>
                    <a:pt x="0" y="72"/>
                  </a:lnTo>
                  <a:lnTo>
                    <a:pt x="126" y="0"/>
                  </a:lnTo>
                  <a:lnTo>
                    <a:pt x="144" y="642"/>
                  </a:lnTo>
                  <a:lnTo>
                    <a:pt x="18" y="72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4" name="Freeform 2262"/>
            <p:cNvSpPr>
              <a:spLocks/>
            </p:cNvSpPr>
            <p:nvPr/>
          </p:nvSpPr>
          <p:spPr bwMode="auto">
            <a:xfrm>
              <a:off x="2079" y="2277"/>
              <a:ext cx="114" cy="672"/>
            </a:xfrm>
            <a:custGeom>
              <a:avLst/>
              <a:gdLst>
                <a:gd name="T0" fmla="*/ 24 w 114"/>
                <a:gd name="T1" fmla="*/ 648 h 672"/>
                <a:gd name="T2" fmla="*/ 0 w 114"/>
                <a:gd name="T3" fmla="*/ 0 h 672"/>
                <a:gd name="T4" fmla="*/ 96 w 114"/>
                <a:gd name="T5" fmla="*/ 24 h 672"/>
                <a:gd name="T6" fmla="*/ 114 w 114"/>
                <a:gd name="T7" fmla="*/ 672 h 672"/>
                <a:gd name="T8" fmla="*/ 24 w 114"/>
                <a:gd name="T9" fmla="*/ 648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72">
                  <a:moveTo>
                    <a:pt x="24" y="648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14" y="672"/>
                  </a:lnTo>
                  <a:lnTo>
                    <a:pt x="24" y="64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" name="Freeform 2263"/>
            <p:cNvSpPr>
              <a:spLocks/>
            </p:cNvSpPr>
            <p:nvPr/>
          </p:nvSpPr>
          <p:spPr bwMode="auto">
            <a:xfrm>
              <a:off x="2079" y="2211"/>
              <a:ext cx="222" cy="90"/>
            </a:xfrm>
            <a:custGeom>
              <a:avLst/>
              <a:gdLst>
                <a:gd name="T0" fmla="*/ 96 w 222"/>
                <a:gd name="T1" fmla="*/ 90 h 90"/>
                <a:gd name="T2" fmla="*/ 222 w 222"/>
                <a:gd name="T3" fmla="*/ 18 h 90"/>
                <a:gd name="T4" fmla="*/ 132 w 222"/>
                <a:gd name="T5" fmla="*/ 0 h 90"/>
                <a:gd name="T6" fmla="*/ 0 w 222"/>
                <a:gd name="T7" fmla="*/ 66 h 90"/>
                <a:gd name="T8" fmla="*/ 96 w 22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90">
                  <a:moveTo>
                    <a:pt x="96" y="90"/>
                  </a:moveTo>
                  <a:lnTo>
                    <a:pt x="222" y="18"/>
                  </a:lnTo>
                  <a:lnTo>
                    <a:pt x="132" y="0"/>
                  </a:lnTo>
                  <a:lnTo>
                    <a:pt x="0" y="66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6" name="Freeform 2264"/>
            <p:cNvSpPr>
              <a:spLocks/>
            </p:cNvSpPr>
            <p:nvPr/>
          </p:nvSpPr>
          <p:spPr bwMode="auto">
            <a:xfrm>
              <a:off x="2265" y="2157"/>
              <a:ext cx="144" cy="816"/>
            </a:xfrm>
            <a:custGeom>
              <a:avLst/>
              <a:gdLst>
                <a:gd name="T0" fmla="*/ 18 w 144"/>
                <a:gd name="T1" fmla="*/ 816 h 816"/>
                <a:gd name="T2" fmla="*/ 0 w 144"/>
                <a:gd name="T3" fmla="*/ 72 h 816"/>
                <a:gd name="T4" fmla="*/ 126 w 144"/>
                <a:gd name="T5" fmla="*/ 0 h 816"/>
                <a:gd name="T6" fmla="*/ 144 w 144"/>
                <a:gd name="T7" fmla="*/ 738 h 816"/>
                <a:gd name="T8" fmla="*/ 18 w 144"/>
                <a:gd name="T9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816">
                  <a:moveTo>
                    <a:pt x="18" y="816"/>
                  </a:moveTo>
                  <a:lnTo>
                    <a:pt x="0" y="72"/>
                  </a:lnTo>
                  <a:lnTo>
                    <a:pt x="126" y="0"/>
                  </a:lnTo>
                  <a:lnTo>
                    <a:pt x="144" y="738"/>
                  </a:lnTo>
                  <a:lnTo>
                    <a:pt x="18" y="81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7" name="Freeform 2265"/>
            <p:cNvSpPr>
              <a:spLocks/>
            </p:cNvSpPr>
            <p:nvPr/>
          </p:nvSpPr>
          <p:spPr bwMode="auto">
            <a:xfrm>
              <a:off x="2169" y="2205"/>
              <a:ext cx="114" cy="768"/>
            </a:xfrm>
            <a:custGeom>
              <a:avLst/>
              <a:gdLst>
                <a:gd name="T0" fmla="*/ 24 w 114"/>
                <a:gd name="T1" fmla="*/ 744 h 768"/>
                <a:gd name="T2" fmla="*/ 0 w 114"/>
                <a:gd name="T3" fmla="*/ 0 h 768"/>
                <a:gd name="T4" fmla="*/ 96 w 114"/>
                <a:gd name="T5" fmla="*/ 24 h 768"/>
                <a:gd name="T6" fmla="*/ 114 w 114"/>
                <a:gd name="T7" fmla="*/ 768 h 768"/>
                <a:gd name="T8" fmla="*/ 24 w 114"/>
                <a:gd name="T9" fmla="*/ 744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768">
                  <a:moveTo>
                    <a:pt x="24" y="744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14" y="768"/>
                  </a:lnTo>
                  <a:lnTo>
                    <a:pt x="24" y="74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8" name="Freeform 2266"/>
            <p:cNvSpPr>
              <a:spLocks/>
            </p:cNvSpPr>
            <p:nvPr/>
          </p:nvSpPr>
          <p:spPr bwMode="auto">
            <a:xfrm>
              <a:off x="2169" y="2139"/>
              <a:ext cx="222" cy="90"/>
            </a:xfrm>
            <a:custGeom>
              <a:avLst/>
              <a:gdLst>
                <a:gd name="T0" fmla="*/ 96 w 222"/>
                <a:gd name="T1" fmla="*/ 90 h 90"/>
                <a:gd name="T2" fmla="*/ 222 w 222"/>
                <a:gd name="T3" fmla="*/ 18 h 90"/>
                <a:gd name="T4" fmla="*/ 132 w 222"/>
                <a:gd name="T5" fmla="*/ 0 h 90"/>
                <a:gd name="T6" fmla="*/ 0 w 222"/>
                <a:gd name="T7" fmla="*/ 66 h 90"/>
                <a:gd name="T8" fmla="*/ 96 w 22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90">
                  <a:moveTo>
                    <a:pt x="96" y="90"/>
                  </a:moveTo>
                  <a:lnTo>
                    <a:pt x="222" y="18"/>
                  </a:lnTo>
                  <a:lnTo>
                    <a:pt x="132" y="0"/>
                  </a:lnTo>
                  <a:lnTo>
                    <a:pt x="0" y="66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9" name="Freeform 2267"/>
            <p:cNvSpPr>
              <a:spLocks/>
            </p:cNvSpPr>
            <p:nvPr/>
          </p:nvSpPr>
          <p:spPr bwMode="auto">
            <a:xfrm>
              <a:off x="2355" y="2085"/>
              <a:ext cx="144" cy="912"/>
            </a:xfrm>
            <a:custGeom>
              <a:avLst/>
              <a:gdLst>
                <a:gd name="T0" fmla="*/ 18 w 144"/>
                <a:gd name="T1" fmla="*/ 912 h 912"/>
                <a:gd name="T2" fmla="*/ 0 w 144"/>
                <a:gd name="T3" fmla="*/ 66 h 912"/>
                <a:gd name="T4" fmla="*/ 126 w 144"/>
                <a:gd name="T5" fmla="*/ 0 h 912"/>
                <a:gd name="T6" fmla="*/ 144 w 144"/>
                <a:gd name="T7" fmla="*/ 834 h 912"/>
                <a:gd name="T8" fmla="*/ 18 w 144"/>
                <a:gd name="T9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912">
                  <a:moveTo>
                    <a:pt x="18" y="912"/>
                  </a:moveTo>
                  <a:lnTo>
                    <a:pt x="0" y="66"/>
                  </a:lnTo>
                  <a:lnTo>
                    <a:pt x="126" y="0"/>
                  </a:lnTo>
                  <a:lnTo>
                    <a:pt x="144" y="834"/>
                  </a:lnTo>
                  <a:lnTo>
                    <a:pt x="18" y="91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0" name="Freeform 2268"/>
            <p:cNvSpPr>
              <a:spLocks/>
            </p:cNvSpPr>
            <p:nvPr/>
          </p:nvSpPr>
          <p:spPr bwMode="auto">
            <a:xfrm>
              <a:off x="2259" y="2133"/>
              <a:ext cx="114" cy="864"/>
            </a:xfrm>
            <a:custGeom>
              <a:avLst/>
              <a:gdLst>
                <a:gd name="T0" fmla="*/ 24 w 114"/>
                <a:gd name="T1" fmla="*/ 840 h 864"/>
                <a:gd name="T2" fmla="*/ 0 w 114"/>
                <a:gd name="T3" fmla="*/ 0 h 864"/>
                <a:gd name="T4" fmla="*/ 96 w 114"/>
                <a:gd name="T5" fmla="*/ 18 h 864"/>
                <a:gd name="T6" fmla="*/ 114 w 114"/>
                <a:gd name="T7" fmla="*/ 864 h 864"/>
                <a:gd name="T8" fmla="*/ 24 w 114"/>
                <a:gd name="T9" fmla="*/ 84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64">
                  <a:moveTo>
                    <a:pt x="24" y="840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114" y="864"/>
                  </a:lnTo>
                  <a:lnTo>
                    <a:pt x="24" y="84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1" name="Freeform 2269"/>
            <p:cNvSpPr>
              <a:spLocks/>
            </p:cNvSpPr>
            <p:nvPr/>
          </p:nvSpPr>
          <p:spPr bwMode="auto">
            <a:xfrm>
              <a:off x="2259" y="2067"/>
              <a:ext cx="222" cy="84"/>
            </a:xfrm>
            <a:custGeom>
              <a:avLst/>
              <a:gdLst>
                <a:gd name="T0" fmla="*/ 96 w 222"/>
                <a:gd name="T1" fmla="*/ 84 h 84"/>
                <a:gd name="T2" fmla="*/ 222 w 222"/>
                <a:gd name="T3" fmla="*/ 18 h 84"/>
                <a:gd name="T4" fmla="*/ 132 w 222"/>
                <a:gd name="T5" fmla="*/ 0 h 84"/>
                <a:gd name="T6" fmla="*/ 0 w 222"/>
                <a:gd name="T7" fmla="*/ 66 h 84"/>
                <a:gd name="T8" fmla="*/ 96 w 22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84">
                  <a:moveTo>
                    <a:pt x="96" y="84"/>
                  </a:moveTo>
                  <a:lnTo>
                    <a:pt x="222" y="18"/>
                  </a:lnTo>
                  <a:lnTo>
                    <a:pt x="132" y="0"/>
                  </a:lnTo>
                  <a:lnTo>
                    <a:pt x="0" y="66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43" name="Group 2471"/>
          <p:cNvGrpSpPr>
            <a:grpSpLocks/>
          </p:cNvGrpSpPr>
          <p:nvPr/>
        </p:nvGrpSpPr>
        <p:grpSpPr bwMode="auto">
          <a:xfrm>
            <a:off x="2024063" y="2538413"/>
            <a:ext cx="3457575" cy="3067050"/>
            <a:chOff x="1275" y="1599"/>
            <a:chExt cx="2178" cy="1932"/>
          </a:xfrm>
        </p:grpSpPr>
        <p:sp>
          <p:nvSpPr>
            <p:cNvPr id="5343" name="Freeform 2271"/>
            <p:cNvSpPr>
              <a:spLocks/>
            </p:cNvSpPr>
            <p:nvPr/>
          </p:nvSpPr>
          <p:spPr bwMode="auto">
            <a:xfrm>
              <a:off x="2445" y="2007"/>
              <a:ext cx="144" cy="1014"/>
            </a:xfrm>
            <a:custGeom>
              <a:avLst/>
              <a:gdLst>
                <a:gd name="T0" fmla="*/ 18 w 144"/>
                <a:gd name="T1" fmla="*/ 1014 h 1014"/>
                <a:gd name="T2" fmla="*/ 0 w 144"/>
                <a:gd name="T3" fmla="*/ 72 h 1014"/>
                <a:gd name="T4" fmla="*/ 132 w 144"/>
                <a:gd name="T5" fmla="*/ 0 h 1014"/>
                <a:gd name="T6" fmla="*/ 144 w 144"/>
                <a:gd name="T7" fmla="*/ 936 h 1014"/>
                <a:gd name="T8" fmla="*/ 18 w 144"/>
                <a:gd name="T9" fmla="*/ 1014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014">
                  <a:moveTo>
                    <a:pt x="18" y="1014"/>
                  </a:moveTo>
                  <a:lnTo>
                    <a:pt x="0" y="72"/>
                  </a:lnTo>
                  <a:lnTo>
                    <a:pt x="132" y="0"/>
                  </a:lnTo>
                  <a:lnTo>
                    <a:pt x="144" y="936"/>
                  </a:lnTo>
                  <a:lnTo>
                    <a:pt x="18" y="101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4" name="Freeform 2272"/>
            <p:cNvSpPr>
              <a:spLocks/>
            </p:cNvSpPr>
            <p:nvPr/>
          </p:nvSpPr>
          <p:spPr bwMode="auto">
            <a:xfrm>
              <a:off x="2349" y="2055"/>
              <a:ext cx="114" cy="966"/>
            </a:xfrm>
            <a:custGeom>
              <a:avLst/>
              <a:gdLst>
                <a:gd name="T0" fmla="*/ 24 w 114"/>
                <a:gd name="T1" fmla="*/ 942 h 966"/>
                <a:gd name="T2" fmla="*/ 0 w 114"/>
                <a:gd name="T3" fmla="*/ 0 h 966"/>
                <a:gd name="T4" fmla="*/ 96 w 114"/>
                <a:gd name="T5" fmla="*/ 24 h 966"/>
                <a:gd name="T6" fmla="*/ 114 w 114"/>
                <a:gd name="T7" fmla="*/ 966 h 966"/>
                <a:gd name="T8" fmla="*/ 24 w 114"/>
                <a:gd name="T9" fmla="*/ 942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966">
                  <a:moveTo>
                    <a:pt x="24" y="942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14" y="966"/>
                  </a:lnTo>
                  <a:lnTo>
                    <a:pt x="24" y="94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5" name="Freeform 2273"/>
            <p:cNvSpPr>
              <a:spLocks/>
            </p:cNvSpPr>
            <p:nvPr/>
          </p:nvSpPr>
          <p:spPr bwMode="auto">
            <a:xfrm>
              <a:off x="2349" y="1989"/>
              <a:ext cx="228" cy="90"/>
            </a:xfrm>
            <a:custGeom>
              <a:avLst/>
              <a:gdLst>
                <a:gd name="T0" fmla="*/ 96 w 228"/>
                <a:gd name="T1" fmla="*/ 90 h 90"/>
                <a:gd name="T2" fmla="*/ 228 w 228"/>
                <a:gd name="T3" fmla="*/ 18 h 90"/>
                <a:gd name="T4" fmla="*/ 132 w 228"/>
                <a:gd name="T5" fmla="*/ 0 h 90"/>
                <a:gd name="T6" fmla="*/ 0 w 228"/>
                <a:gd name="T7" fmla="*/ 66 h 90"/>
                <a:gd name="T8" fmla="*/ 96 w 228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90">
                  <a:moveTo>
                    <a:pt x="96" y="90"/>
                  </a:moveTo>
                  <a:lnTo>
                    <a:pt x="228" y="18"/>
                  </a:lnTo>
                  <a:lnTo>
                    <a:pt x="132" y="0"/>
                  </a:lnTo>
                  <a:lnTo>
                    <a:pt x="0" y="66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6" name="Freeform 2274"/>
            <p:cNvSpPr>
              <a:spLocks/>
            </p:cNvSpPr>
            <p:nvPr/>
          </p:nvSpPr>
          <p:spPr bwMode="auto">
            <a:xfrm>
              <a:off x="2541" y="1935"/>
              <a:ext cx="138" cy="1110"/>
            </a:xfrm>
            <a:custGeom>
              <a:avLst/>
              <a:gdLst>
                <a:gd name="T0" fmla="*/ 12 w 138"/>
                <a:gd name="T1" fmla="*/ 1110 h 1110"/>
                <a:gd name="T2" fmla="*/ 0 w 138"/>
                <a:gd name="T3" fmla="*/ 66 h 1110"/>
                <a:gd name="T4" fmla="*/ 126 w 138"/>
                <a:gd name="T5" fmla="*/ 0 h 1110"/>
                <a:gd name="T6" fmla="*/ 138 w 138"/>
                <a:gd name="T7" fmla="*/ 1032 h 1110"/>
                <a:gd name="T8" fmla="*/ 12 w 138"/>
                <a:gd name="T9" fmla="*/ 1110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110">
                  <a:moveTo>
                    <a:pt x="12" y="1110"/>
                  </a:moveTo>
                  <a:lnTo>
                    <a:pt x="0" y="66"/>
                  </a:lnTo>
                  <a:lnTo>
                    <a:pt x="126" y="0"/>
                  </a:lnTo>
                  <a:lnTo>
                    <a:pt x="138" y="1032"/>
                  </a:lnTo>
                  <a:lnTo>
                    <a:pt x="12" y="111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7" name="Freeform 2275"/>
            <p:cNvSpPr>
              <a:spLocks/>
            </p:cNvSpPr>
            <p:nvPr/>
          </p:nvSpPr>
          <p:spPr bwMode="auto">
            <a:xfrm>
              <a:off x="2445" y="1977"/>
              <a:ext cx="108" cy="1068"/>
            </a:xfrm>
            <a:custGeom>
              <a:avLst/>
              <a:gdLst>
                <a:gd name="T0" fmla="*/ 18 w 108"/>
                <a:gd name="T1" fmla="*/ 1044 h 1068"/>
                <a:gd name="T2" fmla="*/ 0 w 108"/>
                <a:gd name="T3" fmla="*/ 0 h 1068"/>
                <a:gd name="T4" fmla="*/ 96 w 108"/>
                <a:gd name="T5" fmla="*/ 24 h 1068"/>
                <a:gd name="T6" fmla="*/ 108 w 108"/>
                <a:gd name="T7" fmla="*/ 1068 h 1068"/>
                <a:gd name="T8" fmla="*/ 18 w 108"/>
                <a:gd name="T9" fmla="*/ 1044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68">
                  <a:moveTo>
                    <a:pt x="18" y="1044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8" y="1068"/>
                  </a:lnTo>
                  <a:lnTo>
                    <a:pt x="18" y="104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8" name="Freeform 2276"/>
            <p:cNvSpPr>
              <a:spLocks/>
            </p:cNvSpPr>
            <p:nvPr/>
          </p:nvSpPr>
          <p:spPr bwMode="auto">
            <a:xfrm>
              <a:off x="2445" y="1911"/>
              <a:ext cx="222" cy="90"/>
            </a:xfrm>
            <a:custGeom>
              <a:avLst/>
              <a:gdLst>
                <a:gd name="T0" fmla="*/ 96 w 222"/>
                <a:gd name="T1" fmla="*/ 90 h 90"/>
                <a:gd name="T2" fmla="*/ 222 w 222"/>
                <a:gd name="T3" fmla="*/ 24 h 90"/>
                <a:gd name="T4" fmla="*/ 132 w 222"/>
                <a:gd name="T5" fmla="*/ 0 h 90"/>
                <a:gd name="T6" fmla="*/ 0 w 222"/>
                <a:gd name="T7" fmla="*/ 66 h 90"/>
                <a:gd name="T8" fmla="*/ 96 w 22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90">
                  <a:moveTo>
                    <a:pt x="96" y="90"/>
                  </a:moveTo>
                  <a:lnTo>
                    <a:pt x="222" y="24"/>
                  </a:lnTo>
                  <a:lnTo>
                    <a:pt x="132" y="0"/>
                  </a:lnTo>
                  <a:lnTo>
                    <a:pt x="0" y="66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9" name="Freeform 2277"/>
            <p:cNvSpPr>
              <a:spLocks/>
            </p:cNvSpPr>
            <p:nvPr/>
          </p:nvSpPr>
          <p:spPr bwMode="auto">
            <a:xfrm>
              <a:off x="2637" y="1857"/>
              <a:ext cx="138" cy="1218"/>
            </a:xfrm>
            <a:custGeom>
              <a:avLst/>
              <a:gdLst>
                <a:gd name="T0" fmla="*/ 12 w 138"/>
                <a:gd name="T1" fmla="*/ 1218 h 1218"/>
                <a:gd name="T2" fmla="*/ 0 w 138"/>
                <a:gd name="T3" fmla="*/ 66 h 1218"/>
                <a:gd name="T4" fmla="*/ 126 w 138"/>
                <a:gd name="T5" fmla="*/ 0 h 1218"/>
                <a:gd name="T6" fmla="*/ 138 w 138"/>
                <a:gd name="T7" fmla="*/ 1134 h 1218"/>
                <a:gd name="T8" fmla="*/ 12 w 138"/>
                <a:gd name="T9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218">
                  <a:moveTo>
                    <a:pt x="12" y="1218"/>
                  </a:moveTo>
                  <a:lnTo>
                    <a:pt x="0" y="66"/>
                  </a:lnTo>
                  <a:lnTo>
                    <a:pt x="126" y="0"/>
                  </a:lnTo>
                  <a:lnTo>
                    <a:pt x="138" y="1134"/>
                  </a:lnTo>
                  <a:lnTo>
                    <a:pt x="12" y="121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0" name="Freeform 2278"/>
            <p:cNvSpPr>
              <a:spLocks/>
            </p:cNvSpPr>
            <p:nvPr/>
          </p:nvSpPr>
          <p:spPr bwMode="auto">
            <a:xfrm>
              <a:off x="2541" y="1899"/>
              <a:ext cx="108" cy="1176"/>
            </a:xfrm>
            <a:custGeom>
              <a:avLst/>
              <a:gdLst>
                <a:gd name="T0" fmla="*/ 12 w 108"/>
                <a:gd name="T1" fmla="*/ 1146 h 1176"/>
                <a:gd name="T2" fmla="*/ 0 w 108"/>
                <a:gd name="T3" fmla="*/ 0 h 1176"/>
                <a:gd name="T4" fmla="*/ 96 w 108"/>
                <a:gd name="T5" fmla="*/ 24 h 1176"/>
                <a:gd name="T6" fmla="*/ 108 w 108"/>
                <a:gd name="T7" fmla="*/ 1176 h 1176"/>
                <a:gd name="T8" fmla="*/ 12 w 108"/>
                <a:gd name="T9" fmla="*/ 1146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76">
                  <a:moveTo>
                    <a:pt x="12" y="1146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8" y="1176"/>
                  </a:lnTo>
                  <a:lnTo>
                    <a:pt x="12" y="114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1" name="Freeform 2279"/>
            <p:cNvSpPr>
              <a:spLocks/>
            </p:cNvSpPr>
            <p:nvPr/>
          </p:nvSpPr>
          <p:spPr bwMode="auto">
            <a:xfrm>
              <a:off x="2541" y="1839"/>
              <a:ext cx="222" cy="84"/>
            </a:xfrm>
            <a:custGeom>
              <a:avLst/>
              <a:gdLst>
                <a:gd name="T0" fmla="*/ 96 w 222"/>
                <a:gd name="T1" fmla="*/ 84 h 84"/>
                <a:gd name="T2" fmla="*/ 222 w 222"/>
                <a:gd name="T3" fmla="*/ 18 h 84"/>
                <a:gd name="T4" fmla="*/ 126 w 222"/>
                <a:gd name="T5" fmla="*/ 0 h 84"/>
                <a:gd name="T6" fmla="*/ 0 w 222"/>
                <a:gd name="T7" fmla="*/ 60 h 84"/>
                <a:gd name="T8" fmla="*/ 96 w 22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84">
                  <a:moveTo>
                    <a:pt x="96" y="84"/>
                  </a:moveTo>
                  <a:lnTo>
                    <a:pt x="222" y="18"/>
                  </a:lnTo>
                  <a:lnTo>
                    <a:pt x="126" y="0"/>
                  </a:lnTo>
                  <a:lnTo>
                    <a:pt x="0" y="60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2" name="Freeform 2280"/>
            <p:cNvSpPr>
              <a:spLocks/>
            </p:cNvSpPr>
            <p:nvPr/>
          </p:nvSpPr>
          <p:spPr bwMode="auto">
            <a:xfrm>
              <a:off x="2733" y="1779"/>
              <a:ext cx="132" cy="1320"/>
            </a:xfrm>
            <a:custGeom>
              <a:avLst/>
              <a:gdLst>
                <a:gd name="T0" fmla="*/ 12 w 132"/>
                <a:gd name="T1" fmla="*/ 1320 h 1320"/>
                <a:gd name="T2" fmla="*/ 0 w 132"/>
                <a:gd name="T3" fmla="*/ 66 h 1320"/>
                <a:gd name="T4" fmla="*/ 126 w 132"/>
                <a:gd name="T5" fmla="*/ 0 h 1320"/>
                <a:gd name="T6" fmla="*/ 132 w 132"/>
                <a:gd name="T7" fmla="*/ 1236 h 1320"/>
                <a:gd name="T8" fmla="*/ 12 w 132"/>
                <a:gd name="T9" fmla="*/ 1320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0">
                  <a:moveTo>
                    <a:pt x="12" y="1320"/>
                  </a:moveTo>
                  <a:lnTo>
                    <a:pt x="0" y="66"/>
                  </a:lnTo>
                  <a:lnTo>
                    <a:pt x="126" y="0"/>
                  </a:lnTo>
                  <a:lnTo>
                    <a:pt x="132" y="1236"/>
                  </a:lnTo>
                  <a:lnTo>
                    <a:pt x="12" y="132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3" name="Freeform 2281"/>
            <p:cNvSpPr>
              <a:spLocks/>
            </p:cNvSpPr>
            <p:nvPr/>
          </p:nvSpPr>
          <p:spPr bwMode="auto">
            <a:xfrm>
              <a:off x="2637" y="1821"/>
              <a:ext cx="108" cy="1278"/>
            </a:xfrm>
            <a:custGeom>
              <a:avLst/>
              <a:gdLst>
                <a:gd name="T0" fmla="*/ 12 w 108"/>
                <a:gd name="T1" fmla="*/ 1254 h 1278"/>
                <a:gd name="T2" fmla="*/ 0 w 108"/>
                <a:gd name="T3" fmla="*/ 0 h 1278"/>
                <a:gd name="T4" fmla="*/ 96 w 108"/>
                <a:gd name="T5" fmla="*/ 24 h 1278"/>
                <a:gd name="T6" fmla="*/ 108 w 108"/>
                <a:gd name="T7" fmla="*/ 1278 h 1278"/>
                <a:gd name="T8" fmla="*/ 12 w 108"/>
                <a:gd name="T9" fmla="*/ 1254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78">
                  <a:moveTo>
                    <a:pt x="12" y="1254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8" y="1278"/>
                  </a:lnTo>
                  <a:lnTo>
                    <a:pt x="12" y="125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4" name="Freeform 2282"/>
            <p:cNvSpPr>
              <a:spLocks/>
            </p:cNvSpPr>
            <p:nvPr/>
          </p:nvSpPr>
          <p:spPr bwMode="auto">
            <a:xfrm>
              <a:off x="2637" y="1761"/>
              <a:ext cx="222" cy="84"/>
            </a:xfrm>
            <a:custGeom>
              <a:avLst/>
              <a:gdLst>
                <a:gd name="T0" fmla="*/ 96 w 222"/>
                <a:gd name="T1" fmla="*/ 84 h 84"/>
                <a:gd name="T2" fmla="*/ 222 w 222"/>
                <a:gd name="T3" fmla="*/ 18 h 84"/>
                <a:gd name="T4" fmla="*/ 126 w 222"/>
                <a:gd name="T5" fmla="*/ 0 h 84"/>
                <a:gd name="T6" fmla="*/ 0 w 222"/>
                <a:gd name="T7" fmla="*/ 60 h 84"/>
                <a:gd name="T8" fmla="*/ 96 w 22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84">
                  <a:moveTo>
                    <a:pt x="96" y="84"/>
                  </a:moveTo>
                  <a:lnTo>
                    <a:pt x="222" y="18"/>
                  </a:lnTo>
                  <a:lnTo>
                    <a:pt x="126" y="0"/>
                  </a:lnTo>
                  <a:lnTo>
                    <a:pt x="0" y="60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5" name="Freeform 2283"/>
            <p:cNvSpPr>
              <a:spLocks/>
            </p:cNvSpPr>
            <p:nvPr/>
          </p:nvSpPr>
          <p:spPr bwMode="auto">
            <a:xfrm>
              <a:off x="2829" y="1695"/>
              <a:ext cx="132" cy="1428"/>
            </a:xfrm>
            <a:custGeom>
              <a:avLst/>
              <a:gdLst>
                <a:gd name="T0" fmla="*/ 12 w 132"/>
                <a:gd name="T1" fmla="*/ 1428 h 1428"/>
                <a:gd name="T2" fmla="*/ 0 w 132"/>
                <a:gd name="T3" fmla="*/ 66 h 1428"/>
                <a:gd name="T4" fmla="*/ 132 w 132"/>
                <a:gd name="T5" fmla="*/ 0 h 1428"/>
                <a:gd name="T6" fmla="*/ 132 w 132"/>
                <a:gd name="T7" fmla="*/ 1350 h 1428"/>
                <a:gd name="T8" fmla="*/ 12 w 132"/>
                <a:gd name="T9" fmla="*/ 1428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428">
                  <a:moveTo>
                    <a:pt x="12" y="1428"/>
                  </a:moveTo>
                  <a:lnTo>
                    <a:pt x="0" y="66"/>
                  </a:lnTo>
                  <a:lnTo>
                    <a:pt x="132" y="0"/>
                  </a:lnTo>
                  <a:lnTo>
                    <a:pt x="132" y="1350"/>
                  </a:lnTo>
                  <a:lnTo>
                    <a:pt x="12" y="142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6" name="Freeform 2284"/>
            <p:cNvSpPr>
              <a:spLocks/>
            </p:cNvSpPr>
            <p:nvPr/>
          </p:nvSpPr>
          <p:spPr bwMode="auto">
            <a:xfrm>
              <a:off x="2733" y="1743"/>
              <a:ext cx="108" cy="1380"/>
            </a:xfrm>
            <a:custGeom>
              <a:avLst/>
              <a:gdLst>
                <a:gd name="T0" fmla="*/ 12 w 108"/>
                <a:gd name="T1" fmla="*/ 1356 h 1380"/>
                <a:gd name="T2" fmla="*/ 0 w 108"/>
                <a:gd name="T3" fmla="*/ 0 h 1380"/>
                <a:gd name="T4" fmla="*/ 96 w 108"/>
                <a:gd name="T5" fmla="*/ 18 h 1380"/>
                <a:gd name="T6" fmla="*/ 108 w 108"/>
                <a:gd name="T7" fmla="*/ 1380 h 1380"/>
                <a:gd name="T8" fmla="*/ 12 w 108"/>
                <a:gd name="T9" fmla="*/ 1356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80">
                  <a:moveTo>
                    <a:pt x="12" y="1356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108" y="1380"/>
                  </a:lnTo>
                  <a:lnTo>
                    <a:pt x="12" y="135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7" name="Freeform 2285"/>
            <p:cNvSpPr>
              <a:spLocks/>
            </p:cNvSpPr>
            <p:nvPr/>
          </p:nvSpPr>
          <p:spPr bwMode="auto">
            <a:xfrm>
              <a:off x="2733" y="1677"/>
              <a:ext cx="228" cy="84"/>
            </a:xfrm>
            <a:custGeom>
              <a:avLst/>
              <a:gdLst>
                <a:gd name="T0" fmla="*/ 96 w 228"/>
                <a:gd name="T1" fmla="*/ 84 h 84"/>
                <a:gd name="T2" fmla="*/ 228 w 228"/>
                <a:gd name="T3" fmla="*/ 18 h 84"/>
                <a:gd name="T4" fmla="*/ 126 w 228"/>
                <a:gd name="T5" fmla="*/ 0 h 84"/>
                <a:gd name="T6" fmla="*/ 0 w 228"/>
                <a:gd name="T7" fmla="*/ 66 h 84"/>
                <a:gd name="T8" fmla="*/ 96 w 228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84">
                  <a:moveTo>
                    <a:pt x="96" y="84"/>
                  </a:moveTo>
                  <a:lnTo>
                    <a:pt x="228" y="18"/>
                  </a:lnTo>
                  <a:lnTo>
                    <a:pt x="126" y="0"/>
                  </a:lnTo>
                  <a:lnTo>
                    <a:pt x="0" y="66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8" name="Freeform 2286"/>
            <p:cNvSpPr>
              <a:spLocks/>
            </p:cNvSpPr>
            <p:nvPr/>
          </p:nvSpPr>
          <p:spPr bwMode="auto">
            <a:xfrm>
              <a:off x="2931" y="1617"/>
              <a:ext cx="126" cy="1536"/>
            </a:xfrm>
            <a:custGeom>
              <a:avLst/>
              <a:gdLst>
                <a:gd name="T0" fmla="*/ 6 w 126"/>
                <a:gd name="T1" fmla="*/ 1536 h 1536"/>
                <a:gd name="T2" fmla="*/ 0 w 126"/>
                <a:gd name="T3" fmla="*/ 60 h 1536"/>
                <a:gd name="T4" fmla="*/ 126 w 126"/>
                <a:gd name="T5" fmla="*/ 0 h 1536"/>
                <a:gd name="T6" fmla="*/ 126 w 126"/>
                <a:gd name="T7" fmla="*/ 1452 h 1536"/>
                <a:gd name="T8" fmla="*/ 6 w 126"/>
                <a:gd name="T9" fmla="*/ 153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36">
                  <a:moveTo>
                    <a:pt x="6" y="1536"/>
                  </a:moveTo>
                  <a:lnTo>
                    <a:pt x="0" y="60"/>
                  </a:lnTo>
                  <a:lnTo>
                    <a:pt x="126" y="0"/>
                  </a:lnTo>
                  <a:lnTo>
                    <a:pt x="126" y="1452"/>
                  </a:lnTo>
                  <a:lnTo>
                    <a:pt x="6" y="153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9" name="Freeform 2287"/>
            <p:cNvSpPr>
              <a:spLocks/>
            </p:cNvSpPr>
            <p:nvPr/>
          </p:nvSpPr>
          <p:spPr bwMode="auto">
            <a:xfrm>
              <a:off x="2829" y="1659"/>
              <a:ext cx="108" cy="1494"/>
            </a:xfrm>
            <a:custGeom>
              <a:avLst/>
              <a:gdLst>
                <a:gd name="T0" fmla="*/ 12 w 108"/>
                <a:gd name="T1" fmla="*/ 1464 h 1494"/>
                <a:gd name="T2" fmla="*/ 0 w 108"/>
                <a:gd name="T3" fmla="*/ 0 h 1494"/>
                <a:gd name="T4" fmla="*/ 102 w 108"/>
                <a:gd name="T5" fmla="*/ 18 h 1494"/>
                <a:gd name="T6" fmla="*/ 108 w 108"/>
                <a:gd name="T7" fmla="*/ 1494 h 1494"/>
                <a:gd name="T8" fmla="*/ 12 w 108"/>
                <a:gd name="T9" fmla="*/ 1464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494">
                  <a:moveTo>
                    <a:pt x="12" y="1464"/>
                  </a:moveTo>
                  <a:lnTo>
                    <a:pt x="0" y="0"/>
                  </a:lnTo>
                  <a:lnTo>
                    <a:pt x="102" y="18"/>
                  </a:lnTo>
                  <a:lnTo>
                    <a:pt x="108" y="1494"/>
                  </a:lnTo>
                  <a:lnTo>
                    <a:pt x="12" y="146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0" name="Freeform 2288"/>
            <p:cNvSpPr>
              <a:spLocks/>
            </p:cNvSpPr>
            <p:nvPr/>
          </p:nvSpPr>
          <p:spPr bwMode="auto">
            <a:xfrm>
              <a:off x="2829" y="1599"/>
              <a:ext cx="228" cy="78"/>
            </a:xfrm>
            <a:custGeom>
              <a:avLst/>
              <a:gdLst>
                <a:gd name="T0" fmla="*/ 102 w 228"/>
                <a:gd name="T1" fmla="*/ 78 h 78"/>
                <a:gd name="T2" fmla="*/ 228 w 228"/>
                <a:gd name="T3" fmla="*/ 18 h 78"/>
                <a:gd name="T4" fmla="*/ 132 w 228"/>
                <a:gd name="T5" fmla="*/ 0 h 78"/>
                <a:gd name="T6" fmla="*/ 0 w 228"/>
                <a:gd name="T7" fmla="*/ 60 h 78"/>
                <a:gd name="T8" fmla="*/ 102 w 22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78">
                  <a:moveTo>
                    <a:pt x="102" y="78"/>
                  </a:moveTo>
                  <a:lnTo>
                    <a:pt x="228" y="18"/>
                  </a:lnTo>
                  <a:lnTo>
                    <a:pt x="132" y="0"/>
                  </a:lnTo>
                  <a:lnTo>
                    <a:pt x="0" y="60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1" name="Freeform 2289"/>
            <p:cNvSpPr>
              <a:spLocks/>
            </p:cNvSpPr>
            <p:nvPr/>
          </p:nvSpPr>
          <p:spPr bwMode="auto">
            <a:xfrm>
              <a:off x="2937" y="3069"/>
              <a:ext cx="216" cy="108"/>
            </a:xfrm>
            <a:custGeom>
              <a:avLst/>
              <a:gdLst>
                <a:gd name="T0" fmla="*/ 96 w 216"/>
                <a:gd name="T1" fmla="*/ 108 h 108"/>
                <a:gd name="T2" fmla="*/ 216 w 216"/>
                <a:gd name="T3" fmla="*/ 24 h 108"/>
                <a:gd name="T4" fmla="*/ 120 w 216"/>
                <a:gd name="T5" fmla="*/ 0 h 108"/>
                <a:gd name="T6" fmla="*/ 0 w 216"/>
                <a:gd name="T7" fmla="*/ 84 h 108"/>
                <a:gd name="T8" fmla="*/ 96 w 216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108">
                  <a:moveTo>
                    <a:pt x="96" y="108"/>
                  </a:moveTo>
                  <a:lnTo>
                    <a:pt x="216" y="24"/>
                  </a:lnTo>
                  <a:lnTo>
                    <a:pt x="120" y="0"/>
                  </a:lnTo>
                  <a:lnTo>
                    <a:pt x="0" y="84"/>
                  </a:lnTo>
                  <a:lnTo>
                    <a:pt x="96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2" name="Freeform 2290"/>
            <p:cNvSpPr>
              <a:spLocks/>
            </p:cNvSpPr>
            <p:nvPr/>
          </p:nvSpPr>
          <p:spPr bwMode="auto">
            <a:xfrm>
              <a:off x="3129" y="3027"/>
              <a:ext cx="120" cy="174"/>
            </a:xfrm>
            <a:custGeom>
              <a:avLst/>
              <a:gdLst>
                <a:gd name="T0" fmla="*/ 0 w 120"/>
                <a:gd name="T1" fmla="*/ 174 h 174"/>
                <a:gd name="T2" fmla="*/ 0 w 120"/>
                <a:gd name="T3" fmla="*/ 84 h 174"/>
                <a:gd name="T4" fmla="*/ 120 w 120"/>
                <a:gd name="T5" fmla="*/ 0 h 174"/>
                <a:gd name="T6" fmla="*/ 120 w 120"/>
                <a:gd name="T7" fmla="*/ 90 h 174"/>
                <a:gd name="T8" fmla="*/ 0 w 120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74">
                  <a:moveTo>
                    <a:pt x="0" y="174"/>
                  </a:moveTo>
                  <a:lnTo>
                    <a:pt x="0" y="84"/>
                  </a:lnTo>
                  <a:lnTo>
                    <a:pt x="120" y="0"/>
                  </a:lnTo>
                  <a:lnTo>
                    <a:pt x="120" y="9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3" name="Freeform 2291"/>
            <p:cNvSpPr>
              <a:spLocks/>
            </p:cNvSpPr>
            <p:nvPr/>
          </p:nvSpPr>
          <p:spPr bwMode="auto">
            <a:xfrm>
              <a:off x="3033" y="3081"/>
              <a:ext cx="96" cy="120"/>
            </a:xfrm>
            <a:custGeom>
              <a:avLst/>
              <a:gdLst>
                <a:gd name="T0" fmla="*/ 0 w 96"/>
                <a:gd name="T1" fmla="*/ 96 h 120"/>
                <a:gd name="T2" fmla="*/ 0 w 96"/>
                <a:gd name="T3" fmla="*/ 0 h 120"/>
                <a:gd name="T4" fmla="*/ 96 w 96"/>
                <a:gd name="T5" fmla="*/ 30 h 120"/>
                <a:gd name="T6" fmla="*/ 96 w 96"/>
                <a:gd name="T7" fmla="*/ 120 h 120"/>
                <a:gd name="T8" fmla="*/ 0 w 96"/>
                <a:gd name="T9" fmla="*/ 9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0">
                  <a:moveTo>
                    <a:pt x="0" y="96"/>
                  </a:moveTo>
                  <a:lnTo>
                    <a:pt x="0" y="0"/>
                  </a:lnTo>
                  <a:lnTo>
                    <a:pt x="96" y="30"/>
                  </a:lnTo>
                  <a:lnTo>
                    <a:pt x="96" y="12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4" name="Freeform 2292"/>
            <p:cNvSpPr>
              <a:spLocks/>
            </p:cNvSpPr>
            <p:nvPr/>
          </p:nvSpPr>
          <p:spPr bwMode="auto">
            <a:xfrm>
              <a:off x="3033" y="3003"/>
              <a:ext cx="216" cy="108"/>
            </a:xfrm>
            <a:custGeom>
              <a:avLst/>
              <a:gdLst>
                <a:gd name="T0" fmla="*/ 96 w 216"/>
                <a:gd name="T1" fmla="*/ 108 h 108"/>
                <a:gd name="T2" fmla="*/ 216 w 216"/>
                <a:gd name="T3" fmla="*/ 24 h 108"/>
                <a:gd name="T4" fmla="*/ 120 w 216"/>
                <a:gd name="T5" fmla="*/ 0 h 108"/>
                <a:gd name="T6" fmla="*/ 0 w 216"/>
                <a:gd name="T7" fmla="*/ 78 h 108"/>
                <a:gd name="T8" fmla="*/ 96 w 216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108">
                  <a:moveTo>
                    <a:pt x="96" y="108"/>
                  </a:moveTo>
                  <a:lnTo>
                    <a:pt x="216" y="24"/>
                  </a:lnTo>
                  <a:lnTo>
                    <a:pt x="120" y="0"/>
                  </a:lnTo>
                  <a:lnTo>
                    <a:pt x="0" y="78"/>
                  </a:lnTo>
                  <a:lnTo>
                    <a:pt x="96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5" name="Freeform 2293"/>
            <p:cNvSpPr>
              <a:spLocks/>
            </p:cNvSpPr>
            <p:nvPr/>
          </p:nvSpPr>
          <p:spPr bwMode="auto">
            <a:xfrm>
              <a:off x="3231" y="2955"/>
              <a:ext cx="120" cy="276"/>
            </a:xfrm>
            <a:custGeom>
              <a:avLst/>
              <a:gdLst>
                <a:gd name="T0" fmla="*/ 0 w 120"/>
                <a:gd name="T1" fmla="*/ 276 h 276"/>
                <a:gd name="T2" fmla="*/ 0 w 120"/>
                <a:gd name="T3" fmla="*/ 84 h 276"/>
                <a:gd name="T4" fmla="*/ 120 w 120"/>
                <a:gd name="T5" fmla="*/ 0 h 276"/>
                <a:gd name="T6" fmla="*/ 120 w 120"/>
                <a:gd name="T7" fmla="*/ 192 h 276"/>
                <a:gd name="T8" fmla="*/ 0 w 120"/>
                <a:gd name="T9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76">
                  <a:moveTo>
                    <a:pt x="0" y="276"/>
                  </a:moveTo>
                  <a:lnTo>
                    <a:pt x="0" y="84"/>
                  </a:lnTo>
                  <a:lnTo>
                    <a:pt x="120" y="0"/>
                  </a:lnTo>
                  <a:lnTo>
                    <a:pt x="120" y="192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" name="Freeform 2294"/>
            <p:cNvSpPr>
              <a:spLocks/>
            </p:cNvSpPr>
            <p:nvPr/>
          </p:nvSpPr>
          <p:spPr bwMode="auto">
            <a:xfrm>
              <a:off x="3129" y="3015"/>
              <a:ext cx="102" cy="216"/>
            </a:xfrm>
            <a:custGeom>
              <a:avLst/>
              <a:gdLst>
                <a:gd name="T0" fmla="*/ 0 w 102"/>
                <a:gd name="T1" fmla="*/ 186 h 216"/>
                <a:gd name="T2" fmla="*/ 0 w 102"/>
                <a:gd name="T3" fmla="*/ 0 h 216"/>
                <a:gd name="T4" fmla="*/ 102 w 102"/>
                <a:gd name="T5" fmla="*/ 24 h 216"/>
                <a:gd name="T6" fmla="*/ 102 w 102"/>
                <a:gd name="T7" fmla="*/ 216 h 216"/>
                <a:gd name="T8" fmla="*/ 0 w 102"/>
                <a:gd name="T9" fmla="*/ 18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6">
                  <a:moveTo>
                    <a:pt x="0" y="186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02" y="216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7" name="Freeform 2295"/>
            <p:cNvSpPr>
              <a:spLocks/>
            </p:cNvSpPr>
            <p:nvPr/>
          </p:nvSpPr>
          <p:spPr bwMode="auto">
            <a:xfrm>
              <a:off x="3129" y="2931"/>
              <a:ext cx="222" cy="108"/>
            </a:xfrm>
            <a:custGeom>
              <a:avLst/>
              <a:gdLst>
                <a:gd name="T0" fmla="*/ 102 w 222"/>
                <a:gd name="T1" fmla="*/ 108 h 108"/>
                <a:gd name="T2" fmla="*/ 222 w 222"/>
                <a:gd name="T3" fmla="*/ 24 h 108"/>
                <a:gd name="T4" fmla="*/ 120 w 222"/>
                <a:gd name="T5" fmla="*/ 0 h 108"/>
                <a:gd name="T6" fmla="*/ 0 w 222"/>
                <a:gd name="T7" fmla="*/ 84 h 108"/>
                <a:gd name="T8" fmla="*/ 102 w 222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08">
                  <a:moveTo>
                    <a:pt x="102" y="108"/>
                  </a:moveTo>
                  <a:lnTo>
                    <a:pt x="222" y="24"/>
                  </a:lnTo>
                  <a:lnTo>
                    <a:pt x="120" y="0"/>
                  </a:lnTo>
                  <a:lnTo>
                    <a:pt x="0" y="84"/>
                  </a:lnTo>
                  <a:lnTo>
                    <a:pt x="102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8" name="Freeform 2296"/>
            <p:cNvSpPr>
              <a:spLocks/>
            </p:cNvSpPr>
            <p:nvPr/>
          </p:nvSpPr>
          <p:spPr bwMode="auto">
            <a:xfrm>
              <a:off x="3333" y="2889"/>
              <a:ext cx="120" cy="366"/>
            </a:xfrm>
            <a:custGeom>
              <a:avLst/>
              <a:gdLst>
                <a:gd name="T0" fmla="*/ 0 w 120"/>
                <a:gd name="T1" fmla="*/ 366 h 366"/>
                <a:gd name="T2" fmla="*/ 0 w 120"/>
                <a:gd name="T3" fmla="*/ 78 h 366"/>
                <a:gd name="T4" fmla="*/ 120 w 120"/>
                <a:gd name="T5" fmla="*/ 0 h 366"/>
                <a:gd name="T6" fmla="*/ 114 w 120"/>
                <a:gd name="T7" fmla="*/ 282 h 366"/>
                <a:gd name="T8" fmla="*/ 0 w 120"/>
                <a:gd name="T9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366">
                  <a:moveTo>
                    <a:pt x="0" y="366"/>
                  </a:moveTo>
                  <a:lnTo>
                    <a:pt x="0" y="78"/>
                  </a:lnTo>
                  <a:lnTo>
                    <a:pt x="120" y="0"/>
                  </a:lnTo>
                  <a:lnTo>
                    <a:pt x="114" y="282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9" name="Freeform 2297"/>
            <p:cNvSpPr>
              <a:spLocks/>
            </p:cNvSpPr>
            <p:nvPr/>
          </p:nvSpPr>
          <p:spPr bwMode="auto">
            <a:xfrm>
              <a:off x="3231" y="2943"/>
              <a:ext cx="102" cy="312"/>
            </a:xfrm>
            <a:custGeom>
              <a:avLst/>
              <a:gdLst>
                <a:gd name="T0" fmla="*/ 0 w 102"/>
                <a:gd name="T1" fmla="*/ 288 h 312"/>
                <a:gd name="T2" fmla="*/ 0 w 102"/>
                <a:gd name="T3" fmla="*/ 0 h 312"/>
                <a:gd name="T4" fmla="*/ 102 w 102"/>
                <a:gd name="T5" fmla="*/ 24 h 312"/>
                <a:gd name="T6" fmla="*/ 102 w 102"/>
                <a:gd name="T7" fmla="*/ 312 h 312"/>
                <a:gd name="T8" fmla="*/ 0 w 102"/>
                <a:gd name="T9" fmla="*/ 28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312">
                  <a:moveTo>
                    <a:pt x="0" y="288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02" y="312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0" name="Freeform 2298"/>
            <p:cNvSpPr>
              <a:spLocks/>
            </p:cNvSpPr>
            <p:nvPr/>
          </p:nvSpPr>
          <p:spPr bwMode="auto">
            <a:xfrm>
              <a:off x="3231" y="2859"/>
              <a:ext cx="222" cy="108"/>
            </a:xfrm>
            <a:custGeom>
              <a:avLst/>
              <a:gdLst>
                <a:gd name="T0" fmla="*/ 102 w 222"/>
                <a:gd name="T1" fmla="*/ 108 h 108"/>
                <a:gd name="T2" fmla="*/ 222 w 222"/>
                <a:gd name="T3" fmla="*/ 30 h 108"/>
                <a:gd name="T4" fmla="*/ 120 w 222"/>
                <a:gd name="T5" fmla="*/ 0 h 108"/>
                <a:gd name="T6" fmla="*/ 0 w 222"/>
                <a:gd name="T7" fmla="*/ 84 h 108"/>
                <a:gd name="T8" fmla="*/ 102 w 222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08">
                  <a:moveTo>
                    <a:pt x="102" y="108"/>
                  </a:moveTo>
                  <a:lnTo>
                    <a:pt x="222" y="30"/>
                  </a:lnTo>
                  <a:lnTo>
                    <a:pt x="120" y="0"/>
                  </a:lnTo>
                  <a:lnTo>
                    <a:pt x="0" y="84"/>
                  </a:lnTo>
                  <a:lnTo>
                    <a:pt x="102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1" name="Freeform 2299"/>
            <p:cNvSpPr>
              <a:spLocks/>
            </p:cNvSpPr>
            <p:nvPr/>
          </p:nvSpPr>
          <p:spPr bwMode="auto">
            <a:xfrm>
              <a:off x="1779" y="2607"/>
              <a:ext cx="144" cy="348"/>
            </a:xfrm>
            <a:custGeom>
              <a:avLst/>
              <a:gdLst>
                <a:gd name="T0" fmla="*/ 12 w 144"/>
                <a:gd name="T1" fmla="*/ 348 h 348"/>
                <a:gd name="T2" fmla="*/ 0 w 144"/>
                <a:gd name="T3" fmla="*/ 72 h 348"/>
                <a:gd name="T4" fmla="*/ 138 w 144"/>
                <a:gd name="T5" fmla="*/ 0 h 348"/>
                <a:gd name="T6" fmla="*/ 144 w 144"/>
                <a:gd name="T7" fmla="*/ 270 h 348"/>
                <a:gd name="T8" fmla="*/ 12 w 144"/>
                <a:gd name="T9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348">
                  <a:moveTo>
                    <a:pt x="12" y="348"/>
                  </a:moveTo>
                  <a:lnTo>
                    <a:pt x="0" y="72"/>
                  </a:lnTo>
                  <a:lnTo>
                    <a:pt x="138" y="0"/>
                  </a:lnTo>
                  <a:lnTo>
                    <a:pt x="144" y="270"/>
                  </a:lnTo>
                  <a:lnTo>
                    <a:pt x="12" y="34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2" name="Freeform 2300"/>
            <p:cNvSpPr>
              <a:spLocks/>
            </p:cNvSpPr>
            <p:nvPr/>
          </p:nvSpPr>
          <p:spPr bwMode="auto">
            <a:xfrm>
              <a:off x="1695" y="2655"/>
              <a:ext cx="96" cy="300"/>
            </a:xfrm>
            <a:custGeom>
              <a:avLst/>
              <a:gdLst>
                <a:gd name="T0" fmla="*/ 6 w 96"/>
                <a:gd name="T1" fmla="*/ 276 h 300"/>
                <a:gd name="T2" fmla="*/ 0 w 96"/>
                <a:gd name="T3" fmla="*/ 0 h 300"/>
                <a:gd name="T4" fmla="*/ 84 w 96"/>
                <a:gd name="T5" fmla="*/ 24 h 300"/>
                <a:gd name="T6" fmla="*/ 96 w 96"/>
                <a:gd name="T7" fmla="*/ 300 h 300"/>
                <a:gd name="T8" fmla="*/ 6 w 96"/>
                <a:gd name="T9" fmla="*/ 276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300">
                  <a:moveTo>
                    <a:pt x="6" y="276"/>
                  </a:moveTo>
                  <a:lnTo>
                    <a:pt x="0" y="0"/>
                  </a:lnTo>
                  <a:lnTo>
                    <a:pt x="84" y="24"/>
                  </a:lnTo>
                  <a:lnTo>
                    <a:pt x="96" y="300"/>
                  </a:lnTo>
                  <a:lnTo>
                    <a:pt x="6" y="27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3" name="Freeform 2301"/>
            <p:cNvSpPr>
              <a:spLocks/>
            </p:cNvSpPr>
            <p:nvPr/>
          </p:nvSpPr>
          <p:spPr bwMode="auto">
            <a:xfrm>
              <a:off x="1695" y="2583"/>
              <a:ext cx="222" cy="96"/>
            </a:xfrm>
            <a:custGeom>
              <a:avLst/>
              <a:gdLst>
                <a:gd name="T0" fmla="*/ 84 w 222"/>
                <a:gd name="T1" fmla="*/ 96 h 96"/>
                <a:gd name="T2" fmla="*/ 222 w 222"/>
                <a:gd name="T3" fmla="*/ 24 h 96"/>
                <a:gd name="T4" fmla="*/ 132 w 222"/>
                <a:gd name="T5" fmla="*/ 0 h 96"/>
                <a:gd name="T6" fmla="*/ 0 w 222"/>
                <a:gd name="T7" fmla="*/ 72 h 96"/>
                <a:gd name="T8" fmla="*/ 84 w 222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96">
                  <a:moveTo>
                    <a:pt x="84" y="96"/>
                  </a:moveTo>
                  <a:lnTo>
                    <a:pt x="222" y="24"/>
                  </a:lnTo>
                  <a:lnTo>
                    <a:pt x="132" y="0"/>
                  </a:lnTo>
                  <a:lnTo>
                    <a:pt x="0" y="72"/>
                  </a:lnTo>
                  <a:lnTo>
                    <a:pt x="84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4" name="Freeform 2302"/>
            <p:cNvSpPr>
              <a:spLocks/>
            </p:cNvSpPr>
            <p:nvPr/>
          </p:nvSpPr>
          <p:spPr bwMode="auto">
            <a:xfrm>
              <a:off x="1869" y="2535"/>
              <a:ext cx="144" cy="444"/>
            </a:xfrm>
            <a:custGeom>
              <a:avLst/>
              <a:gdLst>
                <a:gd name="T0" fmla="*/ 12 w 144"/>
                <a:gd name="T1" fmla="*/ 444 h 444"/>
                <a:gd name="T2" fmla="*/ 0 w 144"/>
                <a:gd name="T3" fmla="*/ 72 h 444"/>
                <a:gd name="T4" fmla="*/ 132 w 144"/>
                <a:gd name="T5" fmla="*/ 0 h 444"/>
                <a:gd name="T6" fmla="*/ 144 w 144"/>
                <a:gd name="T7" fmla="*/ 366 h 444"/>
                <a:gd name="T8" fmla="*/ 12 w 144"/>
                <a:gd name="T9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444">
                  <a:moveTo>
                    <a:pt x="12" y="444"/>
                  </a:moveTo>
                  <a:lnTo>
                    <a:pt x="0" y="72"/>
                  </a:lnTo>
                  <a:lnTo>
                    <a:pt x="132" y="0"/>
                  </a:lnTo>
                  <a:lnTo>
                    <a:pt x="144" y="366"/>
                  </a:lnTo>
                  <a:lnTo>
                    <a:pt x="12" y="44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5" name="Freeform 2303"/>
            <p:cNvSpPr>
              <a:spLocks/>
            </p:cNvSpPr>
            <p:nvPr/>
          </p:nvSpPr>
          <p:spPr bwMode="auto">
            <a:xfrm>
              <a:off x="1779" y="2583"/>
              <a:ext cx="102" cy="396"/>
            </a:xfrm>
            <a:custGeom>
              <a:avLst/>
              <a:gdLst>
                <a:gd name="T0" fmla="*/ 12 w 102"/>
                <a:gd name="T1" fmla="*/ 372 h 396"/>
                <a:gd name="T2" fmla="*/ 0 w 102"/>
                <a:gd name="T3" fmla="*/ 0 h 396"/>
                <a:gd name="T4" fmla="*/ 90 w 102"/>
                <a:gd name="T5" fmla="*/ 24 h 396"/>
                <a:gd name="T6" fmla="*/ 102 w 102"/>
                <a:gd name="T7" fmla="*/ 396 h 396"/>
                <a:gd name="T8" fmla="*/ 12 w 102"/>
                <a:gd name="T9" fmla="*/ 372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396">
                  <a:moveTo>
                    <a:pt x="12" y="372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102" y="396"/>
                  </a:lnTo>
                  <a:lnTo>
                    <a:pt x="12" y="37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6" name="Freeform 2304"/>
            <p:cNvSpPr>
              <a:spLocks/>
            </p:cNvSpPr>
            <p:nvPr/>
          </p:nvSpPr>
          <p:spPr bwMode="auto">
            <a:xfrm>
              <a:off x="1779" y="2511"/>
              <a:ext cx="222" cy="96"/>
            </a:xfrm>
            <a:custGeom>
              <a:avLst/>
              <a:gdLst>
                <a:gd name="T0" fmla="*/ 90 w 222"/>
                <a:gd name="T1" fmla="*/ 96 h 96"/>
                <a:gd name="T2" fmla="*/ 222 w 222"/>
                <a:gd name="T3" fmla="*/ 24 h 96"/>
                <a:gd name="T4" fmla="*/ 132 w 222"/>
                <a:gd name="T5" fmla="*/ 0 h 96"/>
                <a:gd name="T6" fmla="*/ 0 w 222"/>
                <a:gd name="T7" fmla="*/ 72 h 96"/>
                <a:gd name="T8" fmla="*/ 90 w 222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96">
                  <a:moveTo>
                    <a:pt x="90" y="96"/>
                  </a:moveTo>
                  <a:lnTo>
                    <a:pt x="222" y="24"/>
                  </a:lnTo>
                  <a:lnTo>
                    <a:pt x="132" y="0"/>
                  </a:lnTo>
                  <a:lnTo>
                    <a:pt x="0" y="72"/>
                  </a:lnTo>
                  <a:lnTo>
                    <a:pt x="90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7" name="Freeform 2305"/>
            <p:cNvSpPr>
              <a:spLocks/>
            </p:cNvSpPr>
            <p:nvPr/>
          </p:nvSpPr>
          <p:spPr bwMode="auto">
            <a:xfrm>
              <a:off x="1953" y="2463"/>
              <a:ext cx="150" cy="540"/>
            </a:xfrm>
            <a:custGeom>
              <a:avLst/>
              <a:gdLst>
                <a:gd name="T0" fmla="*/ 18 w 150"/>
                <a:gd name="T1" fmla="*/ 540 h 540"/>
                <a:gd name="T2" fmla="*/ 0 w 150"/>
                <a:gd name="T3" fmla="*/ 72 h 540"/>
                <a:gd name="T4" fmla="*/ 132 w 150"/>
                <a:gd name="T5" fmla="*/ 0 h 540"/>
                <a:gd name="T6" fmla="*/ 150 w 150"/>
                <a:gd name="T7" fmla="*/ 462 h 540"/>
                <a:gd name="T8" fmla="*/ 18 w 150"/>
                <a:gd name="T9" fmla="*/ 54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540">
                  <a:moveTo>
                    <a:pt x="18" y="540"/>
                  </a:moveTo>
                  <a:lnTo>
                    <a:pt x="0" y="72"/>
                  </a:lnTo>
                  <a:lnTo>
                    <a:pt x="132" y="0"/>
                  </a:lnTo>
                  <a:lnTo>
                    <a:pt x="150" y="462"/>
                  </a:lnTo>
                  <a:lnTo>
                    <a:pt x="18" y="54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8" name="Freeform 2306"/>
            <p:cNvSpPr>
              <a:spLocks/>
            </p:cNvSpPr>
            <p:nvPr/>
          </p:nvSpPr>
          <p:spPr bwMode="auto">
            <a:xfrm>
              <a:off x="1863" y="2517"/>
              <a:ext cx="108" cy="486"/>
            </a:xfrm>
            <a:custGeom>
              <a:avLst/>
              <a:gdLst>
                <a:gd name="T0" fmla="*/ 18 w 108"/>
                <a:gd name="T1" fmla="*/ 462 h 486"/>
                <a:gd name="T2" fmla="*/ 0 w 108"/>
                <a:gd name="T3" fmla="*/ 0 h 486"/>
                <a:gd name="T4" fmla="*/ 90 w 108"/>
                <a:gd name="T5" fmla="*/ 18 h 486"/>
                <a:gd name="T6" fmla="*/ 108 w 108"/>
                <a:gd name="T7" fmla="*/ 486 h 486"/>
                <a:gd name="T8" fmla="*/ 18 w 108"/>
                <a:gd name="T9" fmla="*/ 462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86">
                  <a:moveTo>
                    <a:pt x="18" y="462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108" y="486"/>
                  </a:lnTo>
                  <a:lnTo>
                    <a:pt x="18" y="46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9" name="Freeform 2307"/>
            <p:cNvSpPr>
              <a:spLocks/>
            </p:cNvSpPr>
            <p:nvPr/>
          </p:nvSpPr>
          <p:spPr bwMode="auto">
            <a:xfrm>
              <a:off x="1863" y="2445"/>
              <a:ext cx="222" cy="90"/>
            </a:xfrm>
            <a:custGeom>
              <a:avLst/>
              <a:gdLst>
                <a:gd name="T0" fmla="*/ 90 w 222"/>
                <a:gd name="T1" fmla="*/ 90 h 90"/>
                <a:gd name="T2" fmla="*/ 222 w 222"/>
                <a:gd name="T3" fmla="*/ 18 h 90"/>
                <a:gd name="T4" fmla="*/ 132 w 222"/>
                <a:gd name="T5" fmla="*/ 0 h 90"/>
                <a:gd name="T6" fmla="*/ 0 w 222"/>
                <a:gd name="T7" fmla="*/ 72 h 90"/>
                <a:gd name="T8" fmla="*/ 90 w 22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90">
                  <a:moveTo>
                    <a:pt x="90" y="90"/>
                  </a:moveTo>
                  <a:lnTo>
                    <a:pt x="222" y="18"/>
                  </a:lnTo>
                  <a:lnTo>
                    <a:pt x="132" y="0"/>
                  </a:lnTo>
                  <a:lnTo>
                    <a:pt x="0" y="72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0" name="Freeform 2308"/>
            <p:cNvSpPr>
              <a:spLocks/>
            </p:cNvSpPr>
            <p:nvPr/>
          </p:nvSpPr>
          <p:spPr bwMode="auto">
            <a:xfrm>
              <a:off x="2043" y="2397"/>
              <a:ext cx="150" cy="630"/>
            </a:xfrm>
            <a:custGeom>
              <a:avLst/>
              <a:gdLst>
                <a:gd name="T0" fmla="*/ 18 w 150"/>
                <a:gd name="T1" fmla="*/ 630 h 630"/>
                <a:gd name="T2" fmla="*/ 0 w 150"/>
                <a:gd name="T3" fmla="*/ 72 h 630"/>
                <a:gd name="T4" fmla="*/ 132 w 150"/>
                <a:gd name="T5" fmla="*/ 0 h 630"/>
                <a:gd name="T6" fmla="*/ 150 w 150"/>
                <a:gd name="T7" fmla="*/ 552 h 630"/>
                <a:gd name="T8" fmla="*/ 18 w 150"/>
                <a:gd name="T9" fmla="*/ 6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630">
                  <a:moveTo>
                    <a:pt x="18" y="630"/>
                  </a:moveTo>
                  <a:lnTo>
                    <a:pt x="0" y="72"/>
                  </a:lnTo>
                  <a:lnTo>
                    <a:pt x="132" y="0"/>
                  </a:lnTo>
                  <a:lnTo>
                    <a:pt x="150" y="552"/>
                  </a:lnTo>
                  <a:lnTo>
                    <a:pt x="18" y="63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1" name="Freeform 2309"/>
            <p:cNvSpPr>
              <a:spLocks/>
            </p:cNvSpPr>
            <p:nvPr/>
          </p:nvSpPr>
          <p:spPr bwMode="auto">
            <a:xfrm>
              <a:off x="1947" y="2445"/>
              <a:ext cx="114" cy="582"/>
            </a:xfrm>
            <a:custGeom>
              <a:avLst/>
              <a:gdLst>
                <a:gd name="T0" fmla="*/ 24 w 114"/>
                <a:gd name="T1" fmla="*/ 558 h 582"/>
                <a:gd name="T2" fmla="*/ 0 w 114"/>
                <a:gd name="T3" fmla="*/ 0 h 582"/>
                <a:gd name="T4" fmla="*/ 96 w 114"/>
                <a:gd name="T5" fmla="*/ 24 h 582"/>
                <a:gd name="T6" fmla="*/ 114 w 114"/>
                <a:gd name="T7" fmla="*/ 582 h 582"/>
                <a:gd name="T8" fmla="*/ 24 w 114"/>
                <a:gd name="T9" fmla="*/ 558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582">
                  <a:moveTo>
                    <a:pt x="24" y="558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14" y="582"/>
                  </a:lnTo>
                  <a:lnTo>
                    <a:pt x="24" y="55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2" name="Freeform 2310"/>
            <p:cNvSpPr>
              <a:spLocks/>
            </p:cNvSpPr>
            <p:nvPr/>
          </p:nvSpPr>
          <p:spPr bwMode="auto">
            <a:xfrm>
              <a:off x="1947" y="2373"/>
              <a:ext cx="228" cy="96"/>
            </a:xfrm>
            <a:custGeom>
              <a:avLst/>
              <a:gdLst>
                <a:gd name="T0" fmla="*/ 96 w 228"/>
                <a:gd name="T1" fmla="*/ 96 h 96"/>
                <a:gd name="T2" fmla="*/ 228 w 228"/>
                <a:gd name="T3" fmla="*/ 24 h 96"/>
                <a:gd name="T4" fmla="*/ 138 w 228"/>
                <a:gd name="T5" fmla="*/ 0 h 96"/>
                <a:gd name="T6" fmla="*/ 0 w 228"/>
                <a:gd name="T7" fmla="*/ 72 h 96"/>
                <a:gd name="T8" fmla="*/ 96 w 22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96">
                  <a:moveTo>
                    <a:pt x="96" y="96"/>
                  </a:moveTo>
                  <a:lnTo>
                    <a:pt x="228" y="24"/>
                  </a:lnTo>
                  <a:lnTo>
                    <a:pt x="138" y="0"/>
                  </a:lnTo>
                  <a:lnTo>
                    <a:pt x="0" y="72"/>
                  </a:lnTo>
                  <a:lnTo>
                    <a:pt x="96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3" name="Freeform 2311"/>
            <p:cNvSpPr>
              <a:spLocks/>
            </p:cNvSpPr>
            <p:nvPr/>
          </p:nvSpPr>
          <p:spPr bwMode="auto">
            <a:xfrm>
              <a:off x="2133" y="2319"/>
              <a:ext cx="150" cy="732"/>
            </a:xfrm>
            <a:custGeom>
              <a:avLst/>
              <a:gdLst>
                <a:gd name="T0" fmla="*/ 18 w 150"/>
                <a:gd name="T1" fmla="*/ 732 h 732"/>
                <a:gd name="T2" fmla="*/ 0 w 150"/>
                <a:gd name="T3" fmla="*/ 72 h 732"/>
                <a:gd name="T4" fmla="*/ 132 w 150"/>
                <a:gd name="T5" fmla="*/ 0 h 732"/>
                <a:gd name="T6" fmla="*/ 150 w 150"/>
                <a:gd name="T7" fmla="*/ 654 h 732"/>
                <a:gd name="T8" fmla="*/ 18 w 150"/>
                <a:gd name="T9" fmla="*/ 73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732">
                  <a:moveTo>
                    <a:pt x="18" y="732"/>
                  </a:moveTo>
                  <a:lnTo>
                    <a:pt x="0" y="72"/>
                  </a:lnTo>
                  <a:lnTo>
                    <a:pt x="132" y="0"/>
                  </a:lnTo>
                  <a:lnTo>
                    <a:pt x="150" y="654"/>
                  </a:lnTo>
                  <a:lnTo>
                    <a:pt x="18" y="73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4" name="Freeform 2312"/>
            <p:cNvSpPr>
              <a:spLocks/>
            </p:cNvSpPr>
            <p:nvPr/>
          </p:nvSpPr>
          <p:spPr bwMode="auto">
            <a:xfrm>
              <a:off x="2037" y="2373"/>
              <a:ext cx="114" cy="678"/>
            </a:xfrm>
            <a:custGeom>
              <a:avLst/>
              <a:gdLst>
                <a:gd name="T0" fmla="*/ 24 w 114"/>
                <a:gd name="T1" fmla="*/ 654 h 678"/>
                <a:gd name="T2" fmla="*/ 0 w 114"/>
                <a:gd name="T3" fmla="*/ 0 h 678"/>
                <a:gd name="T4" fmla="*/ 96 w 114"/>
                <a:gd name="T5" fmla="*/ 18 h 678"/>
                <a:gd name="T6" fmla="*/ 114 w 114"/>
                <a:gd name="T7" fmla="*/ 678 h 678"/>
                <a:gd name="T8" fmla="*/ 24 w 114"/>
                <a:gd name="T9" fmla="*/ 654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78">
                  <a:moveTo>
                    <a:pt x="24" y="654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114" y="678"/>
                  </a:lnTo>
                  <a:lnTo>
                    <a:pt x="24" y="65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5" name="Freeform 2313"/>
            <p:cNvSpPr>
              <a:spLocks/>
            </p:cNvSpPr>
            <p:nvPr/>
          </p:nvSpPr>
          <p:spPr bwMode="auto">
            <a:xfrm>
              <a:off x="2037" y="2301"/>
              <a:ext cx="228" cy="90"/>
            </a:xfrm>
            <a:custGeom>
              <a:avLst/>
              <a:gdLst>
                <a:gd name="T0" fmla="*/ 96 w 228"/>
                <a:gd name="T1" fmla="*/ 90 h 90"/>
                <a:gd name="T2" fmla="*/ 228 w 228"/>
                <a:gd name="T3" fmla="*/ 18 h 90"/>
                <a:gd name="T4" fmla="*/ 138 w 228"/>
                <a:gd name="T5" fmla="*/ 0 h 90"/>
                <a:gd name="T6" fmla="*/ 0 w 228"/>
                <a:gd name="T7" fmla="*/ 72 h 90"/>
                <a:gd name="T8" fmla="*/ 96 w 228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90">
                  <a:moveTo>
                    <a:pt x="96" y="90"/>
                  </a:moveTo>
                  <a:lnTo>
                    <a:pt x="228" y="18"/>
                  </a:lnTo>
                  <a:lnTo>
                    <a:pt x="138" y="0"/>
                  </a:lnTo>
                  <a:lnTo>
                    <a:pt x="0" y="72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" name="Freeform 2314"/>
            <p:cNvSpPr>
              <a:spLocks/>
            </p:cNvSpPr>
            <p:nvPr/>
          </p:nvSpPr>
          <p:spPr bwMode="auto">
            <a:xfrm>
              <a:off x="2223" y="2247"/>
              <a:ext cx="150" cy="828"/>
            </a:xfrm>
            <a:custGeom>
              <a:avLst/>
              <a:gdLst>
                <a:gd name="T0" fmla="*/ 18 w 150"/>
                <a:gd name="T1" fmla="*/ 828 h 828"/>
                <a:gd name="T2" fmla="*/ 0 w 150"/>
                <a:gd name="T3" fmla="*/ 72 h 828"/>
                <a:gd name="T4" fmla="*/ 132 w 150"/>
                <a:gd name="T5" fmla="*/ 0 h 828"/>
                <a:gd name="T6" fmla="*/ 150 w 150"/>
                <a:gd name="T7" fmla="*/ 750 h 828"/>
                <a:gd name="T8" fmla="*/ 18 w 150"/>
                <a:gd name="T9" fmla="*/ 82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828">
                  <a:moveTo>
                    <a:pt x="18" y="828"/>
                  </a:moveTo>
                  <a:lnTo>
                    <a:pt x="0" y="72"/>
                  </a:lnTo>
                  <a:lnTo>
                    <a:pt x="132" y="0"/>
                  </a:lnTo>
                  <a:lnTo>
                    <a:pt x="150" y="750"/>
                  </a:lnTo>
                  <a:lnTo>
                    <a:pt x="18" y="82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" name="Freeform 2315"/>
            <p:cNvSpPr>
              <a:spLocks/>
            </p:cNvSpPr>
            <p:nvPr/>
          </p:nvSpPr>
          <p:spPr bwMode="auto">
            <a:xfrm>
              <a:off x="2127" y="2295"/>
              <a:ext cx="114" cy="780"/>
            </a:xfrm>
            <a:custGeom>
              <a:avLst/>
              <a:gdLst>
                <a:gd name="T0" fmla="*/ 24 w 114"/>
                <a:gd name="T1" fmla="*/ 756 h 780"/>
                <a:gd name="T2" fmla="*/ 0 w 114"/>
                <a:gd name="T3" fmla="*/ 0 h 780"/>
                <a:gd name="T4" fmla="*/ 96 w 114"/>
                <a:gd name="T5" fmla="*/ 24 h 780"/>
                <a:gd name="T6" fmla="*/ 114 w 114"/>
                <a:gd name="T7" fmla="*/ 780 h 780"/>
                <a:gd name="T8" fmla="*/ 24 w 114"/>
                <a:gd name="T9" fmla="*/ 756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780">
                  <a:moveTo>
                    <a:pt x="24" y="756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14" y="780"/>
                  </a:lnTo>
                  <a:lnTo>
                    <a:pt x="24" y="75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" name="Freeform 2316"/>
            <p:cNvSpPr>
              <a:spLocks/>
            </p:cNvSpPr>
            <p:nvPr/>
          </p:nvSpPr>
          <p:spPr bwMode="auto">
            <a:xfrm>
              <a:off x="2127" y="2229"/>
              <a:ext cx="228" cy="90"/>
            </a:xfrm>
            <a:custGeom>
              <a:avLst/>
              <a:gdLst>
                <a:gd name="T0" fmla="*/ 96 w 228"/>
                <a:gd name="T1" fmla="*/ 90 h 90"/>
                <a:gd name="T2" fmla="*/ 228 w 228"/>
                <a:gd name="T3" fmla="*/ 18 h 90"/>
                <a:gd name="T4" fmla="*/ 138 w 228"/>
                <a:gd name="T5" fmla="*/ 0 h 90"/>
                <a:gd name="T6" fmla="*/ 0 w 228"/>
                <a:gd name="T7" fmla="*/ 66 h 90"/>
                <a:gd name="T8" fmla="*/ 96 w 228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90">
                  <a:moveTo>
                    <a:pt x="96" y="90"/>
                  </a:moveTo>
                  <a:lnTo>
                    <a:pt x="228" y="18"/>
                  </a:lnTo>
                  <a:lnTo>
                    <a:pt x="138" y="0"/>
                  </a:lnTo>
                  <a:lnTo>
                    <a:pt x="0" y="66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9" name="Freeform 2317"/>
            <p:cNvSpPr>
              <a:spLocks/>
            </p:cNvSpPr>
            <p:nvPr/>
          </p:nvSpPr>
          <p:spPr bwMode="auto">
            <a:xfrm>
              <a:off x="2313" y="2175"/>
              <a:ext cx="150" cy="930"/>
            </a:xfrm>
            <a:custGeom>
              <a:avLst/>
              <a:gdLst>
                <a:gd name="T0" fmla="*/ 24 w 150"/>
                <a:gd name="T1" fmla="*/ 930 h 930"/>
                <a:gd name="T2" fmla="*/ 0 w 150"/>
                <a:gd name="T3" fmla="*/ 66 h 930"/>
                <a:gd name="T4" fmla="*/ 132 w 150"/>
                <a:gd name="T5" fmla="*/ 0 h 930"/>
                <a:gd name="T6" fmla="*/ 150 w 150"/>
                <a:gd name="T7" fmla="*/ 846 h 930"/>
                <a:gd name="T8" fmla="*/ 24 w 150"/>
                <a:gd name="T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930">
                  <a:moveTo>
                    <a:pt x="24" y="930"/>
                  </a:moveTo>
                  <a:lnTo>
                    <a:pt x="0" y="66"/>
                  </a:lnTo>
                  <a:lnTo>
                    <a:pt x="132" y="0"/>
                  </a:lnTo>
                  <a:lnTo>
                    <a:pt x="150" y="846"/>
                  </a:lnTo>
                  <a:lnTo>
                    <a:pt x="24" y="93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0" name="Freeform 2318"/>
            <p:cNvSpPr>
              <a:spLocks/>
            </p:cNvSpPr>
            <p:nvPr/>
          </p:nvSpPr>
          <p:spPr bwMode="auto">
            <a:xfrm>
              <a:off x="2217" y="2223"/>
              <a:ext cx="120" cy="882"/>
            </a:xfrm>
            <a:custGeom>
              <a:avLst/>
              <a:gdLst>
                <a:gd name="T0" fmla="*/ 24 w 120"/>
                <a:gd name="T1" fmla="*/ 852 h 882"/>
                <a:gd name="T2" fmla="*/ 0 w 120"/>
                <a:gd name="T3" fmla="*/ 0 h 882"/>
                <a:gd name="T4" fmla="*/ 96 w 120"/>
                <a:gd name="T5" fmla="*/ 18 h 882"/>
                <a:gd name="T6" fmla="*/ 120 w 120"/>
                <a:gd name="T7" fmla="*/ 882 h 882"/>
                <a:gd name="T8" fmla="*/ 24 w 120"/>
                <a:gd name="T9" fmla="*/ 852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882">
                  <a:moveTo>
                    <a:pt x="24" y="852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120" y="882"/>
                  </a:lnTo>
                  <a:lnTo>
                    <a:pt x="24" y="85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1" name="Freeform 2319"/>
            <p:cNvSpPr>
              <a:spLocks/>
            </p:cNvSpPr>
            <p:nvPr/>
          </p:nvSpPr>
          <p:spPr bwMode="auto">
            <a:xfrm>
              <a:off x="2217" y="2151"/>
              <a:ext cx="228" cy="90"/>
            </a:xfrm>
            <a:custGeom>
              <a:avLst/>
              <a:gdLst>
                <a:gd name="T0" fmla="*/ 96 w 228"/>
                <a:gd name="T1" fmla="*/ 90 h 90"/>
                <a:gd name="T2" fmla="*/ 228 w 228"/>
                <a:gd name="T3" fmla="*/ 24 h 90"/>
                <a:gd name="T4" fmla="*/ 138 w 228"/>
                <a:gd name="T5" fmla="*/ 0 h 90"/>
                <a:gd name="T6" fmla="*/ 0 w 228"/>
                <a:gd name="T7" fmla="*/ 72 h 90"/>
                <a:gd name="T8" fmla="*/ 96 w 228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90">
                  <a:moveTo>
                    <a:pt x="96" y="90"/>
                  </a:moveTo>
                  <a:lnTo>
                    <a:pt x="228" y="24"/>
                  </a:lnTo>
                  <a:lnTo>
                    <a:pt x="138" y="0"/>
                  </a:lnTo>
                  <a:lnTo>
                    <a:pt x="0" y="72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2" name="Freeform 2320"/>
            <p:cNvSpPr>
              <a:spLocks/>
            </p:cNvSpPr>
            <p:nvPr/>
          </p:nvSpPr>
          <p:spPr bwMode="auto">
            <a:xfrm>
              <a:off x="2409" y="2097"/>
              <a:ext cx="144" cy="1032"/>
            </a:xfrm>
            <a:custGeom>
              <a:avLst/>
              <a:gdLst>
                <a:gd name="T0" fmla="*/ 18 w 144"/>
                <a:gd name="T1" fmla="*/ 1032 h 1032"/>
                <a:gd name="T2" fmla="*/ 0 w 144"/>
                <a:gd name="T3" fmla="*/ 72 h 1032"/>
                <a:gd name="T4" fmla="*/ 132 w 144"/>
                <a:gd name="T5" fmla="*/ 0 h 1032"/>
                <a:gd name="T6" fmla="*/ 144 w 144"/>
                <a:gd name="T7" fmla="*/ 948 h 1032"/>
                <a:gd name="T8" fmla="*/ 18 w 144"/>
                <a:gd name="T9" fmla="*/ 1032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032">
                  <a:moveTo>
                    <a:pt x="18" y="1032"/>
                  </a:moveTo>
                  <a:lnTo>
                    <a:pt x="0" y="72"/>
                  </a:lnTo>
                  <a:lnTo>
                    <a:pt x="132" y="0"/>
                  </a:lnTo>
                  <a:lnTo>
                    <a:pt x="144" y="948"/>
                  </a:lnTo>
                  <a:lnTo>
                    <a:pt x="18" y="103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3" name="Freeform 2321"/>
            <p:cNvSpPr>
              <a:spLocks/>
            </p:cNvSpPr>
            <p:nvPr/>
          </p:nvSpPr>
          <p:spPr bwMode="auto">
            <a:xfrm>
              <a:off x="2313" y="2145"/>
              <a:ext cx="114" cy="984"/>
            </a:xfrm>
            <a:custGeom>
              <a:avLst/>
              <a:gdLst>
                <a:gd name="T0" fmla="*/ 24 w 114"/>
                <a:gd name="T1" fmla="*/ 960 h 984"/>
                <a:gd name="T2" fmla="*/ 0 w 114"/>
                <a:gd name="T3" fmla="*/ 0 h 984"/>
                <a:gd name="T4" fmla="*/ 96 w 114"/>
                <a:gd name="T5" fmla="*/ 24 h 984"/>
                <a:gd name="T6" fmla="*/ 114 w 114"/>
                <a:gd name="T7" fmla="*/ 984 h 984"/>
                <a:gd name="T8" fmla="*/ 24 w 114"/>
                <a:gd name="T9" fmla="*/ 960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984">
                  <a:moveTo>
                    <a:pt x="24" y="960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14" y="984"/>
                  </a:lnTo>
                  <a:lnTo>
                    <a:pt x="24" y="96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4" name="Freeform 2322"/>
            <p:cNvSpPr>
              <a:spLocks/>
            </p:cNvSpPr>
            <p:nvPr/>
          </p:nvSpPr>
          <p:spPr bwMode="auto">
            <a:xfrm>
              <a:off x="2313" y="2079"/>
              <a:ext cx="228" cy="90"/>
            </a:xfrm>
            <a:custGeom>
              <a:avLst/>
              <a:gdLst>
                <a:gd name="T0" fmla="*/ 96 w 228"/>
                <a:gd name="T1" fmla="*/ 90 h 90"/>
                <a:gd name="T2" fmla="*/ 228 w 228"/>
                <a:gd name="T3" fmla="*/ 18 h 90"/>
                <a:gd name="T4" fmla="*/ 132 w 228"/>
                <a:gd name="T5" fmla="*/ 0 h 90"/>
                <a:gd name="T6" fmla="*/ 0 w 228"/>
                <a:gd name="T7" fmla="*/ 66 h 90"/>
                <a:gd name="T8" fmla="*/ 96 w 228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90">
                  <a:moveTo>
                    <a:pt x="96" y="90"/>
                  </a:moveTo>
                  <a:lnTo>
                    <a:pt x="228" y="18"/>
                  </a:lnTo>
                  <a:lnTo>
                    <a:pt x="132" y="0"/>
                  </a:lnTo>
                  <a:lnTo>
                    <a:pt x="0" y="66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5" name="Freeform 2323"/>
            <p:cNvSpPr>
              <a:spLocks/>
            </p:cNvSpPr>
            <p:nvPr/>
          </p:nvSpPr>
          <p:spPr bwMode="auto">
            <a:xfrm>
              <a:off x="2505" y="2019"/>
              <a:ext cx="144" cy="1134"/>
            </a:xfrm>
            <a:custGeom>
              <a:avLst/>
              <a:gdLst>
                <a:gd name="T0" fmla="*/ 18 w 144"/>
                <a:gd name="T1" fmla="*/ 1134 h 1134"/>
                <a:gd name="T2" fmla="*/ 0 w 144"/>
                <a:gd name="T3" fmla="*/ 72 h 1134"/>
                <a:gd name="T4" fmla="*/ 132 w 144"/>
                <a:gd name="T5" fmla="*/ 0 h 1134"/>
                <a:gd name="T6" fmla="*/ 144 w 144"/>
                <a:gd name="T7" fmla="*/ 1056 h 1134"/>
                <a:gd name="T8" fmla="*/ 18 w 144"/>
                <a:gd name="T9" fmla="*/ 1134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134">
                  <a:moveTo>
                    <a:pt x="18" y="1134"/>
                  </a:moveTo>
                  <a:lnTo>
                    <a:pt x="0" y="72"/>
                  </a:lnTo>
                  <a:lnTo>
                    <a:pt x="132" y="0"/>
                  </a:lnTo>
                  <a:lnTo>
                    <a:pt x="144" y="1056"/>
                  </a:lnTo>
                  <a:lnTo>
                    <a:pt x="18" y="113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" name="Freeform 2324"/>
            <p:cNvSpPr>
              <a:spLocks/>
            </p:cNvSpPr>
            <p:nvPr/>
          </p:nvSpPr>
          <p:spPr bwMode="auto">
            <a:xfrm>
              <a:off x="2409" y="2067"/>
              <a:ext cx="114" cy="1086"/>
            </a:xfrm>
            <a:custGeom>
              <a:avLst/>
              <a:gdLst>
                <a:gd name="T0" fmla="*/ 18 w 114"/>
                <a:gd name="T1" fmla="*/ 1062 h 1086"/>
                <a:gd name="T2" fmla="*/ 0 w 114"/>
                <a:gd name="T3" fmla="*/ 0 h 1086"/>
                <a:gd name="T4" fmla="*/ 96 w 114"/>
                <a:gd name="T5" fmla="*/ 24 h 1086"/>
                <a:gd name="T6" fmla="*/ 114 w 114"/>
                <a:gd name="T7" fmla="*/ 1086 h 1086"/>
                <a:gd name="T8" fmla="*/ 18 w 114"/>
                <a:gd name="T9" fmla="*/ 1062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86">
                  <a:moveTo>
                    <a:pt x="18" y="1062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14" y="1086"/>
                  </a:lnTo>
                  <a:lnTo>
                    <a:pt x="18" y="106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7" name="Freeform 2325"/>
            <p:cNvSpPr>
              <a:spLocks/>
            </p:cNvSpPr>
            <p:nvPr/>
          </p:nvSpPr>
          <p:spPr bwMode="auto">
            <a:xfrm>
              <a:off x="2409" y="2001"/>
              <a:ext cx="228" cy="90"/>
            </a:xfrm>
            <a:custGeom>
              <a:avLst/>
              <a:gdLst>
                <a:gd name="T0" fmla="*/ 96 w 228"/>
                <a:gd name="T1" fmla="*/ 90 h 90"/>
                <a:gd name="T2" fmla="*/ 228 w 228"/>
                <a:gd name="T3" fmla="*/ 18 h 90"/>
                <a:gd name="T4" fmla="*/ 132 w 228"/>
                <a:gd name="T5" fmla="*/ 0 h 90"/>
                <a:gd name="T6" fmla="*/ 0 w 228"/>
                <a:gd name="T7" fmla="*/ 66 h 90"/>
                <a:gd name="T8" fmla="*/ 96 w 228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90">
                  <a:moveTo>
                    <a:pt x="96" y="90"/>
                  </a:moveTo>
                  <a:lnTo>
                    <a:pt x="228" y="18"/>
                  </a:lnTo>
                  <a:lnTo>
                    <a:pt x="132" y="0"/>
                  </a:lnTo>
                  <a:lnTo>
                    <a:pt x="0" y="66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8" name="Freeform 2326"/>
            <p:cNvSpPr>
              <a:spLocks/>
            </p:cNvSpPr>
            <p:nvPr/>
          </p:nvSpPr>
          <p:spPr bwMode="auto">
            <a:xfrm>
              <a:off x="2601" y="1941"/>
              <a:ext cx="144" cy="1242"/>
            </a:xfrm>
            <a:custGeom>
              <a:avLst/>
              <a:gdLst>
                <a:gd name="T0" fmla="*/ 18 w 144"/>
                <a:gd name="T1" fmla="*/ 1242 h 1242"/>
                <a:gd name="T2" fmla="*/ 0 w 144"/>
                <a:gd name="T3" fmla="*/ 72 h 1242"/>
                <a:gd name="T4" fmla="*/ 132 w 144"/>
                <a:gd name="T5" fmla="*/ 0 h 1242"/>
                <a:gd name="T6" fmla="*/ 144 w 144"/>
                <a:gd name="T7" fmla="*/ 1158 h 1242"/>
                <a:gd name="T8" fmla="*/ 18 w 144"/>
                <a:gd name="T9" fmla="*/ 1242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242">
                  <a:moveTo>
                    <a:pt x="18" y="1242"/>
                  </a:moveTo>
                  <a:lnTo>
                    <a:pt x="0" y="72"/>
                  </a:lnTo>
                  <a:lnTo>
                    <a:pt x="132" y="0"/>
                  </a:lnTo>
                  <a:lnTo>
                    <a:pt x="144" y="1158"/>
                  </a:lnTo>
                  <a:lnTo>
                    <a:pt x="18" y="124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9" name="Freeform 2327"/>
            <p:cNvSpPr>
              <a:spLocks/>
            </p:cNvSpPr>
            <p:nvPr/>
          </p:nvSpPr>
          <p:spPr bwMode="auto">
            <a:xfrm>
              <a:off x="2505" y="1989"/>
              <a:ext cx="114" cy="1194"/>
            </a:xfrm>
            <a:custGeom>
              <a:avLst/>
              <a:gdLst>
                <a:gd name="T0" fmla="*/ 18 w 114"/>
                <a:gd name="T1" fmla="*/ 1164 h 1194"/>
                <a:gd name="T2" fmla="*/ 0 w 114"/>
                <a:gd name="T3" fmla="*/ 0 h 1194"/>
                <a:gd name="T4" fmla="*/ 96 w 114"/>
                <a:gd name="T5" fmla="*/ 24 h 1194"/>
                <a:gd name="T6" fmla="*/ 114 w 114"/>
                <a:gd name="T7" fmla="*/ 1194 h 1194"/>
                <a:gd name="T8" fmla="*/ 18 w 114"/>
                <a:gd name="T9" fmla="*/ 1164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94">
                  <a:moveTo>
                    <a:pt x="18" y="1164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14" y="1194"/>
                  </a:lnTo>
                  <a:lnTo>
                    <a:pt x="18" y="116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0" name="Freeform 2328"/>
            <p:cNvSpPr>
              <a:spLocks/>
            </p:cNvSpPr>
            <p:nvPr/>
          </p:nvSpPr>
          <p:spPr bwMode="auto">
            <a:xfrm>
              <a:off x="2505" y="1923"/>
              <a:ext cx="228" cy="90"/>
            </a:xfrm>
            <a:custGeom>
              <a:avLst/>
              <a:gdLst>
                <a:gd name="T0" fmla="*/ 96 w 228"/>
                <a:gd name="T1" fmla="*/ 90 h 90"/>
                <a:gd name="T2" fmla="*/ 228 w 228"/>
                <a:gd name="T3" fmla="*/ 18 h 90"/>
                <a:gd name="T4" fmla="*/ 132 w 228"/>
                <a:gd name="T5" fmla="*/ 0 h 90"/>
                <a:gd name="T6" fmla="*/ 0 w 228"/>
                <a:gd name="T7" fmla="*/ 66 h 90"/>
                <a:gd name="T8" fmla="*/ 96 w 228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90">
                  <a:moveTo>
                    <a:pt x="96" y="90"/>
                  </a:moveTo>
                  <a:lnTo>
                    <a:pt x="228" y="18"/>
                  </a:lnTo>
                  <a:lnTo>
                    <a:pt x="132" y="0"/>
                  </a:lnTo>
                  <a:lnTo>
                    <a:pt x="0" y="66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1" name="Freeform 2329"/>
            <p:cNvSpPr>
              <a:spLocks/>
            </p:cNvSpPr>
            <p:nvPr/>
          </p:nvSpPr>
          <p:spPr bwMode="auto">
            <a:xfrm>
              <a:off x="2703" y="1863"/>
              <a:ext cx="138" cy="1344"/>
            </a:xfrm>
            <a:custGeom>
              <a:avLst/>
              <a:gdLst>
                <a:gd name="T0" fmla="*/ 12 w 138"/>
                <a:gd name="T1" fmla="*/ 1344 h 1344"/>
                <a:gd name="T2" fmla="*/ 0 w 138"/>
                <a:gd name="T3" fmla="*/ 66 h 1344"/>
                <a:gd name="T4" fmla="*/ 126 w 138"/>
                <a:gd name="T5" fmla="*/ 0 h 1344"/>
                <a:gd name="T6" fmla="*/ 138 w 138"/>
                <a:gd name="T7" fmla="*/ 1260 h 1344"/>
                <a:gd name="T8" fmla="*/ 12 w 138"/>
                <a:gd name="T9" fmla="*/ 1344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344">
                  <a:moveTo>
                    <a:pt x="12" y="1344"/>
                  </a:moveTo>
                  <a:lnTo>
                    <a:pt x="0" y="66"/>
                  </a:lnTo>
                  <a:lnTo>
                    <a:pt x="126" y="0"/>
                  </a:lnTo>
                  <a:lnTo>
                    <a:pt x="138" y="1260"/>
                  </a:lnTo>
                  <a:lnTo>
                    <a:pt x="12" y="134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2" name="Freeform 2330"/>
            <p:cNvSpPr>
              <a:spLocks/>
            </p:cNvSpPr>
            <p:nvPr/>
          </p:nvSpPr>
          <p:spPr bwMode="auto">
            <a:xfrm>
              <a:off x="2601" y="1911"/>
              <a:ext cx="114" cy="1296"/>
            </a:xfrm>
            <a:custGeom>
              <a:avLst/>
              <a:gdLst>
                <a:gd name="T0" fmla="*/ 18 w 114"/>
                <a:gd name="T1" fmla="*/ 1272 h 1296"/>
                <a:gd name="T2" fmla="*/ 0 w 114"/>
                <a:gd name="T3" fmla="*/ 0 h 1296"/>
                <a:gd name="T4" fmla="*/ 102 w 114"/>
                <a:gd name="T5" fmla="*/ 18 h 1296"/>
                <a:gd name="T6" fmla="*/ 114 w 114"/>
                <a:gd name="T7" fmla="*/ 1296 h 1296"/>
                <a:gd name="T8" fmla="*/ 18 w 114"/>
                <a:gd name="T9" fmla="*/ 1272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296">
                  <a:moveTo>
                    <a:pt x="18" y="1272"/>
                  </a:moveTo>
                  <a:lnTo>
                    <a:pt x="0" y="0"/>
                  </a:lnTo>
                  <a:lnTo>
                    <a:pt x="102" y="18"/>
                  </a:lnTo>
                  <a:lnTo>
                    <a:pt x="114" y="1296"/>
                  </a:lnTo>
                  <a:lnTo>
                    <a:pt x="18" y="127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3" name="Freeform 2331"/>
            <p:cNvSpPr>
              <a:spLocks/>
            </p:cNvSpPr>
            <p:nvPr/>
          </p:nvSpPr>
          <p:spPr bwMode="auto">
            <a:xfrm>
              <a:off x="2601" y="1845"/>
              <a:ext cx="228" cy="84"/>
            </a:xfrm>
            <a:custGeom>
              <a:avLst/>
              <a:gdLst>
                <a:gd name="T0" fmla="*/ 102 w 228"/>
                <a:gd name="T1" fmla="*/ 84 h 84"/>
                <a:gd name="T2" fmla="*/ 228 w 228"/>
                <a:gd name="T3" fmla="*/ 18 h 84"/>
                <a:gd name="T4" fmla="*/ 132 w 228"/>
                <a:gd name="T5" fmla="*/ 0 h 84"/>
                <a:gd name="T6" fmla="*/ 0 w 228"/>
                <a:gd name="T7" fmla="*/ 66 h 84"/>
                <a:gd name="T8" fmla="*/ 102 w 228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84">
                  <a:moveTo>
                    <a:pt x="102" y="84"/>
                  </a:moveTo>
                  <a:lnTo>
                    <a:pt x="228" y="18"/>
                  </a:lnTo>
                  <a:lnTo>
                    <a:pt x="132" y="0"/>
                  </a:lnTo>
                  <a:lnTo>
                    <a:pt x="0" y="66"/>
                  </a:lnTo>
                  <a:lnTo>
                    <a:pt x="102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4" name="Freeform 2332"/>
            <p:cNvSpPr>
              <a:spLocks/>
            </p:cNvSpPr>
            <p:nvPr/>
          </p:nvSpPr>
          <p:spPr bwMode="auto">
            <a:xfrm>
              <a:off x="2799" y="1785"/>
              <a:ext cx="138" cy="1452"/>
            </a:xfrm>
            <a:custGeom>
              <a:avLst/>
              <a:gdLst>
                <a:gd name="T0" fmla="*/ 12 w 138"/>
                <a:gd name="T1" fmla="*/ 1452 h 1452"/>
                <a:gd name="T2" fmla="*/ 0 w 138"/>
                <a:gd name="T3" fmla="*/ 66 h 1452"/>
                <a:gd name="T4" fmla="*/ 132 w 138"/>
                <a:gd name="T5" fmla="*/ 0 h 1452"/>
                <a:gd name="T6" fmla="*/ 138 w 138"/>
                <a:gd name="T7" fmla="*/ 1368 h 1452"/>
                <a:gd name="T8" fmla="*/ 12 w 138"/>
                <a:gd name="T9" fmla="*/ 1452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452">
                  <a:moveTo>
                    <a:pt x="12" y="1452"/>
                  </a:moveTo>
                  <a:lnTo>
                    <a:pt x="0" y="66"/>
                  </a:lnTo>
                  <a:lnTo>
                    <a:pt x="132" y="0"/>
                  </a:lnTo>
                  <a:lnTo>
                    <a:pt x="138" y="1368"/>
                  </a:lnTo>
                  <a:lnTo>
                    <a:pt x="12" y="145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5" name="Freeform 2333"/>
            <p:cNvSpPr>
              <a:spLocks/>
            </p:cNvSpPr>
            <p:nvPr/>
          </p:nvSpPr>
          <p:spPr bwMode="auto">
            <a:xfrm>
              <a:off x="2697" y="1827"/>
              <a:ext cx="114" cy="1410"/>
            </a:xfrm>
            <a:custGeom>
              <a:avLst/>
              <a:gdLst>
                <a:gd name="T0" fmla="*/ 18 w 114"/>
                <a:gd name="T1" fmla="*/ 1380 h 1410"/>
                <a:gd name="T2" fmla="*/ 0 w 114"/>
                <a:gd name="T3" fmla="*/ 0 h 1410"/>
                <a:gd name="T4" fmla="*/ 102 w 114"/>
                <a:gd name="T5" fmla="*/ 24 h 1410"/>
                <a:gd name="T6" fmla="*/ 114 w 114"/>
                <a:gd name="T7" fmla="*/ 1410 h 1410"/>
                <a:gd name="T8" fmla="*/ 18 w 114"/>
                <a:gd name="T9" fmla="*/ 138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410">
                  <a:moveTo>
                    <a:pt x="18" y="1380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14" y="1410"/>
                  </a:lnTo>
                  <a:lnTo>
                    <a:pt x="18" y="138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6" name="Freeform 2334"/>
            <p:cNvSpPr>
              <a:spLocks/>
            </p:cNvSpPr>
            <p:nvPr/>
          </p:nvSpPr>
          <p:spPr bwMode="auto">
            <a:xfrm>
              <a:off x="2697" y="1761"/>
              <a:ext cx="234" cy="90"/>
            </a:xfrm>
            <a:custGeom>
              <a:avLst/>
              <a:gdLst>
                <a:gd name="T0" fmla="*/ 102 w 234"/>
                <a:gd name="T1" fmla="*/ 90 h 90"/>
                <a:gd name="T2" fmla="*/ 234 w 234"/>
                <a:gd name="T3" fmla="*/ 24 h 90"/>
                <a:gd name="T4" fmla="*/ 132 w 234"/>
                <a:gd name="T5" fmla="*/ 0 h 90"/>
                <a:gd name="T6" fmla="*/ 0 w 234"/>
                <a:gd name="T7" fmla="*/ 66 h 90"/>
                <a:gd name="T8" fmla="*/ 102 w 23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90">
                  <a:moveTo>
                    <a:pt x="102" y="90"/>
                  </a:moveTo>
                  <a:lnTo>
                    <a:pt x="234" y="24"/>
                  </a:lnTo>
                  <a:lnTo>
                    <a:pt x="132" y="0"/>
                  </a:lnTo>
                  <a:lnTo>
                    <a:pt x="0" y="66"/>
                  </a:lnTo>
                  <a:lnTo>
                    <a:pt x="102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7" name="Freeform 2335"/>
            <p:cNvSpPr>
              <a:spLocks/>
            </p:cNvSpPr>
            <p:nvPr/>
          </p:nvSpPr>
          <p:spPr bwMode="auto">
            <a:xfrm>
              <a:off x="2901" y="1701"/>
              <a:ext cx="132" cy="1560"/>
            </a:xfrm>
            <a:custGeom>
              <a:avLst/>
              <a:gdLst>
                <a:gd name="T0" fmla="*/ 6 w 132"/>
                <a:gd name="T1" fmla="*/ 1560 h 1560"/>
                <a:gd name="T2" fmla="*/ 0 w 132"/>
                <a:gd name="T3" fmla="*/ 66 h 1560"/>
                <a:gd name="T4" fmla="*/ 132 w 132"/>
                <a:gd name="T5" fmla="*/ 0 h 1560"/>
                <a:gd name="T6" fmla="*/ 132 w 132"/>
                <a:gd name="T7" fmla="*/ 1476 h 1560"/>
                <a:gd name="T8" fmla="*/ 6 w 132"/>
                <a:gd name="T9" fmla="*/ 1560 h 1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560">
                  <a:moveTo>
                    <a:pt x="6" y="1560"/>
                  </a:moveTo>
                  <a:lnTo>
                    <a:pt x="0" y="66"/>
                  </a:lnTo>
                  <a:lnTo>
                    <a:pt x="132" y="0"/>
                  </a:lnTo>
                  <a:lnTo>
                    <a:pt x="132" y="1476"/>
                  </a:lnTo>
                  <a:lnTo>
                    <a:pt x="6" y="156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8" name="Freeform 2336"/>
            <p:cNvSpPr>
              <a:spLocks/>
            </p:cNvSpPr>
            <p:nvPr/>
          </p:nvSpPr>
          <p:spPr bwMode="auto">
            <a:xfrm>
              <a:off x="2799" y="1743"/>
              <a:ext cx="108" cy="1518"/>
            </a:xfrm>
            <a:custGeom>
              <a:avLst/>
              <a:gdLst>
                <a:gd name="T0" fmla="*/ 12 w 108"/>
                <a:gd name="T1" fmla="*/ 1494 h 1518"/>
                <a:gd name="T2" fmla="*/ 0 w 108"/>
                <a:gd name="T3" fmla="*/ 0 h 1518"/>
                <a:gd name="T4" fmla="*/ 102 w 108"/>
                <a:gd name="T5" fmla="*/ 24 h 1518"/>
                <a:gd name="T6" fmla="*/ 108 w 108"/>
                <a:gd name="T7" fmla="*/ 1518 h 1518"/>
                <a:gd name="T8" fmla="*/ 12 w 108"/>
                <a:gd name="T9" fmla="*/ 1494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518">
                  <a:moveTo>
                    <a:pt x="12" y="1494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08" y="1518"/>
                  </a:lnTo>
                  <a:lnTo>
                    <a:pt x="12" y="149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9" name="Freeform 2337"/>
            <p:cNvSpPr>
              <a:spLocks/>
            </p:cNvSpPr>
            <p:nvPr/>
          </p:nvSpPr>
          <p:spPr bwMode="auto">
            <a:xfrm>
              <a:off x="2799" y="1677"/>
              <a:ext cx="234" cy="90"/>
            </a:xfrm>
            <a:custGeom>
              <a:avLst/>
              <a:gdLst>
                <a:gd name="T0" fmla="*/ 102 w 234"/>
                <a:gd name="T1" fmla="*/ 90 h 90"/>
                <a:gd name="T2" fmla="*/ 234 w 234"/>
                <a:gd name="T3" fmla="*/ 24 h 90"/>
                <a:gd name="T4" fmla="*/ 132 w 234"/>
                <a:gd name="T5" fmla="*/ 0 h 90"/>
                <a:gd name="T6" fmla="*/ 0 w 234"/>
                <a:gd name="T7" fmla="*/ 66 h 90"/>
                <a:gd name="T8" fmla="*/ 102 w 23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90">
                  <a:moveTo>
                    <a:pt x="102" y="90"/>
                  </a:moveTo>
                  <a:lnTo>
                    <a:pt x="234" y="24"/>
                  </a:lnTo>
                  <a:lnTo>
                    <a:pt x="132" y="0"/>
                  </a:lnTo>
                  <a:lnTo>
                    <a:pt x="0" y="66"/>
                  </a:lnTo>
                  <a:lnTo>
                    <a:pt x="102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0" name="Freeform 2338"/>
            <p:cNvSpPr>
              <a:spLocks/>
            </p:cNvSpPr>
            <p:nvPr/>
          </p:nvSpPr>
          <p:spPr bwMode="auto">
            <a:xfrm>
              <a:off x="2907" y="3177"/>
              <a:ext cx="222" cy="114"/>
            </a:xfrm>
            <a:custGeom>
              <a:avLst/>
              <a:gdLst>
                <a:gd name="T0" fmla="*/ 102 w 222"/>
                <a:gd name="T1" fmla="*/ 114 h 114"/>
                <a:gd name="T2" fmla="*/ 222 w 222"/>
                <a:gd name="T3" fmla="*/ 24 h 114"/>
                <a:gd name="T4" fmla="*/ 126 w 222"/>
                <a:gd name="T5" fmla="*/ 0 h 114"/>
                <a:gd name="T6" fmla="*/ 0 w 222"/>
                <a:gd name="T7" fmla="*/ 84 h 114"/>
                <a:gd name="T8" fmla="*/ 102 w 222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14">
                  <a:moveTo>
                    <a:pt x="102" y="114"/>
                  </a:moveTo>
                  <a:lnTo>
                    <a:pt x="222" y="24"/>
                  </a:lnTo>
                  <a:lnTo>
                    <a:pt x="126" y="0"/>
                  </a:lnTo>
                  <a:lnTo>
                    <a:pt x="0" y="84"/>
                  </a:lnTo>
                  <a:lnTo>
                    <a:pt x="102" y="11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1" name="Freeform 2339"/>
            <p:cNvSpPr>
              <a:spLocks/>
            </p:cNvSpPr>
            <p:nvPr/>
          </p:nvSpPr>
          <p:spPr bwMode="auto">
            <a:xfrm>
              <a:off x="3111" y="3135"/>
              <a:ext cx="120" cy="180"/>
            </a:xfrm>
            <a:custGeom>
              <a:avLst/>
              <a:gdLst>
                <a:gd name="T0" fmla="*/ 0 w 120"/>
                <a:gd name="T1" fmla="*/ 180 h 180"/>
                <a:gd name="T2" fmla="*/ 0 w 120"/>
                <a:gd name="T3" fmla="*/ 84 h 180"/>
                <a:gd name="T4" fmla="*/ 120 w 120"/>
                <a:gd name="T5" fmla="*/ 0 h 180"/>
                <a:gd name="T6" fmla="*/ 120 w 120"/>
                <a:gd name="T7" fmla="*/ 96 h 180"/>
                <a:gd name="T8" fmla="*/ 0 w 120"/>
                <a:gd name="T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80">
                  <a:moveTo>
                    <a:pt x="0" y="180"/>
                  </a:moveTo>
                  <a:lnTo>
                    <a:pt x="0" y="84"/>
                  </a:lnTo>
                  <a:lnTo>
                    <a:pt x="120" y="0"/>
                  </a:lnTo>
                  <a:lnTo>
                    <a:pt x="120" y="96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2" name="Freeform 2340"/>
            <p:cNvSpPr>
              <a:spLocks/>
            </p:cNvSpPr>
            <p:nvPr/>
          </p:nvSpPr>
          <p:spPr bwMode="auto">
            <a:xfrm>
              <a:off x="3009" y="3195"/>
              <a:ext cx="102" cy="120"/>
            </a:xfrm>
            <a:custGeom>
              <a:avLst/>
              <a:gdLst>
                <a:gd name="T0" fmla="*/ 0 w 102"/>
                <a:gd name="T1" fmla="*/ 96 h 120"/>
                <a:gd name="T2" fmla="*/ 0 w 102"/>
                <a:gd name="T3" fmla="*/ 0 h 120"/>
                <a:gd name="T4" fmla="*/ 102 w 102"/>
                <a:gd name="T5" fmla="*/ 24 h 120"/>
                <a:gd name="T6" fmla="*/ 102 w 102"/>
                <a:gd name="T7" fmla="*/ 120 h 120"/>
                <a:gd name="T8" fmla="*/ 0 w 102"/>
                <a:gd name="T9" fmla="*/ 9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20">
                  <a:moveTo>
                    <a:pt x="0" y="96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02" y="12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3" name="Freeform 2341"/>
            <p:cNvSpPr>
              <a:spLocks/>
            </p:cNvSpPr>
            <p:nvPr/>
          </p:nvSpPr>
          <p:spPr bwMode="auto">
            <a:xfrm>
              <a:off x="3009" y="3111"/>
              <a:ext cx="222" cy="108"/>
            </a:xfrm>
            <a:custGeom>
              <a:avLst/>
              <a:gdLst>
                <a:gd name="T0" fmla="*/ 102 w 222"/>
                <a:gd name="T1" fmla="*/ 108 h 108"/>
                <a:gd name="T2" fmla="*/ 222 w 222"/>
                <a:gd name="T3" fmla="*/ 24 h 108"/>
                <a:gd name="T4" fmla="*/ 120 w 222"/>
                <a:gd name="T5" fmla="*/ 0 h 108"/>
                <a:gd name="T6" fmla="*/ 0 w 222"/>
                <a:gd name="T7" fmla="*/ 84 h 108"/>
                <a:gd name="T8" fmla="*/ 102 w 222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08">
                  <a:moveTo>
                    <a:pt x="102" y="108"/>
                  </a:moveTo>
                  <a:lnTo>
                    <a:pt x="222" y="24"/>
                  </a:lnTo>
                  <a:lnTo>
                    <a:pt x="120" y="0"/>
                  </a:lnTo>
                  <a:lnTo>
                    <a:pt x="0" y="84"/>
                  </a:lnTo>
                  <a:lnTo>
                    <a:pt x="102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4" name="Freeform 2342"/>
            <p:cNvSpPr>
              <a:spLocks/>
            </p:cNvSpPr>
            <p:nvPr/>
          </p:nvSpPr>
          <p:spPr bwMode="auto">
            <a:xfrm>
              <a:off x="3207" y="3063"/>
              <a:ext cx="126" cy="282"/>
            </a:xfrm>
            <a:custGeom>
              <a:avLst/>
              <a:gdLst>
                <a:gd name="T0" fmla="*/ 0 w 126"/>
                <a:gd name="T1" fmla="*/ 282 h 282"/>
                <a:gd name="T2" fmla="*/ 6 w 126"/>
                <a:gd name="T3" fmla="*/ 90 h 282"/>
                <a:gd name="T4" fmla="*/ 126 w 126"/>
                <a:gd name="T5" fmla="*/ 0 h 282"/>
                <a:gd name="T6" fmla="*/ 126 w 126"/>
                <a:gd name="T7" fmla="*/ 192 h 282"/>
                <a:gd name="T8" fmla="*/ 0 w 126"/>
                <a:gd name="T9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82">
                  <a:moveTo>
                    <a:pt x="0" y="282"/>
                  </a:moveTo>
                  <a:lnTo>
                    <a:pt x="6" y="90"/>
                  </a:lnTo>
                  <a:lnTo>
                    <a:pt x="126" y="0"/>
                  </a:lnTo>
                  <a:lnTo>
                    <a:pt x="126" y="19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5" name="Freeform 2343"/>
            <p:cNvSpPr>
              <a:spLocks/>
            </p:cNvSpPr>
            <p:nvPr/>
          </p:nvSpPr>
          <p:spPr bwMode="auto">
            <a:xfrm>
              <a:off x="3111" y="3123"/>
              <a:ext cx="102" cy="222"/>
            </a:xfrm>
            <a:custGeom>
              <a:avLst/>
              <a:gdLst>
                <a:gd name="T0" fmla="*/ 0 w 102"/>
                <a:gd name="T1" fmla="*/ 192 h 222"/>
                <a:gd name="T2" fmla="*/ 0 w 102"/>
                <a:gd name="T3" fmla="*/ 0 h 222"/>
                <a:gd name="T4" fmla="*/ 102 w 102"/>
                <a:gd name="T5" fmla="*/ 30 h 222"/>
                <a:gd name="T6" fmla="*/ 96 w 102"/>
                <a:gd name="T7" fmla="*/ 222 h 222"/>
                <a:gd name="T8" fmla="*/ 0 w 102"/>
                <a:gd name="T9" fmla="*/ 1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22">
                  <a:moveTo>
                    <a:pt x="0" y="192"/>
                  </a:moveTo>
                  <a:lnTo>
                    <a:pt x="0" y="0"/>
                  </a:lnTo>
                  <a:lnTo>
                    <a:pt x="102" y="30"/>
                  </a:lnTo>
                  <a:lnTo>
                    <a:pt x="96" y="22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6" name="Freeform 2344"/>
            <p:cNvSpPr>
              <a:spLocks/>
            </p:cNvSpPr>
            <p:nvPr/>
          </p:nvSpPr>
          <p:spPr bwMode="auto">
            <a:xfrm>
              <a:off x="3111" y="3039"/>
              <a:ext cx="222" cy="114"/>
            </a:xfrm>
            <a:custGeom>
              <a:avLst/>
              <a:gdLst>
                <a:gd name="T0" fmla="*/ 102 w 222"/>
                <a:gd name="T1" fmla="*/ 114 h 114"/>
                <a:gd name="T2" fmla="*/ 222 w 222"/>
                <a:gd name="T3" fmla="*/ 24 h 114"/>
                <a:gd name="T4" fmla="*/ 120 w 222"/>
                <a:gd name="T5" fmla="*/ 0 h 114"/>
                <a:gd name="T6" fmla="*/ 0 w 222"/>
                <a:gd name="T7" fmla="*/ 84 h 114"/>
                <a:gd name="T8" fmla="*/ 102 w 222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14">
                  <a:moveTo>
                    <a:pt x="102" y="114"/>
                  </a:moveTo>
                  <a:lnTo>
                    <a:pt x="222" y="24"/>
                  </a:lnTo>
                  <a:lnTo>
                    <a:pt x="120" y="0"/>
                  </a:lnTo>
                  <a:lnTo>
                    <a:pt x="0" y="84"/>
                  </a:lnTo>
                  <a:lnTo>
                    <a:pt x="102" y="11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7" name="Freeform 2345"/>
            <p:cNvSpPr>
              <a:spLocks/>
            </p:cNvSpPr>
            <p:nvPr/>
          </p:nvSpPr>
          <p:spPr bwMode="auto">
            <a:xfrm>
              <a:off x="1647" y="2769"/>
              <a:ext cx="144" cy="264"/>
            </a:xfrm>
            <a:custGeom>
              <a:avLst/>
              <a:gdLst>
                <a:gd name="T0" fmla="*/ 6 w 144"/>
                <a:gd name="T1" fmla="*/ 264 h 264"/>
                <a:gd name="T2" fmla="*/ 0 w 144"/>
                <a:gd name="T3" fmla="*/ 78 h 264"/>
                <a:gd name="T4" fmla="*/ 138 w 144"/>
                <a:gd name="T5" fmla="*/ 0 h 264"/>
                <a:gd name="T6" fmla="*/ 144 w 144"/>
                <a:gd name="T7" fmla="*/ 186 h 264"/>
                <a:gd name="T8" fmla="*/ 6 w 144"/>
                <a:gd name="T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264">
                  <a:moveTo>
                    <a:pt x="6" y="264"/>
                  </a:moveTo>
                  <a:lnTo>
                    <a:pt x="0" y="78"/>
                  </a:lnTo>
                  <a:lnTo>
                    <a:pt x="138" y="0"/>
                  </a:lnTo>
                  <a:lnTo>
                    <a:pt x="144" y="186"/>
                  </a:lnTo>
                  <a:lnTo>
                    <a:pt x="6" y="26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8" name="Freeform 2346"/>
            <p:cNvSpPr>
              <a:spLocks/>
            </p:cNvSpPr>
            <p:nvPr/>
          </p:nvSpPr>
          <p:spPr bwMode="auto">
            <a:xfrm>
              <a:off x="1557" y="2823"/>
              <a:ext cx="96" cy="210"/>
            </a:xfrm>
            <a:custGeom>
              <a:avLst/>
              <a:gdLst>
                <a:gd name="T0" fmla="*/ 6 w 96"/>
                <a:gd name="T1" fmla="*/ 186 h 210"/>
                <a:gd name="T2" fmla="*/ 0 w 96"/>
                <a:gd name="T3" fmla="*/ 0 h 210"/>
                <a:gd name="T4" fmla="*/ 90 w 96"/>
                <a:gd name="T5" fmla="*/ 24 h 210"/>
                <a:gd name="T6" fmla="*/ 96 w 96"/>
                <a:gd name="T7" fmla="*/ 210 h 210"/>
                <a:gd name="T8" fmla="*/ 6 w 96"/>
                <a:gd name="T9" fmla="*/ 18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10">
                  <a:moveTo>
                    <a:pt x="6" y="186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96" y="210"/>
                  </a:lnTo>
                  <a:lnTo>
                    <a:pt x="6" y="18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9" name="Freeform 2347"/>
            <p:cNvSpPr>
              <a:spLocks/>
            </p:cNvSpPr>
            <p:nvPr/>
          </p:nvSpPr>
          <p:spPr bwMode="auto">
            <a:xfrm>
              <a:off x="1557" y="2745"/>
              <a:ext cx="228" cy="102"/>
            </a:xfrm>
            <a:custGeom>
              <a:avLst/>
              <a:gdLst>
                <a:gd name="T0" fmla="*/ 90 w 228"/>
                <a:gd name="T1" fmla="*/ 102 h 102"/>
                <a:gd name="T2" fmla="*/ 228 w 228"/>
                <a:gd name="T3" fmla="*/ 24 h 102"/>
                <a:gd name="T4" fmla="*/ 138 w 228"/>
                <a:gd name="T5" fmla="*/ 0 h 102"/>
                <a:gd name="T6" fmla="*/ 0 w 228"/>
                <a:gd name="T7" fmla="*/ 78 h 102"/>
                <a:gd name="T8" fmla="*/ 90 w 22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02">
                  <a:moveTo>
                    <a:pt x="90" y="102"/>
                  </a:moveTo>
                  <a:lnTo>
                    <a:pt x="228" y="24"/>
                  </a:lnTo>
                  <a:lnTo>
                    <a:pt x="138" y="0"/>
                  </a:lnTo>
                  <a:lnTo>
                    <a:pt x="0" y="78"/>
                  </a:lnTo>
                  <a:lnTo>
                    <a:pt x="90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0" name="Freeform 2348"/>
            <p:cNvSpPr>
              <a:spLocks/>
            </p:cNvSpPr>
            <p:nvPr/>
          </p:nvSpPr>
          <p:spPr bwMode="auto">
            <a:xfrm>
              <a:off x="1731" y="2703"/>
              <a:ext cx="150" cy="354"/>
            </a:xfrm>
            <a:custGeom>
              <a:avLst/>
              <a:gdLst>
                <a:gd name="T0" fmla="*/ 12 w 150"/>
                <a:gd name="T1" fmla="*/ 354 h 354"/>
                <a:gd name="T2" fmla="*/ 0 w 150"/>
                <a:gd name="T3" fmla="*/ 78 h 354"/>
                <a:gd name="T4" fmla="*/ 138 w 150"/>
                <a:gd name="T5" fmla="*/ 0 h 354"/>
                <a:gd name="T6" fmla="*/ 150 w 150"/>
                <a:gd name="T7" fmla="*/ 276 h 354"/>
                <a:gd name="T8" fmla="*/ 12 w 150"/>
                <a:gd name="T9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354">
                  <a:moveTo>
                    <a:pt x="12" y="354"/>
                  </a:moveTo>
                  <a:lnTo>
                    <a:pt x="0" y="78"/>
                  </a:lnTo>
                  <a:lnTo>
                    <a:pt x="138" y="0"/>
                  </a:lnTo>
                  <a:lnTo>
                    <a:pt x="150" y="276"/>
                  </a:lnTo>
                  <a:lnTo>
                    <a:pt x="12" y="35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1" name="Freeform 2349"/>
            <p:cNvSpPr>
              <a:spLocks/>
            </p:cNvSpPr>
            <p:nvPr/>
          </p:nvSpPr>
          <p:spPr bwMode="auto">
            <a:xfrm>
              <a:off x="1641" y="2751"/>
              <a:ext cx="102" cy="306"/>
            </a:xfrm>
            <a:custGeom>
              <a:avLst/>
              <a:gdLst>
                <a:gd name="T0" fmla="*/ 12 w 102"/>
                <a:gd name="T1" fmla="*/ 282 h 306"/>
                <a:gd name="T2" fmla="*/ 0 w 102"/>
                <a:gd name="T3" fmla="*/ 0 h 306"/>
                <a:gd name="T4" fmla="*/ 90 w 102"/>
                <a:gd name="T5" fmla="*/ 30 h 306"/>
                <a:gd name="T6" fmla="*/ 102 w 102"/>
                <a:gd name="T7" fmla="*/ 306 h 306"/>
                <a:gd name="T8" fmla="*/ 12 w 102"/>
                <a:gd name="T9" fmla="*/ 282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306">
                  <a:moveTo>
                    <a:pt x="12" y="282"/>
                  </a:moveTo>
                  <a:lnTo>
                    <a:pt x="0" y="0"/>
                  </a:lnTo>
                  <a:lnTo>
                    <a:pt x="90" y="30"/>
                  </a:lnTo>
                  <a:lnTo>
                    <a:pt x="102" y="306"/>
                  </a:lnTo>
                  <a:lnTo>
                    <a:pt x="12" y="28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2" name="Freeform 2350"/>
            <p:cNvSpPr>
              <a:spLocks/>
            </p:cNvSpPr>
            <p:nvPr/>
          </p:nvSpPr>
          <p:spPr bwMode="auto">
            <a:xfrm>
              <a:off x="1641" y="2679"/>
              <a:ext cx="228" cy="102"/>
            </a:xfrm>
            <a:custGeom>
              <a:avLst/>
              <a:gdLst>
                <a:gd name="T0" fmla="*/ 90 w 228"/>
                <a:gd name="T1" fmla="*/ 102 h 102"/>
                <a:gd name="T2" fmla="*/ 228 w 228"/>
                <a:gd name="T3" fmla="*/ 24 h 102"/>
                <a:gd name="T4" fmla="*/ 138 w 228"/>
                <a:gd name="T5" fmla="*/ 0 h 102"/>
                <a:gd name="T6" fmla="*/ 0 w 228"/>
                <a:gd name="T7" fmla="*/ 72 h 102"/>
                <a:gd name="T8" fmla="*/ 90 w 22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02">
                  <a:moveTo>
                    <a:pt x="90" y="102"/>
                  </a:moveTo>
                  <a:lnTo>
                    <a:pt x="228" y="24"/>
                  </a:lnTo>
                  <a:lnTo>
                    <a:pt x="138" y="0"/>
                  </a:lnTo>
                  <a:lnTo>
                    <a:pt x="0" y="72"/>
                  </a:lnTo>
                  <a:lnTo>
                    <a:pt x="90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3" name="Freeform 2351"/>
            <p:cNvSpPr>
              <a:spLocks/>
            </p:cNvSpPr>
            <p:nvPr/>
          </p:nvSpPr>
          <p:spPr bwMode="auto">
            <a:xfrm>
              <a:off x="1821" y="2631"/>
              <a:ext cx="150" cy="450"/>
            </a:xfrm>
            <a:custGeom>
              <a:avLst/>
              <a:gdLst>
                <a:gd name="T0" fmla="*/ 12 w 150"/>
                <a:gd name="T1" fmla="*/ 450 h 450"/>
                <a:gd name="T2" fmla="*/ 0 w 150"/>
                <a:gd name="T3" fmla="*/ 78 h 450"/>
                <a:gd name="T4" fmla="*/ 138 w 150"/>
                <a:gd name="T5" fmla="*/ 0 h 450"/>
                <a:gd name="T6" fmla="*/ 150 w 150"/>
                <a:gd name="T7" fmla="*/ 372 h 450"/>
                <a:gd name="T8" fmla="*/ 12 w 150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450">
                  <a:moveTo>
                    <a:pt x="12" y="450"/>
                  </a:moveTo>
                  <a:lnTo>
                    <a:pt x="0" y="78"/>
                  </a:lnTo>
                  <a:lnTo>
                    <a:pt x="138" y="0"/>
                  </a:lnTo>
                  <a:lnTo>
                    <a:pt x="150" y="372"/>
                  </a:lnTo>
                  <a:lnTo>
                    <a:pt x="12" y="45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4" name="Freeform 2352"/>
            <p:cNvSpPr>
              <a:spLocks/>
            </p:cNvSpPr>
            <p:nvPr/>
          </p:nvSpPr>
          <p:spPr bwMode="auto">
            <a:xfrm>
              <a:off x="1725" y="2685"/>
              <a:ext cx="108" cy="396"/>
            </a:xfrm>
            <a:custGeom>
              <a:avLst/>
              <a:gdLst>
                <a:gd name="T0" fmla="*/ 18 w 108"/>
                <a:gd name="T1" fmla="*/ 372 h 396"/>
                <a:gd name="T2" fmla="*/ 0 w 108"/>
                <a:gd name="T3" fmla="*/ 0 h 396"/>
                <a:gd name="T4" fmla="*/ 96 w 108"/>
                <a:gd name="T5" fmla="*/ 24 h 396"/>
                <a:gd name="T6" fmla="*/ 108 w 108"/>
                <a:gd name="T7" fmla="*/ 396 h 396"/>
                <a:gd name="T8" fmla="*/ 18 w 108"/>
                <a:gd name="T9" fmla="*/ 372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96">
                  <a:moveTo>
                    <a:pt x="18" y="372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8" y="396"/>
                  </a:lnTo>
                  <a:lnTo>
                    <a:pt x="18" y="37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5" name="Freeform 2353"/>
            <p:cNvSpPr>
              <a:spLocks/>
            </p:cNvSpPr>
            <p:nvPr/>
          </p:nvSpPr>
          <p:spPr bwMode="auto">
            <a:xfrm>
              <a:off x="1725" y="2607"/>
              <a:ext cx="234" cy="102"/>
            </a:xfrm>
            <a:custGeom>
              <a:avLst/>
              <a:gdLst>
                <a:gd name="T0" fmla="*/ 96 w 234"/>
                <a:gd name="T1" fmla="*/ 102 h 102"/>
                <a:gd name="T2" fmla="*/ 234 w 234"/>
                <a:gd name="T3" fmla="*/ 24 h 102"/>
                <a:gd name="T4" fmla="*/ 144 w 234"/>
                <a:gd name="T5" fmla="*/ 0 h 102"/>
                <a:gd name="T6" fmla="*/ 0 w 234"/>
                <a:gd name="T7" fmla="*/ 78 h 102"/>
                <a:gd name="T8" fmla="*/ 96 w 23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2">
                  <a:moveTo>
                    <a:pt x="96" y="102"/>
                  </a:moveTo>
                  <a:lnTo>
                    <a:pt x="234" y="24"/>
                  </a:lnTo>
                  <a:lnTo>
                    <a:pt x="144" y="0"/>
                  </a:lnTo>
                  <a:lnTo>
                    <a:pt x="0" y="78"/>
                  </a:lnTo>
                  <a:lnTo>
                    <a:pt x="96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6" name="Freeform 2354"/>
            <p:cNvSpPr>
              <a:spLocks/>
            </p:cNvSpPr>
            <p:nvPr/>
          </p:nvSpPr>
          <p:spPr bwMode="auto">
            <a:xfrm>
              <a:off x="1905" y="2559"/>
              <a:ext cx="156" cy="552"/>
            </a:xfrm>
            <a:custGeom>
              <a:avLst/>
              <a:gdLst>
                <a:gd name="T0" fmla="*/ 18 w 156"/>
                <a:gd name="T1" fmla="*/ 552 h 552"/>
                <a:gd name="T2" fmla="*/ 0 w 156"/>
                <a:gd name="T3" fmla="*/ 78 h 552"/>
                <a:gd name="T4" fmla="*/ 138 w 156"/>
                <a:gd name="T5" fmla="*/ 0 h 552"/>
                <a:gd name="T6" fmla="*/ 156 w 156"/>
                <a:gd name="T7" fmla="*/ 468 h 552"/>
                <a:gd name="T8" fmla="*/ 18 w 156"/>
                <a:gd name="T9" fmla="*/ 552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552">
                  <a:moveTo>
                    <a:pt x="18" y="552"/>
                  </a:moveTo>
                  <a:lnTo>
                    <a:pt x="0" y="78"/>
                  </a:lnTo>
                  <a:lnTo>
                    <a:pt x="138" y="0"/>
                  </a:lnTo>
                  <a:lnTo>
                    <a:pt x="156" y="468"/>
                  </a:lnTo>
                  <a:lnTo>
                    <a:pt x="18" y="55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7" name="Freeform 2355"/>
            <p:cNvSpPr>
              <a:spLocks/>
            </p:cNvSpPr>
            <p:nvPr/>
          </p:nvSpPr>
          <p:spPr bwMode="auto">
            <a:xfrm>
              <a:off x="1815" y="2613"/>
              <a:ext cx="108" cy="498"/>
            </a:xfrm>
            <a:custGeom>
              <a:avLst/>
              <a:gdLst>
                <a:gd name="T0" fmla="*/ 18 w 108"/>
                <a:gd name="T1" fmla="*/ 468 h 498"/>
                <a:gd name="T2" fmla="*/ 0 w 108"/>
                <a:gd name="T3" fmla="*/ 0 h 498"/>
                <a:gd name="T4" fmla="*/ 90 w 108"/>
                <a:gd name="T5" fmla="*/ 24 h 498"/>
                <a:gd name="T6" fmla="*/ 108 w 108"/>
                <a:gd name="T7" fmla="*/ 498 h 498"/>
                <a:gd name="T8" fmla="*/ 18 w 108"/>
                <a:gd name="T9" fmla="*/ 46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98">
                  <a:moveTo>
                    <a:pt x="18" y="468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108" y="498"/>
                  </a:lnTo>
                  <a:lnTo>
                    <a:pt x="18" y="46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" name="Freeform 2356"/>
            <p:cNvSpPr>
              <a:spLocks/>
            </p:cNvSpPr>
            <p:nvPr/>
          </p:nvSpPr>
          <p:spPr bwMode="auto">
            <a:xfrm>
              <a:off x="1815" y="2535"/>
              <a:ext cx="228" cy="102"/>
            </a:xfrm>
            <a:custGeom>
              <a:avLst/>
              <a:gdLst>
                <a:gd name="T0" fmla="*/ 90 w 228"/>
                <a:gd name="T1" fmla="*/ 102 h 102"/>
                <a:gd name="T2" fmla="*/ 228 w 228"/>
                <a:gd name="T3" fmla="*/ 24 h 102"/>
                <a:gd name="T4" fmla="*/ 138 w 228"/>
                <a:gd name="T5" fmla="*/ 0 h 102"/>
                <a:gd name="T6" fmla="*/ 0 w 228"/>
                <a:gd name="T7" fmla="*/ 78 h 102"/>
                <a:gd name="T8" fmla="*/ 90 w 22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02">
                  <a:moveTo>
                    <a:pt x="90" y="102"/>
                  </a:moveTo>
                  <a:lnTo>
                    <a:pt x="228" y="24"/>
                  </a:lnTo>
                  <a:lnTo>
                    <a:pt x="138" y="0"/>
                  </a:lnTo>
                  <a:lnTo>
                    <a:pt x="0" y="78"/>
                  </a:lnTo>
                  <a:lnTo>
                    <a:pt x="90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" name="Freeform 2357"/>
            <p:cNvSpPr>
              <a:spLocks/>
            </p:cNvSpPr>
            <p:nvPr/>
          </p:nvSpPr>
          <p:spPr bwMode="auto">
            <a:xfrm>
              <a:off x="1995" y="2487"/>
              <a:ext cx="156" cy="648"/>
            </a:xfrm>
            <a:custGeom>
              <a:avLst/>
              <a:gdLst>
                <a:gd name="T0" fmla="*/ 18 w 156"/>
                <a:gd name="T1" fmla="*/ 648 h 648"/>
                <a:gd name="T2" fmla="*/ 0 w 156"/>
                <a:gd name="T3" fmla="*/ 78 h 648"/>
                <a:gd name="T4" fmla="*/ 138 w 156"/>
                <a:gd name="T5" fmla="*/ 0 h 648"/>
                <a:gd name="T6" fmla="*/ 156 w 156"/>
                <a:gd name="T7" fmla="*/ 564 h 648"/>
                <a:gd name="T8" fmla="*/ 18 w 156"/>
                <a:gd name="T9" fmla="*/ 648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648">
                  <a:moveTo>
                    <a:pt x="18" y="648"/>
                  </a:moveTo>
                  <a:lnTo>
                    <a:pt x="0" y="78"/>
                  </a:lnTo>
                  <a:lnTo>
                    <a:pt x="138" y="0"/>
                  </a:lnTo>
                  <a:lnTo>
                    <a:pt x="156" y="564"/>
                  </a:lnTo>
                  <a:lnTo>
                    <a:pt x="18" y="64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" name="Freeform 2358"/>
            <p:cNvSpPr>
              <a:spLocks/>
            </p:cNvSpPr>
            <p:nvPr/>
          </p:nvSpPr>
          <p:spPr bwMode="auto">
            <a:xfrm>
              <a:off x="1905" y="2541"/>
              <a:ext cx="108" cy="594"/>
            </a:xfrm>
            <a:custGeom>
              <a:avLst/>
              <a:gdLst>
                <a:gd name="T0" fmla="*/ 18 w 108"/>
                <a:gd name="T1" fmla="*/ 570 h 594"/>
                <a:gd name="T2" fmla="*/ 0 w 108"/>
                <a:gd name="T3" fmla="*/ 0 h 594"/>
                <a:gd name="T4" fmla="*/ 90 w 108"/>
                <a:gd name="T5" fmla="*/ 24 h 594"/>
                <a:gd name="T6" fmla="*/ 108 w 108"/>
                <a:gd name="T7" fmla="*/ 594 h 594"/>
                <a:gd name="T8" fmla="*/ 18 w 108"/>
                <a:gd name="T9" fmla="*/ 57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594">
                  <a:moveTo>
                    <a:pt x="18" y="570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108" y="594"/>
                  </a:lnTo>
                  <a:lnTo>
                    <a:pt x="18" y="57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" name="Freeform 2359"/>
            <p:cNvSpPr>
              <a:spLocks/>
            </p:cNvSpPr>
            <p:nvPr/>
          </p:nvSpPr>
          <p:spPr bwMode="auto">
            <a:xfrm>
              <a:off x="1905" y="2469"/>
              <a:ext cx="228" cy="96"/>
            </a:xfrm>
            <a:custGeom>
              <a:avLst/>
              <a:gdLst>
                <a:gd name="T0" fmla="*/ 90 w 228"/>
                <a:gd name="T1" fmla="*/ 96 h 96"/>
                <a:gd name="T2" fmla="*/ 228 w 228"/>
                <a:gd name="T3" fmla="*/ 18 h 96"/>
                <a:gd name="T4" fmla="*/ 138 w 228"/>
                <a:gd name="T5" fmla="*/ 0 h 96"/>
                <a:gd name="T6" fmla="*/ 0 w 228"/>
                <a:gd name="T7" fmla="*/ 72 h 96"/>
                <a:gd name="T8" fmla="*/ 90 w 22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96">
                  <a:moveTo>
                    <a:pt x="90" y="96"/>
                  </a:moveTo>
                  <a:lnTo>
                    <a:pt x="228" y="18"/>
                  </a:lnTo>
                  <a:lnTo>
                    <a:pt x="138" y="0"/>
                  </a:lnTo>
                  <a:lnTo>
                    <a:pt x="0" y="72"/>
                  </a:lnTo>
                  <a:lnTo>
                    <a:pt x="90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" name="Freeform 2360"/>
            <p:cNvSpPr>
              <a:spLocks/>
            </p:cNvSpPr>
            <p:nvPr/>
          </p:nvSpPr>
          <p:spPr bwMode="auto">
            <a:xfrm>
              <a:off x="2085" y="2415"/>
              <a:ext cx="156" cy="744"/>
            </a:xfrm>
            <a:custGeom>
              <a:avLst/>
              <a:gdLst>
                <a:gd name="T0" fmla="*/ 24 w 156"/>
                <a:gd name="T1" fmla="*/ 744 h 744"/>
                <a:gd name="T2" fmla="*/ 0 w 156"/>
                <a:gd name="T3" fmla="*/ 78 h 744"/>
                <a:gd name="T4" fmla="*/ 138 w 156"/>
                <a:gd name="T5" fmla="*/ 0 h 744"/>
                <a:gd name="T6" fmla="*/ 156 w 156"/>
                <a:gd name="T7" fmla="*/ 660 h 744"/>
                <a:gd name="T8" fmla="*/ 24 w 156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744">
                  <a:moveTo>
                    <a:pt x="24" y="744"/>
                  </a:moveTo>
                  <a:lnTo>
                    <a:pt x="0" y="78"/>
                  </a:lnTo>
                  <a:lnTo>
                    <a:pt x="138" y="0"/>
                  </a:lnTo>
                  <a:lnTo>
                    <a:pt x="156" y="660"/>
                  </a:lnTo>
                  <a:lnTo>
                    <a:pt x="24" y="74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" name="Freeform 2361"/>
            <p:cNvSpPr>
              <a:spLocks/>
            </p:cNvSpPr>
            <p:nvPr/>
          </p:nvSpPr>
          <p:spPr bwMode="auto">
            <a:xfrm>
              <a:off x="1995" y="2469"/>
              <a:ext cx="114" cy="690"/>
            </a:xfrm>
            <a:custGeom>
              <a:avLst/>
              <a:gdLst>
                <a:gd name="T0" fmla="*/ 18 w 114"/>
                <a:gd name="T1" fmla="*/ 666 h 690"/>
                <a:gd name="T2" fmla="*/ 0 w 114"/>
                <a:gd name="T3" fmla="*/ 0 h 690"/>
                <a:gd name="T4" fmla="*/ 90 w 114"/>
                <a:gd name="T5" fmla="*/ 24 h 690"/>
                <a:gd name="T6" fmla="*/ 114 w 114"/>
                <a:gd name="T7" fmla="*/ 690 h 690"/>
                <a:gd name="T8" fmla="*/ 18 w 114"/>
                <a:gd name="T9" fmla="*/ 666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90">
                  <a:moveTo>
                    <a:pt x="18" y="666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114" y="690"/>
                  </a:lnTo>
                  <a:lnTo>
                    <a:pt x="18" y="66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4" name="Freeform 2362"/>
            <p:cNvSpPr>
              <a:spLocks/>
            </p:cNvSpPr>
            <p:nvPr/>
          </p:nvSpPr>
          <p:spPr bwMode="auto">
            <a:xfrm>
              <a:off x="1995" y="2391"/>
              <a:ext cx="228" cy="102"/>
            </a:xfrm>
            <a:custGeom>
              <a:avLst/>
              <a:gdLst>
                <a:gd name="T0" fmla="*/ 90 w 228"/>
                <a:gd name="T1" fmla="*/ 102 h 102"/>
                <a:gd name="T2" fmla="*/ 228 w 228"/>
                <a:gd name="T3" fmla="*/ 24 h 102"/>
                <a:gd name="T4" fmla="*/ 138 w 228"/>
                <a:gd name="T5" fmla="*/ 0 h 102"/>
                <a:gd name="T6" fmla="*/ 0 w 228"/>
                <a:gd name="T7" fmla="*/ 78 h 102"/>
                <a:gd name="T8" fmla="*/ 90 w 22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02">
                  <a:moveTo>
                    <a:pt x="90" y="102"/>
                  </a:moveTo>
                  <a:lnTo>
                    <a:pt x="228" y="24"/>
                  </a:lnTo>
                  <a:lnTo>
                    <a:pt x="138" y="0"/>
                  </a:lnTo>
                  <a:lnTo>
                    <a:pt x="0" y="78"/>
                  </a:lnTo>
                  <a:lnTo>
                    <a:pt x="90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" name="Freeform 2363"/>
            <p:cNvSpPr>
              <a:spLocks/>
            </p:cNvSpPr>
            <p:nvPr/>
          </p:nvSpPr>
          <p:spPr bwMode="auto">
            <a:xfrm>
              <a:off x="2181" y="2343"/>
              <a:ext cx="156" cy="846"/>
            </a:xfrm>
            <a:custGeom>
              <a:avLst/>
              <a:gdLst>
                <a:gd name="T0" fmla="*/ 18 w 156"/>
                <a:gd name="T1" fmla="*/ 846 h 846"/>
                <a:gd name="T2" fmla="*/ 0 w 156"/>
                <a:gd name="T3" fmla="*/ 72 h 846"/>
                <a:gd name="T4" fmla="*/ 138 w 156"/>
                <a:gd name="T5" fmla="*/ 0 h 846"/>
                <a:gd name="T6" fmla="*/ 156 w 156"/>
                <a:gd name="T7" fmla="*/ 762 h 846"/>
                <a:gd name="T8" fmla="*/ 18 w 156"/>
                <a:gd name="T9" fmla="*/ 846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46">
                  <a:moveTo>
                    <a:pt x="18" y="846"/>
                  </a:moveTo>
                  <a:lnTo>
                    <a:pt x="0" y="72"/>
                  </a:lnTo>
                  <a:lnTo>
                    <a:pt x="138" y="0"/>
                  </a:lnTo>
                  <a:lnTo>
                    <a:pt x="156" y="762"/>
                  </a:lnTo>
                  <a:lnTo>
                    <a:pt x="18" y="84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" name="Freeform 2364"/>
            <p:cNvSpPr>
              <a:spLocks/>
            </p:cNvSpPr>
            <p:nvPr/>
          </p:nvSpPr>
          <p:spPr bwMode="auto">
            <a:xfrm>
              <a:off x="2085" y="2391"/>
              <a:ext cx="114" cy="798"/>
            </a:xfrm>
            <a:custGeom>
              <a:avLst/>
              <a:gdLst>
                <a:gd name="T0" fmla="*/ 24 w 114"/>
                <a:gd name="T1" fmla="*/ 768 h 798"/>
                <a:gd name="T2" fmla="*/ 0 w 114"/>
                <a:gd name="T3" fmla="*/ 0 h 798"/>
                <a:gd name="T4" fmla="*/ 96 w 114"/>
                <a:gd name="T5" fmla="*/ 24 h 798"/>
                <a:gd name="T6" fmla="*/ 114 w 114"/>
                <a:gd name="T7" fmla="*/ 798 h 798"/>
                <a:gd name="T8" fmla="*/ 24 w 114"/>
                <a:gd name="T9" fmla="*/ 76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798">
                  <a:moveTo>
                    <a:pt x="24" y="768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14" y="798"/>
                  </a:lnTo>
                  <a:lnTo>
                    <a:pt x="24" y="76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" name="Freeform 2365"/>
            <p:cNvSpPr>
              <a:spLocks/>
            </p:cNvSpPr>
            <p:nvPr/>
          </p:nvSpPr>
          <p:spPr bwMode="auto">
            <a:xfrm>
              <a:off x="2085" y="2319"/>
              <a:ext cx="234" cy="96"/>
            </a:xfrm>
            <a:custGeom>
              <a:avLst/>
              <a:gdLst>
                <a:gd name="T0" fmla="*/ 96 w 234"/>
                <a:gd name="T1" fmla="*/ 96 h 96"/>
                <a:gd name="T2" fmla="*/ 234 w 234"/>
                <a:gd name="T3" fmla="*/ 24 h 96"/>
                <a:gd name="T4" fmla="*/ 138 w 234"/>
                <a:gd name="T5" fmla="*/ 0 h 96"/>
                <a:gd name="T6" fmla="*/ 0 w 234"/>
                <a:gd name="T7" fmla="*/ 72 h 96"/>
                <a:gd name="T8" fmla="*/ 96 w 234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96">
                  <a:moveTo>
                    <a:pt x="96" y="96"/>
                  </a:moveTo>
                  <a:lnTo>
                    <a:pt x="234" y="24"/>
                  </a:lnTo>
                  <a:lnTo>
                    <a:pt x="138" y="0"/>
                  </a:lnTo>
                  <a:lnTo>
                    <a:pt x="0" y="72"/>
                  </a:lnTo>
                  <a:lnTo>
                    <a:pt x="96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" name="Freeform 2366"/>
            <p:cNvSpPr>
              <a:spLocks/>
            </p:cNvSpPr>
            <p:nvPr/>
          </p:nvSpPr>
          <p:spPr bwMode="auto">
            <a:xfrm>
              <a:off x="2277" y="2265"/>
              <a:ext cx="150" cy="948"/>
            </a:xfrm>
            <a:custGeom>
              <a:avLst/>
              <a:gdLst>
                <a:gd name="T0" fmla="*/ 18 w 150"/>
                <a:gd name="T1" fmla="*/ 948 h 948"/>
                <a:gd name="T2" fmla="*/ 0 w 150"/>
                <a:gd name="T3" fmla="*/ 72 h 948"/>
                <a:gd name="T4" fmla="*/ 132 w 150"/>
                <a:gd name="T5" fmla="*/ 0 h 948"/>
                <a:gd name="T6" fmla="*/ 150 w 150"/>
                <a:gd name="T7" fmla="*/ 864 h 948"/>
                <a:gd name="T8" fmla="*/ 18 w 150"/>
                <a:gd name="T9" fmla="*/ 948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948">
                  <a:moveTo>
                    <a:pt x="18" y="948"/>
                  </a:moveTo>
                  <a:lnTo>
                    <a:pt x="0" y="72"/>
                  </a:lnTo>
                  <a:lnTo>
                    <a:pt x="132" y="0"/>
                  </a:lnTo>
                  <a:lnTo>
                    <a:pt x="150" y="864"/>
                  </a:lnTo>
                  <a:lnTo>
                    <a:pt x="18" y="94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" name="Freeform 2367"/>
            <p:cNvSpPr>
              <a:spLocks/>
            </p:cNvSpPr>
            <p:nvPr/>
          </p:nvSpPr>
          <p:spPr bwMode="auto">
            <a:xfrm>
              <a:off x="2175" y="2319"/>
              <a:ext cx="120" cy="894"/>
            </a:xfrm>
            <a:custGeom>
              <a:avLst/>
              <a:gdLst>
                <a:gd name="T0" fmla="*/ 24 w 120"/>
                <a:gd name="T1" fmla="*/ 870 h 894"/>
                <a:gd name="T2" fmla="*/ 0 w 120"/>
                <a:gd name="T3" fmla="*/ 0 h 894"/>
                <a:gd name="T4" fmla="*/ 102 w 120"/>
                <a:gd name="T5" fmla="*/ 18 h 894"/>
                <a:gd name="T6" fmla="*/ 120 w 120"/>
                <a:gd name="T7" fmla="*/ 894 h 894"/>
                <a:gd name="T8" fmla="*/ 24 w 120"/>
                <a:gd name="T9" fmla="*/ 870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894">
                  <a:moveTo>
                    <a:pt x="24" y="870"/>
                  </a:moveTo>
                  <a:lnTo>
                    <a:pt x="0" y="0"/>
                  </a:lnTo>
                  <a:lnTo>
                    <a:pt x="102" y="18"/>
                  </a:lnTo>
                  <a:lnTo>
                    <a:pt x="120" y="894"/>
                  </a:lnTo>
                  <a:lnTo>
                    <a:pt x="24" y="87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" name="Freeform 2368"/>
            <p:cNvSpPr>
              <a:spLocks/>
            </p:cNvSpPr>
            <p:nvPr/>
          </p:nvSpPr>
          <p:spPr bwMode="auto">
            <a:xfrm>
              <a:off x="2175" y="2241"/>
              <a:ext cx="234" cy="96"/>
            </a:xfrm>
            <a:custGeom>
              <a:avLst/>
              <a:gdLst>
                <a:gd name="T0" fmla="*/ 102 w 234"/>
                <a:gd name="T1" fmla="*/ 96 h 96"/>
                <a:gd name="T2" fmla="*/ 234 w 234"/>
                <a:gd name="T3" fmla="*/ 24 h 96"/>
                <a:gd name="T4" fmla="*/ 138 w 234"/>
                <a:gd name="T5" fmla="*/ 0 h 96"/>
                <a:gd name="T6" fmla="*/ 0 w 234"/>
                <a:gd name="T7" fmla="*/ 78 h 96"/>
                <a:gd name="T8" fmla="*/ 102 w 234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96">
                  <a:moveTo>
                    <a:pt x="102" y="96"/>
                  </a:moveTo>
                  <a:lnTo>
                    <a:pt x="234" y="24"/>
                  </a:lnTo>
                  <a:lnTo>
                    <a:pt x="138" y="0"/>
                  </a:lnTo>
                  <a:lnTo>
                    <a:pt x="0" y="78"/>
                  </a:lnTo>
                  <a:lnTo>
                    <a:pt x="102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1" name="Freeform 2369"/>
            <p:cNvSpPr>
              <a:spLocks/>
            </p:cNvSpPr>
            <p:nvPr/>
          </p:nvSpPr>
          <p:spPr bwMode="auto">
            <a:xfrm>
              <a:off x="2373" y="2187"/>
              <a:ext cx="150" cy="1056"/>
            </a:xfrm>
            <a:custGeom>
              <a:avLst/>
              <a:gdLst>
                <a:gd name="T0" fmla="*/ 18 w 150"/>
                <a:gd name="T1" fmla="*/ 1056 h 1056"/>
                <a:gd name="T2" fmla="*/ 0 w 150"/>
                <a:gd name="T3" fmla="*/ 72 h 1056"/>
                <a:gd name="T4" fmla="*/ 132 w 150"/>
                <a:gd name="T5" fmla="*/ 0 h 1056"/>
                <a:gd name="T6" fmla="*/ 150 w 150"/>
                <a:gd name="T7" fmla="*/ 966 h 1056"/>
                <a:gd name="T8" fmla="*/ 18 w 150"/>
                <a:gd name="T9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056">
                  <a:moveTo>
                    <a:pt x="18" y="1056"/>
                  </a:moveTo>
                  <a:lnTo>
                    <a:pt x="0" y="72"/>
                  </a:lnTo>
                  <a:lnTo>
                    <a:pt x="132" y="0"/>
                  </a:lnTo>
                  <a:lnTo>
                    <a:pt x="150" y="966"/>
                  </a:lnTo>
                  <a:lnTo>
                    <a:pt x="18" y="105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2" name="Freeform 2370"/>
            <p:cNvSpPr>
              <a:spLocks/>
            </p:cNvSpPr>
            <p:nvPr/>
          </p:nvSpPr>
          <p:spPr bwMode="auto">
            <a:xfrm>
              <a:off x="2271" y="2241"/>
              <a:ext cx="120" cy="1002"/>
            </a:xfrm>
            <a:custGeom>
              <a:avLst/>
              <a:gdLst>
                <a:gd name="T0" fmla="*/ 24 w 120"/>
                <a:gd name="T1" fmla="*/ 972 h 1002"/>
                <a:gd name="T2" fmla="*/ 0 w 120"/>
                <a:gd name="T3" fmla="*/ 0 h 1002"/>
                <a:gd name="T4" fmla="*/ 102 w 120"/>
                <a:gd name="T5" fmla="*/ 18 h 1002"/>
                <a:gd name="T6" fmla="*/ 120 w 120"/>
                <a:gd name="T7" fmla="*/ 1002 h 1002"/>
                <a:gd name="T8" fmla="*/ 24 w 120"/>
                <a:gd name="T9" fmla="*/ 972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02">
                  <a:moveTo>
                    <a:pt x="24" y="972"/>
                  </a:moveTo>
                  <a:lnTo>
                    <a:pt x="0" y="0"/>
                  </a:lnTo>
                  <a:lnTo>
                    <a:pt x="102" y="18"/>
                  </a:lnTo>
                  <a:lnTo>
                    <a:pt x="120" y="1002"/>
                  </a:lnTo>
                  <a:lnTo>
                    <a:pt x="24" y="97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3" name="Freeform 2371"/>
            <p:cNvSpPr>
              <a:spLocks/>
            </p:cNvSpPr>
            <p:nvPr/>
          </p:nvSpPr>
          <p:spPr bwMode="auto">
            <a:xfrm>
              <a:off x="2271" y="2169"/>
              <a:ext cx="234" cy="90"/>
            </a:xfrm>
            <a:custGeom>
              <a:avLst/>
              <a:gdLst>
                <a:gd name="T0" fmla="*/ 102 w 234"/>
                <a:gd name="T1" fmla="*/ 90 h 90"/>
                <a:gd name="T2" fmla="*/ 234 w 234"/>
                <a:gd name="T3" fmla="*/ 18 h 90"/>
                <a:gd name="T4" fmla="*/ 138 w 234"/>
                <a:gd name="T5" fmla="*/ 0 h 90"/>
                <a:gd name="T6" fmla="*/ 0 w 234"/>
                <a:gd name="T7" fmla="*/ 72 h 90"/>
                <a:gd name="T8" fmla="*/ 102 w 23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90">
                  <a:moveTo>
                    <a:pt x="102" y="90"/>
                  </a:moveTo>
                  <a:lnTo>
                    <a:pt x="234" y="18"/>
                  </a:lnTo>
                  <a:lnTo>
                    <a:pt x="138" y="0"/>
                  </a:lnTo>
                  <a:lnTo>
                    <a:pt x="0" y="72"/>
                  </a:lnTo>
                  <a:lnTo>
                    <a:pt x="102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4" name="Freeform 2372"/>
            <p:cNvSpPr>
              <a:spLocks/>
            </p:cNvSpPr>
            <p:nvPr/>
          </p:nvSpPr>
          <p:spPr bwMode="auto">
            <a:xfrm>
              <a:off x="2469" y="2109"/>
              <a:ext cx="150" cy="1158"/>
            </a:xfrm>
            <a:custGeom>
              <a:avLst/>
              <a:gdLst>
                <a:gd name="T0" fmla="*/ 18 w 150"/>
                <a:gd name="T1" fmla="*/ 1158 h 1158"/>
                <a:gd name="T2" fmla="*/ 0 w 150"/>
                <a:gd name="T3" fmla="*/ 72 h 1158"/>
                <a:gd name="T4" fmla="*/ 132 w 150"/>
                <a:gd name="T5" fmla="*/ 0 h 1158"/>
                <a:gd name="T6" fmla="*/ 150 w 150"/>
                <a:gd name="T7" fmla="*/ 1074 h 1158"/>
                <a:gd name="T8" fmla="*/ 18 w 150"/>
                <a:gd name="T9" fmla="*/ 1158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158">
                  <a:moveTo>
                    <a:pt x="18" y="1158"/>
                  </a:moveTo>
                  <a:lnTo>
                    <a:pt x="0" y="72"/>
                  </a:lnTo>
                  <a:lnTo>
                    <a:pt x="132" y="0"/>
                  </a:lnTo>
                  <a:lnTo>
                    <a:pt x="150" y="1074"/>
                  </a:lnTo>
                  <a:lnTo>
                    <a:pt x="18" y="115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5" name="Freeform 2373"/>
            <p:cNvSpPr>
              <a:spLocks/>
            </p:cNvSpPr>
            <p:nvPr/>
          </p:nvSpPr>
          <p:spPr bwMode="auto">
            <a:xfrm>
              <a:off x="2367" y="2163"/>
              <a:ext cx="120" cy="1104"/>
            </a:xfrm>
            <a:custGeom>
              <a:avLst/>
              <a:gdLst>
                <a:gd name="T0" fmla="*/ 24 w 120"/>
                <a:gd name="T1" fmla="*/ 1080 h 1104"/>
                <a:gd name="T2" fmla="*/ 0 w 120"/>
                <a:gd name="T3" fmla="*/ 0 h 1104"/>
                <a:gd name="T4" fmla="*/ 102 w 120"/>
                <a:gd name="T5" fmla="*/ 18 h 1104"/>
                <a:gd name="T6" fmla="*/ 120 w 120"/>
                <a:gd name="T7" fmla="*/ 1104 h 1104"/>
                <a:gd name="T8" fmla="*/ 24 w 120"/>
                <a:gd name="T9" fmla="*/ 108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104">
                  <a:moveTo>
                    <a:pt x="24" y="1080"/>
                  </a:moveTo>
                  <a:lnTo>
                    <a:pt x="0" y="0"/>
                  </a:lnTo>
                  <a:lnTo>
                    <a:pt x="102" y="18"/>
                  </a:lnTo>
                  <a:lnTo>
                    <a:pt x="120" y="1104"/>
                  </a:lnTo>
                  <a:lnTo>
                    <a:pt x="24" y="108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6" name="Freeform 2374"/>
            <p:cNvSpPr>
              <a:spLocks/>
            </p:cNvSpPr>
            <p:nvPr/>
          </p:nvSpPr>
          <p:spPr bwMode="auto">
            <a:xfrm>
              <a:off x="2367" y="2091"/>
              <a:ext cx="234" cy="90"/>
            </a:xfrm>
            <a:custGeom>
              <a:avLst/>
              <a:gdLst>
                <a:gd name="T0" fmla="*/ 102 w 234"/>
                <a:gd name="T1" fmla="*/ 90 h 90"/>
                <a:gd name="T2" fmla="*/ 234 w 234"/>
                <a:gd name="T3" fmla="*/ 18 h 90"/>
                <a:gd name="T4" fmla="*/ 138 w 234"/>
                <a:gd name="T5" fmla="*/ 0 h 90"/>
                <a:gd name="T6" fmla="*/ 0 w 234"/>
                <a:gd name="T7" fmla="*/ 72 h 90"/>
                <a:gd name="T8" fmla="*/ 102 w 23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90">
                  <a:moveTo>
                    <a:pt x="102" y="90"/>
                  </a:moveTo>
                  <a:lnTo>
                    <a:pt x="234" y="18"/>
                  </a:lnTo>
                  <a:lnTo>
                    <a:pt x="138" y="0"/>
                  </a:lnTo>
                  <a:lnTo>
                    <a:pt x="0" y="72"/>
                  </a:lnTo>
                  <a:lnTo>
                    <a:pt x="102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7" name="Freeform 2375"/>
            <p:cNvSpPr>
              <a:spLocks/>
            </p:cNvSpPr>
            <p:nvPr/>
          </p:nvSpPr>
          <p:spPr bwMode="auto">
            <a:xfrm>
              <a:off x="2565" y="2031"/>
              <a:ext cx="150" cy="1266"/>
            </a:xfrm>
            <a:custGeom>
              <a:avLst/>
              <a:gdLst>
                <a:gd name="T0" fmla="*/ 18 w 150"/>
                <a:gd name="T1" fmla="*/ 1266 h 1266"/>
                <a:gd name="T2" fmla="*/ 0 w 150"/>
                <a:gd name="T3" fmla="*/ 72 h 1266"/>
                <a:gd name="T4" fmla="*/ 138 w 150"/>
                <a:gd name="T5" fmla="*/ 0 h 1266"/>
                <a:gd name="T6" fmla="*/ 150 w 150"/>
                <a:gd name="T7" fmla="*/ 1176 h 1266"/>
                <a:gd name="T8" fmla="*/ 18 w 150"/>
                <a:gd name="T9" fmla="*/ 126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266">
                  <a:moveTo>
                    <a:pt x="18" y="1266"/>
                  </a:moveTo>
                  <a:lnTo>
                    <a:pt x="0" y="72"/>
                  </a:lnTo>
                  <a:lnTo>
                    <a:pt x="138" y="0"/>
                  </a:lnTo>
                  <a:lnTo>
                    <a:pt x="150" y="1176"/>
                  </a:lnTo>
                  <a:lnTo>
                    <a:pt x="18" y="126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8" name="Freeform 2376"/>
            <p:cNvSpPr>
              <a:spLocks/>
            </p:cNvSpPr>
            <p:nvPr/>
          </p:nvSpPr>
          <p:spPr bwMode="auto">
            <a:xfrm>
              <a:off x="2463" y="2079"/>
              <a:ext cx="120" cy="1218"/>
            </a:xfrm>
            <a:custGeom>
              <a:avLst/>
              <a:gdLst>
                <a:gd name="T0" fmla="*/ 24 w 120"/>
                <a:gd name="T1" fmla="*/ 1188 h 1218"/>
                <a:gd name="T2" fmla="*/ 0 w 120"/>
                <a:gd name="T3" fmla="*/ 0 h 1218"/>
                <a:gd name="T4" fmla="*/ 102 w 120"/>
                <a:gd name="T5" fmla="*/ 24 h 1218"/>
                <a:gd name="T6" fmla="*/ 120 w 120"/>
                <a:gd name="T7" fmla="*/ 1218 h 1218"/>
                <a:gd name="T8" fmla="*/ 24 w 120"/>
                <a:gd name="T9" fmla="*/ 118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18">
                  <a:moveTo>
                    <a:pt x="24" y="1188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20" y="1218"/>
                  </a:lnTo>
                  <a:lnTo>
                    <a:pt x="24" y="118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9" name="Freeform 2377"/>
            <p:cNvSpPr>
              <a:spLocks/>
            </p:cNvSpPr>
            <p:nvPr/>
          </p:nvSpPr>
          <p:spPr bwMode="auto">
            <a:xfrm>
              <a:off x="2463" y="2013"/>
              <a:ext cx="240" cy="90"/>
            </a:xfrm>
            <a:custGeom>
              <a:avLst/>
              <a:gdLst>
                <a:gd name="T0" fmla="*/ 102 w 240"/>
                <a:gd name="T1" fmla="*/ 90 h 90"/>
                <a:gd name="T2" fmla="*/ 240 w 240"/>
                <a:gd name="T3" fmla="*/ 18 h 90"/>
                <a:gd name="T4" fmla="*/ 138 w 240"/>
                <a:gd name="T5" fmla="*/ 0 h 90"/>
                <a:gd name="T6" fmla="*/ 0 w 240"/>
                <a:gd name="T7" fmla="*/ 66 h 90"/>
                <a:gd name="T8" fmla="*/ 102 w 24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90">
                  <a:moveTo>
                    <a:pt x="102" y="90"/>
                  </a:moveTo>
                  <a:lnTo>
                    <a:pt x="240" y="18"/>
                  </a:lnTo>
                  <a:lnTo>
                    <a:pt x="138" y="0"/>
                  </a:lnTo>
                  <a:lnTo>
                    <a:pt x="0" y="66"/>
                  </a:lnTo>
                  <a:lnTo>
                    <a:pt x="102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0" name="Freeform 2378"/>
            <p:cNvSpPr>
              <a:spLocks/>
            </p:cNvSpPr>
            <p:nvPr/>
          </p:nvSpPr>
          <p:spPr bwMode="auto">
            <a:xfrm>
              <a:off x="2667" y="1953"/>
              <a:ext cx="144" cy="1368"/>
            </a:xfrm>
            <a:custGeom>
              <a:avLst/>
              <a:gdLst>
                <a:gd name="T0" fmla="*/ 12 w 144"/>
                <a:gd name="T1" fmla="*/ 1368 h 1368"/>
                <a:gd name="T2" fmla="*/ 0 w 144"/>
                <a:gd name="T3" fmla="*/ 72 h 1368"/>
                <a:gd name="T4" fmla="*/ 132 w 144"/>
                <a:gd name="T5" fmla="*/ 0 h 1368"/>
                <a:gd name="T6" fmla="*/ 144 w 144"/>
                <a:gd name="T7" fmla="*/ 1284 h 1368"/>
                <a:gd name="T8" fmla="*/ 12 w 144"/>
                <a:gd name="T9" fmla="*/ 1368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368">
                  <a:moveTo>
                    <a:pt x="12" y="1368"/>
                  </a:moveTo>
                  <a:lnTo>
                    <a:pt x="0" y="72"/>
                  </a:lnTo>
                  <a:lnTo>
                    <a:pt x="132" y="0"/>
                  </a:lnTo>
                  <a:lnTo>
                    <a:pt x="144" y="1284"/>
                  </a:lnTo>
                  <a:lnTo>
                    <a:pt x="12" y="136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1" name="Freeform 2379"/>
            <p:cNvSpPr>
              <a:spLocks/>
            </p:cNvSpPr>
            <p:nvPr/>
          </p:nvSpPr>
          <p:spPr bwMode="auto">
            <a:xfrm>
              <a:off x="2565" y="2001"/>
              <a:ext cx="114" cy="1320"/>
            </a:xfrm>
            <a:custGeom>
              <a:avLst/>
              <a:gdLst>
                <a:gd name="T0" fmla="*/ 18 w 114"/>
                <a:gd name="T1" fmla="*/ 1296 h 1320"/>
                <a:gd name="T2" fmla="*/ 0 w 114"/>
                <a:gd name="T3" fmla="*/ 0 h 1320"/>
                <a:gd name="T4" fmla="*/ 102 w 114"/>
                <a:gd name="T5" fmla="*/ 24 h 1320"/>
                <a:gd name="T6" fmla="*/ 114 w 114"/>
                <a:gd name="T7" fmla="*/ 1320 h 1320"/>
                <a:gd name="T8" fmla="*/ 18 w 114"/>
                <a:gd name="T9" fmla="*/ 1296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320">
                  <a:moveTo>
                    <a:pt x="18" y="1296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14" y="1320"/>
                  </a:lnTo>
                  <a:lnTo>
                    <a:pt x="18" y="129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2" name="Freeform 2380"/>
            <p:cNvSpPr>
              <a:spLocks/>
            </p:cNvSpPr>
            <p:nvPr/>
          </p:nvSpPr>
          <p:spPr bwMode="auto">
            <a:xfrm>
              <a:off x="2565" y="1929"/>
              <a:ext cx="234" cy="96"/>
            </a:xfrm>
            <a:custGeom>
              <a:avLst/>
              <a:gdLst>
                <a:gd name="T0" fmla="*/ 102 w 234"/>
                <a:gd name="T1" fmla="*/ 96 h 96"/>
                <a:gd name="T2" fmla="*/ 234 w 234"/>
                <a:gd name="T3" fmla="*/ 24 h 96"/>
                <a:gd name="T4" fmla="*/ 138 w 234"/>
                <a:gd name="T5" fmla="*/ 0 h 96"/>
                <a:gd name="T6" fmla="*/ 0 w 234"/>
                <a:gd name="T7" fmla="*/ 72 h 96"/>
                <a:gd name="T8" fmla="*/ 102 w 234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96">
                  <a:moveTo>
                    <a:pt x="102" y="96"/>
                  </a:moveTo>
                  <a:lnTo>
                    <a:pt x="234" y="24"/>
                  </a:lnTo>
                  <a:lnTo>
                    <a:pt x="138" y="0"/>
                  </a:lnTo>
                  <a:lnTo>
                    <a:pt x="0" y="72"/>
                  </a:lnTo>
                  <a:lnTo>
                    <a:pt x="102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3" name="Freeform 2381"/>
            <p:cNvSpPr>
              <a:spLocks/>
            </p:cNvSpPr>
            <p:nvPr/>
          </p:nvSpPr>
          <p:spPr bwMode="auto">
            <a:xfrm>
              <a:off x="2769" y="1869"/>
              <a:ext cx="138" cy="1482"/>
            </a:xfrm>
            <a:custGeom>
              <a:avLst/>
              <a:gdLst>
                <a:gd name="T0" fmla="*/ 12 w 138"/>
                <a:gd name="T1" fmla="*/ 1482 h 1482"/>
                <a:gd name="T2" fmla="*/ 0 w 138"/>
                <a:gd name="T3" fmla="*/ 72 h 1482"/>
                <a:gd name="T4" fmla="*/ 132 w 138"/>
                <a:gd name="T5" fmla="*/ 0 h 1482"/>
                <a:gd name="T6" fmla="*/ 138 w 138"/>
                <a:gd name="T7" fmla="*/ 1392 h 1482"/>
                <a:gd name="T8" fmla="*/ 12 w 138"/>
                <a:gd name="T9" fmla="*/ 1482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482">
                  <a:moveTo>
                    <a:pt x="12" y="1482"/>
                  </a:moveTo>
                  <a:lnTo>
                    <a:pt x="0" y="72"/>
                  </a:lnTo>
                  <a:lnTo>
                    <a:pt x="132" y="0"/>
                  </a:lnTo>
                  <a:lnTo>
                    <a:pt x="138" y="1392"/>
                  </a:lnTo>
                  <a:lnTo>
                    <a:pt x="12" y="148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4" name="Freeform 2382"/>
            <p:cNvSpPr>
              <a:spLocks/>
            </p:cNvSpPr>
            <p:nvPr/>
          </p:nvSpPr>
          <p:spPr bwMode="auto">
            <a:xfrm>
              <a:off x="2667" y="1917"/>
              <a:ext cx="114" cy="1434"/>
            </a:xfrm>
            <a:custGeom>
              <a:avLst/>
              <a:gdLst>
                <a:gd name="T0" fmla="*/ 12 w 114"/>
                <a:gd name="T1" fmla="*/ 1404 h 1434"/>
                <a:gd name="T2" fmla="*/ 0 w 114"/>
                <a:gd name="T3" fmla="*/ 0 h 1434"/>
                <a:gd name="T4" fmla="*/ 102 w 114"/>
                <a:gd name="T5" fmla="*/ 24 h 1434"/>
                <a:gd name="T6" fmla="*/ 114 w 114"/>
                <a:gd name="T7" fmla="*/ 1434 h 1434"/>
                <a:gd name="T8" fmla="*/ 12 w 114"/>
                <a:gd name="T9" fmla="*/ 140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434">
                  <a:moveTo>
                    <a:pt x="12" y="1404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14" y="1434"/>
                  </a:lnTo>
                  <a:lnTo>
                    <a:pt x="12" y="140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5" name="Freeform 2383"/>
            <p:cNvSpPr>
              <a:spLocks/>
            </p:cNvSpPr>
            <p:nvPr/>
          </p:nvSpPr>
          <p:spPr bwMode="auto">
            <a:xfrm>
              <a:off x="2667" y="1851"/>
              <a:ext cx="234" cy="90"/>
            </a:xfrm>
            <a:custGeom>
              <a:avLst/>
              <a:gdLst>
                <a:gd name="T0" fmla="*/ 102 w 234"/>
                <a:gd name="T1" fmla="*/ 90 h 90"/>
                <a:gd name="T2" fmla="*/ 234 w 234"/>
                <a:gd name="T3" fmla="*/ 18 h 90"/>
                <a:gd name="T4" fmla="*/ 132 w 234"/>
                <a:gd name="T5" fmla="*/ 0 h 90"/>
                <a:gd name="T6" fmla="*/ 0 w 234"/>
                <a:gd name="T7" fmla="*/ 66 h 90"/>
                <a:gd name="T8" fmla="*/ 102 w 23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90">
                  <a:moveTo>
                    <a:pt x="102" y="90"/>
                  </a:moveTo>
                  <a:lnTo>
                    <a:pt x="234" y="18"/>
                  </a:lnTo>
                  <a:lnTo>
                    <a:pt x="132" y="0"/>
                  </a:lnTo>
                  <a:lnTo>
                    <a:pt x="0" y="66"/>
                  </a:lnTo>
                  <a:lnTo>
                    <a:pt x="102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6" name="Freeform 2384"/>
            <p:cNvSpPr>
              <a:spLocks/>
            </p:cNvSpPr>
            <p:nvPr/>
          </p:nvSpPr>
          <p:spPr bwMode="auto">
            <a:xfrm>
              <a:off x="2871" y="1785"/>
              <a:ext cx="138" cy="1596"/>
            </a:xfrm>
            <a:custGeom>
              <a:avLst/>
              <a:gdLst>
                <a:gd name="T0" fmla="*/ 12 w 138"/>
                <a:gd name="T1" fmla="*/ 1596 h 1596"/>
                <a:gd name="T2" fmla="*/ 0 w 138"/>
                <a:gd name="T3" fmla="*/ 72 h 1596"/>
                <a:gd name="T4" fmla="*/ 138 w 138"/>
                <a:gd name="T5" fmla="*/ 0 h 1596"/>
                <a:gd name="T6" fmla="*/ 138 w 138"/>
                <a:gd name="T7" fmla="*/ 1506 h 1596"/>
                <a:gd name="T8" fmla="*/ 12 w 138"/>
                <a:gd name="T9" fmla="*/ 1596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596">
                  <a:moveTo>
                    <a:pt x="12" y="1596"/>
                  </a:moveTo>
                  <a:lnTo>
                    <a:pt x="0" y="72"/>
                  </a:lnTo>
                  <a:lnTo>
                    <a:pt x="138" y="0"/>
                  </a:lnTo>
                  <a:lnTo>
                    <a:pt x="138" y="1506"/>
                  </a:lnTo>
                  <a:lnTo>
                    <a:pt x="12" y="159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7" name="Freeform 2385"/>
            <p:cNvSpPr>
              <a:spLocks/>
            </p:cNvSpPr>
            <p:nvPr/>
          </p:nvSpPr>
          <p:spPr bwMode="auto">
            <a:xfrm>
              <a:off x="2769" y="1833"/>
              <a:ext cx="114" cy="1548"/>
            </a:xfrm>
            <a:custGeom>
              <a:avLst/>
              <a:gdLst>
                <a:gd name="T0" fmla="*/ 12 w 114"/>
                <a:gd name="T1" fmla="*/ 1518 h 1548"/>
                <a:gd name="T2" fmla="*/ 0 w 114"/>
                <a:gd name="T3" fmla="*/ 0 h 1548"/>
                <a:gd name="T4" fmla="*/ 102 w 114"/>
                <a:gd name="T5" fmla="*/ 24 h 1548"/>
                <a:gd name="T6" fmla="*/ 114 w 114"/>
                <a:gd name="T7" fmla="*/ 1548 h 1548"/>
                <a:gd name="T8" fmla="*/ 12 w 114"/>
                <a:gd name="T9" fmla="*/ 1518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548">
                  <a:moveTo>
                    <a:pt x="12" y="1518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14" y="1548"/>
                  </a:lnTo>
                  <a:lnTo>
                    <a:pt x="12" y="151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8" name="Freeform 2386"/>
            <p:cNvSpPr>
              <a:spLocks/>
            </p:cNvSpPr>
            <p:nvPr/>
          </p:nvSpPr>
          <p:spPr bwMode="auto">
            <a:xfrm>
              <a:off x="2769" y="1767"/>
              <a:ext cx="240" cy="90"/>
            </a:xfrm>
            <a:custGeom>
              <a:avLst/>
              <a:gdLst>
                <a:gd name="T0" fmla="*/ 102 w 240"/>
                <a:gd name="T1" fmla="*/ 90 h 90"/>
                <a:gd name="T2" fmla="*/ 240 w 240"/>
                <a:gd name="T3" fmla="*/ 18 h 90"/>
                <a:gd name="T4" fmla="*/ 132 w 240"/>
                <a:gd name="T5" fmla="*/ 0 h 90"/>
                <a:gd name="T6" fmla="*/ 0 w 240"/>
                <a:gd name="T7" fmla="*/ 66 h 90"/>
                <a:gd name="T8" fmla="*/ 102 w 24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90">
                  <a:moveTo>
                    <a:pt x="102" y="90"/>
                  </a:moveTo>
                  <a:lnTo>
                    <a:pt x="240" y="18"/>
                  </a:lnTo>
                  <a:lnTo>
                    <a:pt x="132" y="0"/>
                  </a:lnTo>
                  <a:lnTo>
                    <a:pt x="0" y="66"/>
                  </a:lnTo>
                  <a:lnTo>
                    <a:pt x="102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9" name="Freeform 2387"/>
            <p:cNvSpPr>
              <a:spLocks/>
            </p:cNvSpPr>
            <p:nvPr/>
          </p:nvSpPr>
          <p:spPr bwMode="auto">
            <a:xfrm>
              <a:off x="2883" y="3291"/>
              <a:ext cx="228" cy="120"/>
            </a:xfrm>
            <a:custGeom>
              <a:avLst/>
              <a:gdLst>
                <a:gd name="T0" fmla="*/ 102 w 228"/>
                <a:gd name="T1" fmla="*/ 120 h 120"/>
                <a:gd name="T2" fmla="*/ 228 w 228"/>
                <a:gd name="T3" fmla="*/ 24 h 120"/>
                <a:gd name="T4" fmla="*/ 126 w 228"/>
                <a:gd name="T5" fmla="*/ 0 h 120"/>
                <a:gd name="T6" fmla="*/ 0 w 228"/>
                <a:gd name="T7" fmla="*/ 90 h 120"/>
                <a:gd name="T8" fmla="*/ 102 w 228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20">
                  <a:moveTo>
                    <a:pt x="102" y="120"/>
                  </a:moveTo>
                  <a:lnTo>
                    <a:pt x="228" y="24"/>
                  </a:lnTo>
                  <a:lnTo>
                    <a:pt x="126" y="0"/>
                  </a:lnTo>
                  <a:lnTo>
                    <a:pt x="0" y="90"/>
                  </a:lnTo>
                  <a:lnTo>
                    <a:pt x="102" y="12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0" name="Freeform 2388"/>
            <p:cNvSpPr>
              <a:spLocks/>
            </p:cNvSpPr>
            <p:nvPr/>
          </p:nvSpPr>
          <p:spPr bwMode="auto">
            <a:xfrm>
              <a:off x="3087" y="3249"/>
              <a:ext cx="120" cy="186"/>
            </a:xfrm>
            <a:custGeom>
              <a:avLst/>
              <a:gdLst>
                <a:gd name="T0" fmla="*/ 0 w 120"/>
                <a:gd name="T1" fmla="*/ 186 h 186"/>
                <a:gd name="T2" fmla="*/ 0 w 120"/>
                <a:gd name="T3" fmla="*/ 90 h 186"/>
                <a:gd name="T4" fmla="*/ 120 w 120"/>
                <a:gd name="T5" fmla="*/ 0 h 186"/>
                <a:gd name="T6" fmla="*/ 120 w 120"/>
                <a:gd name="T7" fmla="*/ 96 h 186"/>
                <a:gd name="T8" fmla="*/ 0 w 120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86">
                  <a:moveTo>
                    <a:pt x="0" y="186"/>
                  </a:moveTo>
                  <a:lnTo>
                    <a:pt x="0" y="90"/>
                  </a:lnTo>
                  <a:lnTo>
                    <a:pt x="120" y="0"/>
                  </a:lnTo>
                  <a:lnTo>
                    <a:pt x="120" y="96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1" name="Freeform 2389"/>
            <p:cNvSpPr>
              <a:spLocks/>
            </p:cNvSpPr>
            <p:nvPr/>
          </p:nvSpPr>
          <p:spPr bwMode="auto">
            <a:xfrm>
              <a:off x="2985" y="3309"/>
              <a:ext cx="102" cy="126"/>
            </a:xfrm>
            <a:custGeom>
              <a:avLst/>
              <a:gdLst>
                <a:gd name="T0" fmla="*/ 0 w 102"/>
                <a:gd name="T1" fmla="*/ 102 h 126"/>
                <a:gd name="T2" fmla="*/ 0 w 102"/>
                <a:gd name="T3" fmla="*/ 0 h 126"/>
                <a:gd name="T4" fmla="*/ 102 w 102"/>
                <a:gd name="T5" fmla="*/ 30 h 126"/>
                <a:gd name="T6" fmla="*/ 102 w 102"/>
                <a:gd name="T7" fmla="*/ 126 h 126"/>
                <a:gd name="T8" fmla="*/ 0 w 102"/>
                <a:gd name="T9" fmla="*/ 10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26">
                  <a:moveTo>
                    <a:pt x="0" y="102"/>
                  </a:moveTo>
                  <a:lnTo>
                    <a:pt x="0" y="0"/>
                  </a:lnTo>
                  <a:lnTo>
                    <a:pt x="102" y="30"/>
                  </a:lnTo>
                  <a:lnTo>
                    <a:pt x="102" y="126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2" name="Freeform 2390"/>
            <p:cNvSpPr>
              <a:spLocks/>
            </p:cNvSpPr>
            <p:nvPr/>
          </p:nvSpPr>
          <p:spPr bwMode="auto">
            <a:xfrm>
              <a:off x="2985" y="3219"/>
              <a:ext cx="222" cy="120"/>
            </a:xfrm>
            <a:custGeom>
              <a:avLst/>
              <a:gdLst>
                <a:gd name="T0" fmla="*/ 102 w 222"/>
                <a:gd name="T1" fmla="*/ 120 h 120"/>
                <a:gd name="T2" fmla="*/ 222 w 222"/>
                <a:gd name="T3" fmla="*/ 30 h 120"/>
                <a:gd name="T4" fmla="*/ 126 w 222"/>
                <a:gd name="T5" fmla="*/ 0 h 120"/>
                <a:gd name="T6" fmla="*/ 0 w 222"/>
                <a:gd name="T7" fmla="*/ 90 h 120"/>
                <a:gd name="T8" fmla="*/ 102 w 222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20">
                  <a:moveTo>
                    <a:pt x="102" y="120"/>
                  </a:moveTo>
                  <a:lnTo>
                    <a:pt x="222" y="30"/>
                  </a:lnTo>
                  <a:lnTo>
                    <a:pt x="126" y="0"/>
                  </a:lnTo>
                  <a:lnTo>
                    <a:pt x="0" y="90"/>
                  </a:lnTo>
                  <a:lnTo>
                    <a:pt x="102" y="12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3" name="Freeform 2391"/>
            <p:cNvSpPr>
              <a:spLocks/>
            </p:cNvSpPr>
            <p:nvPr/>
          </p:nvSpPr>
          <p:spPr bwMode="auto">
            <a:xfrm>
              <a:off x="1509" y="2943"/>
              <a:ext cx="144" cy="168"/>
            </a:xfrm>
            <a:custGeom>
              <a:avLst/>
              <a:gdLst>
                <a:gd name="T0" fmla="*/ 0 w 144"/>
                <a:gd name="T1" fmla="*/ 168 h 168"/>
                <a:gd name="T2" fmla="*/ 0 w 144"/>
                <a:gd name="T3" fmla="*/ 78 h 168"/>
                <a:gd name="T4" fmla="*/ 138 w 144"/>
                <a:gd name="T5" fmla="*/ 0 h 168"/>
                <a:gd name="T6" fmla="*/ 144 w 144"/>
                <a:gd name="T7" fmla="*/ 90 h 168"/>
                <a:gd name="T8" fmla="*/ 0 w 144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68">
                  <a:moveTo>
                    <a:pt x="0" y="168"/>
                  </a:moveTo>
                  <a:lnTo>
                    <a:pt x="0" y="78"/>
                  </a:lnTo>
                  <a:lnTo>
                    <a:pt x="138" y="0"/>
                  </a:lnTo>
                  <a:lnTo>
                    <a:pt x="144" y="9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4" name="Freeform 2392"/>
            <p:cNvSpPr>
              <a:spLocks/>
            </p:cNvSpPr>
            <p:nvPr/>
          </p:nvSpPr>
          <p:spPr bwMode="auto">
            <a:xfrm>
              <a:off x="1419" y="2997"/>
              <a:ext cx="90" cy="114"/>
            </a:xfrm>
            <a:custGeom>
              <a:avLst/>
              <a:gdLst>
                <a:gd name="T0" fmla="*/ 6 w 90"/>
                <a:gd name="T1" fmla="*/ 90 h 114"/>
                <a:gd name="T2" fmla="*/ 0 w 90"/>
                <a:gd name="T3" fmla="*/ 0 h 114"/>
                <a:gd name="T4" fmla="*/ 90 w 90"/>
                <a:gd name="T5" fmla="*/ 24 h 114"/>
                <a:gd name="T6" fmla="*/ 90 w 90"/>
                <a:gd name="T7" fmla="*/ 114 h 114"/>
                <a:gd name="T8" fmla="*/ 6 w 90"/>
                <a:gd name="T9" fmla="*/ 9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4">
                  <a:moveTo>
                    <a:pt x="6" y="90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90" y="114"/>
                  </a:lnTo>
                  <a:lnTo>
                    <a:pt x="6" y="9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5" name="Freeform 2393"/>
            <p:cNvSpPr>
              <a:spLocks/>
            </p:cNvSpPr>
            <p:nvPr/>
          </p:nvSpPr>
          <p:spPr bwMode="auto">
            <a:xfrm>
              <a:off x="1419" y="2913"/>
              <a:ext cx="228" cy="108"/>
            </a:xfrm>
            <a:custGeom>
              <a:avLst/>
              <a:gdLst>
                <a:gd name="T0" fmla="*/ 90 w 228"/>
                <a:gd name="T1" fmla="*/ 108 h 108"/>
                <a:gd name="T2" fmla="*/ 228 w 228"/>
                <a:gd name="T3" fmla="*/ 30 h 108"/>
                <a:gd name="T4" fmla="*/ 144 w 228"/>
                <a:gd name="T5" fmla="*/ 0 h 108"/>
                <a:gd name="T6" fmla="*/ 0 w 228"/>
                <a:gd name="T7" fmla="*/ 84 h 108"/>
                <a:gd name="T8" fmla="*/ 90 w 22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08">
                  <a:moveTo>
                    <a:pt x="90" y="108"/>
                  </a:moveTo>
                  <a:lnTo>
                    <a:pt x="228" y="30"/>
                  </a:lnTo>
                  <a:lnTo>
                    <a:pt x="144" y="0"/>
                  </a:lnTo>
                  <a:lnTo>
                    <a:pt x="0" y="84"/>
                  </a:lnTo>
                  <a:lnTo>
                    <a:pt x="90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6" name="Freeform 2394"/>
            <p:cNvSpPr>
              <a:spLocks/>
            </p:cNvSpPr>
            <p:nvPr/>
          </p:nvSpPr>
          <p:spPr bwMode="auto">
            <a:xfrm>
              <a:off x="1593" y="2871"/>
              <a:ext cx="150" cy="270"/>
            </a:xfrm>
            <a:custGeom>
              <a:avLst/>
              <a:gdLst>
                <a:gd name="T0" fmla="*/ 6 w 150"/>
                <a:gd name="T1" fmla="*/ 270 h 270"/>
                <a:gd name="T2" fmla="*/ 0 w 150"/>
                <a:gd name="T3" fmla="*/ 78 h 270"/>
                <a:gd name="T4" fmla="*/ 144 w 150"/>
                <a:gd name="T5" fmla="*/ 0 h 270"/>
                <a:gd name="T6" fmla="*/ 150 w 150"/>
                <a:gd name="T7" fmla="*/ 186 h 270"/>
                <a:gd name="T8" fmla="*/ 6 w 150"/>
                <a:gd name="T9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70">
                  <a:moveTo>
                    <a:pt x="6" y="270"/>
                  </a:moveTo>
                  <a:lnTo>
                    <a:pt x="0" y="78"/>
                  </a:lnTo>
                  <a:lnTo>
                    <a:pt x="144" y="0"/>
                  </a:lnTo>
                  <a:lnTo>
                    <a:pt x="150" y="186"/>
                  </a:lnTo>
                  <a:lnTo>
                    <a:pt x="6" y="27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7" name="Freeform 2395"/>
            <p:cNvSpPr>
              <a:spLocks/>
            </p:cNvSpPr>
            <p:nvPr/>
          </p:nvSpPr>
          <p:spPr bwMode="auto">
            <a:xfrm>
              <a:off x="1503" y="2925"/>
              <a:ext cx="96" cy="216"/>
            </a:xfrm>
            <a:custGeom>
              <a:avLst/>
              <a:gdLst>
                <a:gd name="T0" fmla="*/ 6 w 96"/>
                <a:gd name="T1" fmla="*/ 186 h 216"/>
                <a:gd name="T2" fmla="*/ 0 w 96"/>
                <a:gd name="T3" fmla="*/ 0 h 216"/>
                <a:gd name="T4" fmla="*/ 90 w 96"/>
                <a:gd name="T5" fmla="*/ 24 h 216"/>
                <a:gd name="T6" fmla="*/ 96 w 96"/>
                <a:gd name="T7" fmla="*/ 216 h 216"/>
                <a:gd name="T8" fmla="*/ 6 w 96"/>
                <a:gd name="T9" fmla="*/ 18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16">
                  <a:moveTo>
                    <a:pt x="6" y="186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96" y="216"/>
                  </a:lnTo>
                  <a:lnTo>
                    <a:pt x="6" y="18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8" name="Freeform 2396"/>
            <p:cNvSpPr>
              <a:spLocks/>
            </p:cNvSpPr>
            <p:nvPr/>
          </p:nvSpPr>
          <p:spPr bwMode="auto">
            <a:xfrm>
              <a:off x="1503" y="2847"/>
              <a:ext cx="234" cy="102"/>
            </a:xfrm>
            <a:custGeom>
              <a:avLst/>
              <a:gdLst>
                <a:gd name="T0" fmla="*/ 90 w 234"/>
                <a:gd name="T1" fmla="*/ 102 h 102"/>
                <a:gd name="T2" fmla="*/ 234 w 234"/>
                <a:gd name="T3" fmla="*/ 24 h 102"/>
                <a:gd name="T4" fmla="*/ 144 w 234"/>
                <a:gd name="T5" fmla="*/ 0 h 102"/>
                <a:gd name="T6" fmla="*/ 0 w 234"/>
                <a:gd name="T7" fmla="*/ 78 h 102"/>
                <a:gd name="T8" fmla="*/ 90 w 23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2">
                  <a:moveTo>
                    <a:pt x="90" y="102"/>
                  </a:moveTo>
                  <a:lnTo>
                    <a:pt x="234" y="24"/>
                  </a:lnTo>
                  <a:lnTo>
                    <a:pt x="144" y="0"/>
                  </a:lnTo>
                  <a:lnTo>
                    <a:pt x="0" y="78"/>
                  </a:lnTo>
                  <a:lnTo>
                    <a:pt x="90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9" name="Freeform 2397"/>
            <p:cNvSpPr>
              <a:spLocks/>
            </p:cNvSpPr>
            <p:nvPr/>
          </p:nvSpPr>
          <p:spPr bwMode="auto">
            <a:xfrm>
              <a:off x="1677" y="2805"/>
              <a:ext cx="156" cy="360"/>
            </a:xfrm>
            <a:custGeom>
              <a:avLst/>
              <a:gdLst>
                <a:gd name="T0" fmla="*/ 12 w 156"/>
                <a:gd name="T1" fmla="*/ 360 h 360"/>
                <a:gd name="T2" fmla="*/ 0 w 156"/>
                <a:gd name="T3" fmla="*/ 78 h 360"/>
                <a:gd name="T4" fmla="*/ 144 w 156"/>
                <a:gd name="T5" fmla="*/ 0 h 360"/>
                <a:gd name="T6" fmla="*/ 156 w 156"/>
                <a:gd name="T7" fmla="*/ 276 h 360"/>
                <a:gd name="T8" fmla="*/ 12 w 156"/>
                <a:gd name="T9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360">
                  <a:moveTo>
                    <a:pt x="12" y="360"/>
                  </a:moveTo>
                  <a:lnTo>
                    <a:pt x="0" y="78"/>
                  </a:lnTo>
                  <a:lnTo>
                    <a:pt x="144" y="0"/>
                  </a:lnTo>
                  <a:lnTo>
                    <a:pt x="156" y="276"/>
                  </a:lnTo>
                  <a:lnTo>
                    <a:pt x="12" y="36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0" name="Freeform 2398"/>
            <p:cNvSpPr>
              <a:spLocks/>
            </p:cNvSpPr>
            <p:nvPr/>
          </p:nvSpPr>
          <p:spPr bwMode="auto">
            <a:xfrm>
              <a:off x="1587" y="2859"/>
              <a:ext cx="102" cy="306"/>
            </a:xfrm>
            <a:custGeom>
              <a:avLst/>
              <a:gdLst>
                <a:gd name="T0" fmla="*/ 12 w 102"/>
                <a:gd name="T1" fmla="*/ 282 h 306"/>
                <a:gd name="T2" fmla="*/ 0 w 102"/>
                <a:gd name="T3" fmla="*/ 0 h 306"/>
                <a:gd name="T4" fmla="*/ 90 w 102"/>
                <a:gd name="T5" fmla="*/ 24 h 306"/>
                <a:gd name="T6" fmla="*/ 102 w 102"/>
                <a:gd name="T7" fmla="*/ 306 h 306"/>
                <a:gd name="T8" fmla="*/ 12 w 102"/>
                <a:gd name="T9" fmla="*/ 282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306">
                  <a:moveTo>
                    <a:pt x="12" y="282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102" y="306"/>
                  </a:lnTo>
                  <a:lnTo>
                    <a:pt x="12" y="28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1" name="Freeform 2399"/>
            <p:cNvSpPr>
              <a:spLocks/>
            </p:cNvSpPr>
            <p:nvPr/>
          </p:nvSpPr>
          <p:spPr bwMode="auto">
            <a:xfrm>
              <a:off x="1587" y="2781"/>
              <a:ext cx="234" cy="102"/>
            </a:xfrm>
            <a:custGeom>
              <a:avLst/>
              <a:gdLst>
                <a:gd name="T0" fmla="*/ 90 w 234"/>
                <a:gd name="T1" fmla="*/ 102 h 102"/>
                <a:gd name="T2" fmla="*/ 234 w 234"/>
                <a:gd name="T3" fmla="*/ 24 h 102"/>
                <a:gd name="T4" fmla="*/ 144 w 234"/>
                <a:gd name="T5" fmla="*/ 0 h 102"/>
                <a:gd name="T6" fmla="*/ 0 w 234"/>
                <a:gd name="T7" fmla="*/ 78 h 102"/>
                <a:gd name="T8" fmla="*/ 90 w 23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2">
                  <a:moveTo>
                    <a:pt x="90" y="102"/>
                  </a:moveTo>
                  <a:lnTo>
                    <a:pt x="234" y="24"/>
                  </a:lnTo>
                  <a:lnTo>
                    <a:pt x="144" y="0"/>
                  </a:lnTo>
                  <a:lnTo>
                    <a:pt x="0" y="78"/>
                  </a:lnTo>
                  <a:lnTo>
                    <a:pt x="90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2" name="Freeform 2400"/>
            <p:cNvSpPr>
              <a:spLocks/>
            </p:cNvSpPr>
            <p:nvPr/>
          </p:nvSpPr>
          <p:spPr bwMode="auto">
            <a:xfrm>
              <a:off x="1767" y="2733"/>
              <a:ext cx="156" cy="462"/>
            </a:xfrm>
            <a:custGeom>
              <a:avLst/>
              <a:gdLst>
                <a:gd name="T0" fmla="*/ 18 w 156"/>
                <a:gd name="T1" fmla="*/ 462 h 462"/>
                <a:gd name="T2" fmla="*/ 0 w 156"/>
                <a:gd name="T3" fmla="*/ 78 h 462"/>
                <a:gd name="T4" fmla="*/ 144 w 156"/>
                <a:gd name="T5" fmla="*/ 0 h 462"/>
                <a:gd name="T6" fmla="*/ 156 w 156"/>
                <a:gd name="T7" fmla="*/ 378 h 462"/>
                <a:gd name="T8" fmla="*/ 18 w 156"/>
                <a:gd name="T9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462">
                  <a:moveTo>
                    <a:pt x="18" y="462"/>
                  </a:moveTo>
                  <a:lnTo>
                    <a:pt x="0" y="78"/>
                  </a:lnTo>
                  <a:lnTo>
                    <a:pt x="144" y="0"/>
                  </a:lnTo>
                  <a:lnTo>
                    <a:pt x="156" y="378"/>
                  </a:lnTo>
                  <a:lnTo>
                    <a:pt x="18" y="46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3" name="Freeform 2401"/>
            <p:cNvSpPr>
              <a:spLocks/>
            </p:cNvSpPr>
            <p:nvPr/>
          </p:nvSpPr>
          <p:spPr bwMode="auto">
            <a:xfrm>
              <a:off x="1677" y="2787"/>
              <a:ext cx="108" cy="408"/>
            </a:xfrm>
            <a:custGeom>
              <a:avLst/>
              <a:gdLst>
                <a:gd name="T0" fmla="*/ 12 w 108"/>
                <a:gd name="T1" fmla="*/ 378 h 408"/>
                <a:gd name="T2" fmla="*/ 0 w 108"/>
                <a:gd name="T3" fmla="*/ 0 h 408"/>
                <a:gd name="T4" fmla="*/ 90 w 108"/>
                <a:gd name="T5" fmla="*/ 24 h 408"/>
                <a:gd name="T6" fmla="*/ 108 w 108"/>
                <a:gd name="T7" fmla="*/ 408 h 408"/>
                <a:gd name="T8" fmla="*/ 12 w 108"/>
                <a:gd name="T9" fmla="*/ 37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08">
                  <a:moveTo>
                    <a:pt x="12" y="378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108" y="408"/>
                  </a:lnTo>
                  <a:lnTo>
                    <a:pt x="12" y="37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4" name="Freeform 2402"/>
            <p:cNvSpPr>
              <a:spLocks/>
            </p:cNvSpPr>
            <p:nvPr/>
          </p:nvSpPr>
          <p:spPr bwMode="auto">
            <a:xfrm>
              <a:off x="1677" y="2709"/>
              <a:ext cx="234" cy="102"/>
            </a:xfrm>
            <a:custGeom>
              <a:avLst/>
              <a:gdLst>
                <a:gd name="T0" fmla="*/ 90 w 234"/>
                <a:gd name="T1" fmla="*/ 102 h 102"/>
                <a:gd name="T2" fmla="*/ 234 w 234"/>
                <a:gd name="T3" fmla="*/ 24 h 102"/>
                <a:gd name="T4" fmla="*/ 144 w 234"/>
                <a:gd name="T5" fmla="*/ 0 h 102"/>
                <a:gd name="T6" fmla="*/ 0 w 234"/>
                <a:gd name="T7" fmla="*/ 78 h 102"/>
                <a:gd name="T8" fmla="*/ 90 w 23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2">
                  <a:moveTo>
                    <a:pt x="90" y="102"/>
                  </a:moveTo>
                  <a:lnTo>
                    <a:pt x="234" y="24"/>
                  </a:lnTo>
                  <a:lnTo>
                    <a:pt x="144" y="0"/>
                  </a:lnTo>
                  <a:lnTo>
                    <a:pt x="0" y="78"/>
                  </a:lnTo>
                  <a:lnTo>
                    <a:pt x="90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5" name="Freeform 2403"/>
            <p:cNvSpPr>
              <a:spLocks/>
            </p:cNvSpPr>
            <p:nvPr/>
          </p:nvSpPr>
          <p:spPr bwMode="auto">
            <a:xfrm>
              <a:off x="1857" y="2661"/>
              <a:ext cx="156" cy="558"/>
            </a:xfrm>
            <a:custGeom>
              <a:avLst/>
              <a:gdLst>
                <a:gd name="T0" fmla="*/ 18 w 156"/>
                <a:gd name="T1" fmla="*/ 558 h 558"/>
                <a:gd name="T2" fmla="*/ 0 w 156"/>
                <a:gd name="T3" fmla="*/ 78 h 558"/>
                <a:gd name="T4" fmla="*/ 144 w 156"/>
                <a:gd name="T5" fmla="*/ 0 h 558"/>
                <a:gd name="T6" fmla="*/ 156 w 156"/>
                <a:gd name="T7" fmla="*/ 474 h 558"/>
                <a:gd name="T8" fmla="*/ 18 w 156"/>
                <a:gd name="T9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558">
                  <a:moveTo>
                    <a:pt x="18" y="558"/>
                  </a:moveTo>
                  <a:lnTo>
                    <a:pt x="0" y="78"/>
                  </a:lnTo>
                  <a:lnTo>
                    <a:pt x="144" y="0"/>
                  </a:lnTo>
                  <a:lnTo>
                    <a:pt x="156" y="474"/>
                  </a:lnTo>
                  <a:lnTo>
                    <a:pt x="18" y="55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6" name="Freeform 2404"/>
            <p:cNvSpPr>
              <a:spLocks/>
            </p:cNvSpPr>
            <p:nvPr/>
          </p:nvSpPr>
          <p:spPr bwMode="auto">
            <a:xfrm>
              <a:off x="1767" y="2715"/>
              <a:ext cx="108" cy="504"/>
            </a:xfrm>
            <a:custGeom>
              <a:avLst/>
              <a:gdLst>
                <a:gd name="T0" fmla="*/ 18 w 108"/>
                <a:gd name="T1" fmla="*/ 480 h 504"/>
                <a:gd name="T2" fmla="*/ 0 w 108"/>
                <a:gd name="T3" fmla="*/ 0 h 504"/>
                <a:gd name="T4" fmla="*/ 90 w 108"/>
                <a:gd name="T5" fmla="*/ 24 h 504"/>
                <a:gd name="T6" fmla="*/ 108 w 108"/>
                <a:gd name="T7" fmla="*/ 504 h 504"/>
                <a:gd name="T8" fmla="*/ 18 w 108"/>
                <a:gd name="T9" fmla="*/ 48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504">
                  <a:moveTo>
                    <a:pt x="18" y="480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108" y="504"/>
                  </a:lnTo>
                  <a:lnTo>
                    <a:pt x="18" y="48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7" name="Freeform 2405"/>
            <p:cNvSpPr>
              <a:spLocks/>
            </p:cNvSpPr>
            <p:nvPr/>
          </p:nvSpPr>
          <p:spPr bwMode="auto">
            <a:xfrm>
              <a:off x="1767" y="2637"/>
              <a:ext cx="234" cy="102"/>
            </a:xfrm>
            <a:custGeom>
              <a:avLst/>
              <a:gdLst>
                <a:gd name="T0" fmla="*/ 90 w 234"/>
                <a:gd name="T1" fmla="*/ 102 h 102"/>
                <a:gd name="T2" fmla="*/ 234 w 234"/>
                <a:gd name="T3" fmla="*/ 24 h 102"/>
                <a:gd name="T4" fmla="*/ 138 w 234"/>
                <a:gd name="T5" fmla="*/ 0 h 102"/>
                <a:gd name="T6" fmla="*/ 0 w 234"/>
                <a:gd name="T7" fmla="*/ 78 h 102"/>
                <a:gd name="T8" fmla="*/ 90 w 23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2">
                  <a:moveTo>
                    <a:pt x="90" y="102"/>
                  </a:moveTo>
                  <a:lnTo>
                    <a:pt x="234" y="24"/>
                  </a:lnTo>
                  <a:lnTo>
                    <a:pt x="138" y="0"/>
                  </a:lnTo>
                  <a:lnTo>
                    <a:pt x="0" y="78"/>
                  </a:lnTo>
                  <a:lnTo>
                    <a:pt x="90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8" name="Freeform 2406"/>
            <p:cNvSpPr>
              <a:spLocks/>
            </p:cNvSpPr>
            <p:nvPr/>
          </p:nvSpPr>
          <p:spPr bwMode="auto">
            <a:xfrm>
              <a:off x="1947" y="2589"/>
              <a:ext cx="162" cy="660"/>
            </a:xfrm>
            <a:custGeom>
              <a:avLst/>
              <a:gdLst>
                <a:gd name="T0" fmla="*/ 24 w 162"/>
                <a:gd name="T1" fmla="*/ 660 h 660"/>
                <a:gd name="T2" fmla="*/ 0 w 162"/>
                <a:gd name="T3" fmla="*/ 78 h 660"/>
                <a:gd name="T4" fmla="*/ 144 w 162"/>
                <a:gd name="T5" fmla="*/ 0 h 660"/>
                <a:gd name="T6" fmla="*/ 162 w 162"/>
                <a:gd name="T7" fmla="*/ 570 h 660"/>
                <a:gd name="T8" fmla="*/ 24 w 162"/>
                <a:gd name="T9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660">
                  <a:moveTo>
                    <a:pt x="24" y="660"/>
                  </a:moveTo>
                  <a:lnTo>
                    <a:pt x="0" y="78"/>
                  </a:lnTo>
                  <a:lnTo>
                    <a:pt x="144" y="0"/>
                  </a:lnTo>
                  <a:lnTo>
                    <a:pt x="162" y="570"/>
                  </a:lnTo>
                  <a:lnTo>
                    <a:pt x="24" y="66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9" name="Freeform 2407"/>
            <p:cNvSpPr>
              <a:spLocks/>
            </p:cNvSpPr>
            <p:nvPr/>
          </p:nvSpPr>
          <p:spPr bwMode="auto">
            <a:xfrm>
              <a:off x="1857" y="2643"/>
              <a:ext cx="114" cy="606"/>
            </a:xfrm>
            <a:custGeom>
              <a:avLst/>
              <a:gdLst>
                <a:gd name="T0" fmla="*/ 18 w 114"/>
                <a:gd name="T1" fmla="*/ 576 h 606"/>
                <a:gd name="T2" fmla="*/ 0 w 114"/>
                <a:gd name="T3" fmla="*/ 0 h 606"/>
                <a:gd name="T4" fmla="*/ 90 w 114"/>
                <a:gd name="T5" fmla="*/ 24 h 606"/>
                <a:gd name="T6" fmla="*/ 114 w 114"/>
                <a:gd name="T7" fmla="*/ 606 h 606"/>
                <a:gd name="T8" fmla="*/ 18 w 114"/>
                <a:gd name="T9" fmla="*/ 57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6">
                  <a:moveTo>
                    <a:pt x="18" y="576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114" y="606"/>
                  </a:lnTo>
                  <a:lnTo>
                    <a:pt x="18" y="57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0" name="Freeform 2408"/>
            <p:cNvSpPr>
              <a:spLocks/>
            </p:cNvSpPr>
            <p:nvPr/>
          </p:nvSpPr>
          <p:spPr bwMode="auto">
            <a:xfrm>
              <a:off x="1857" y="2565"/>
              <a:ext cx="234" cy="102"/>
            </a:xfrm>
            <a:custGeom>
              <a:avLst/>
              <a:gdLst>
                <a:gd name="T0" fmla="*/ 90 w 234"/>
                <a:gd name="T1" fmla="*/ 102 h 102"/>
                <a:gd name="T2" fmla="*/ 234 w 234"/>
                <a:gd name="T3" fmla="*/ 24 h 102"/>
                <a:gd name="T4" fmla="*/ 138 w 234"/>
                <a:gd name="T5" fmla="*/ 0 h 102"/>
                <a:gd name="T6" fmla="*/ 0 w 234"/>
                <a:gd name="T7" fmla="*/ 78 h 102"/>
                <a:gd name="T8" fmla="*/ 90 w 23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2">
                  <a:moveTo>
                    <a:pt x="90" y="102"/>
                  </a:moveTo>
                  <a:lnTo>
                    <a:pt x="234" y="24"/>
                  </a:lnTo>
                  <a:lnTo>
                    <a:pt x="138" y="0"/>
                  </a:lnTo>
                  <a:lnTo>
                    <a:pt x="0" y="78"/>
                  </a:lnTo>
                  <a:lnTo>
                    <a:pt x="90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1" name="Freeform 2409"/>
            <p:cNvSpPr>
              <a:spLocks/>
            </p:cNvSpPr>
            <p:nvPr/>
          </p:nvSpPr>
          <p:spPr bwMode="auto">
            <a:xfrm>
              <a:off x="2043" y="2511"/>
              <a:ext cx="156" cy="762"/>
            </a:xfrm>
            <a:custGeom>
              <a:avLst/>
              <a:gdLst>
                <a:gd name="T0" fmla="*/ 18 w 156"/>
                <a:gd name="T1" fmla="*/ 762 h 762"/>
                <a:gd name="T2" fmla="*/ 0 w 156"/>
                <a:gd name="T3" fmla="*/ 78 h 762"/>
                <a:gd name="T4" fmla="*/ 138 w 156"/>
                <a:gd name="T5" fmla="*/ 0 h 762"/>
                <a:gd name="T6" fmla="*/ 156 w 156"/>
                <a:gd name="T7" fmla="*/ 678 h 762"/>
                <a:gd name="T8" fmla="*/ 18 w 156"/>
                <a:gd name="T9" fmla="*/ 762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762">
                  <a:moveTo>
                    <a:pt x="18" y="762"/>
                  </a:moveTo>
                  <a:lnTo>
                    <a:pt x="0" y="78"/>
                  </a:lnTo>
                  <a:lnTo>
                    <a:pt x="138" y="0"/>
                  </a:lnTo>
                  <a:lnTo>
                    <a:pt x="156" y="678"/>
                  </a:lnTo>
                  <a:lnTo>
                    <a:pt x="18" y="76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2" name="Freeform 2410"/>
            <p:cNvSpPr>
              <a:spLocks/>
            </p:cNvSpPr>
            <p:nvPr/>
          </p:nvSpPr>
          <p:spPr bwMode="auto">
            <a:xfrm>
              <a:off x="1947" y="2565"/>
              <a:ext cx="114" cy="708"/>
            </a:xfrm>
            <a:custGeom>
              <a:avLst/>
              <a:gdLst>
                <a:gd name="T0" fmla="*/ 24 w 114"/>
                <a:gd name="T1" fmla="*/ 684 h 708"/>
                <a:gd name="T2" fmla="*/ 0 w 114"/>
                <a:gd name="T3" fmla="*/ 0 h 708"/>
                <a:gd name="T4" fmla="*/ 96 w 114"/>
                <a:gd name="T5" fmla="*/ 24 h 708"/>
                <a:gd name="T6" fmla="*/ 114 w 114"/>
                <a:gd name="T7" fmla="*/ 708 h 708"/>
                <a:gd name="T8" fmla="*/ 24 w 114"/>
                <a:gd name="T9" fmla="*/ 684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708">
                  <a:moveTo>
                    <a:pt x="24" y="684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14" y="708"/>
                  </a:lnTo>
                  <a:lnTo>
                    <a:pt x="24" y="68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3" name="Freeform 2411"/>
            <p:cNvSpPr>
              <a:spLocks/>
            </p:cNvSpPr>
            <p:nvPr/>
          </p:nvSpPr>
          <p:spPr bwMode="auto">
            <a:xfrm>
              <a:off x="1947" y="2493"/>
              <a:ext cx="234" cy="96"/>
            </a:xfrm>
            <a:custGeom>
              <a:avLst/>
              <a:gdLst>
                <a:gd name="T0" fmla="*/ 96 w 234"/>
                <a:gd name="T1" fmla="*/ 96 h 96"/>
                <a:gd name="T2" fmla="*/ 234 w 234"/>
                <a:gd name="T3" fmla="*/ 18 h 96"/>
                <a:gd name="T4" fmla="*/ 138 w 234"/>
                <a:gd name="T5" fmla="*/ 0 h 96"/>
                <a:gd name="T6" fmla="*/ 0 w 234"/>
                <a:gd name="T7" fmla="*/ 72 h 96"/>
                <a:gd name="T8" fmla="*/ 96 w 234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96">
                  <a:moveTo>
                    <a:pt x="96" y="96"/>
                  </a:moveTo>
                  <a:lnTo>
                    <a:pt x="234" y="18"/>
                  </a:lnTo>
                  <a:lnTo>
                    <a:pt x="138" y="0"/>
                  </a:lnTo>
                  <a:lnTo>
                    <a:pt x="0" y="72"/>
                  </a:lnTo>
                  <a:lnTo>
                    <a:pt x="96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4" name="Freeform 2412"/>
            <p:cNvSpPr>
              <a:spLocks/>
            </p:cNvSpPr>
            <p:nvPr/>
          </p:nvSpPr>
          <p:spPr bwMode="auto">
            <a:xfrm>
              <a:off x="2139" y="2439"/>
              <a:ext cx="156" cy="864"/>
            </a:xfrm>
            <a:custGeom>
              <a:avLst/>
              <a:gdLst>
                <a:gd name="T0" fmla="*/ 18 w 156"/>
                <a:gd name="T1" fmla="*/ 864 h 864"/>
                <a:gd name="T2" fmla="*/ 0 w 156"/>
                <a:gd name="T3" fmla="*/ 78 h 864"/>
                <a:gd name="T4" fmla="*/ 138 w 156"/>
                <a:gd name="T5" fmla="*/ 0 h 864"/>
                <a:gd name="T6" fmla="*/ 156 w 156"/>
                <a:gd name="T7" fmla="*/ 774 h 864"/>
                <a:gd name="T8" fmla="*/ 18 w 156"/>
                <a:gd name="T9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864">
                  <a:moveTo>
                    <a:pt x="18" y="864"/>
                  </a:moveTo>
                  <a:lnTo>
                    <a:pt x="0" y="78"/>
                  </a:lnTo>
                  <a:lnTo>
                    <a:pt x="138" y="0"/>
                  </a:lnTo>
                  <a:lnTo>
                    <a:pt x="156" y="774"/>
                  </a:lnTo>
                  <a:lnTo>
                    <a:pt x="18" y="86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5" name="Freeform 2413"/>
            <p:cNvSpPr>
              <a:spLocks/>
            </p:cNvSpPr>
            <p:nvPr/>
          </p:nvSpPr>
          <p:spPr bwMode="auto">
            <a:xfrm>
              <a:off x="2037" y="2493"/>
              <a:ext cx="120" cy="810"/>
            </a:xfrm>
            <a:custGeom>
              <a:avLst/>
              <a:gdLst>
                <a:gd name="T0" fmla="*/ 24 w 120"/>
                <a:gd name="T1" fmla="*/ 780 h 810"/>
                <a:gd name="T2" fmla="*/ 0 w 120"/>
                <a:gd name="T3" fmla="*/ 0 h 810"/>
                <a:gd name="T4" fmla="*/ 102 w 120"/>
                <a:gd name="T5" fmla="*/ 24 h 810"/>
                <a:gd name="T6" fmla="*/ 120 w 120"/>
                <a:gd name="T7" fmla="*/ 810 h 810"/>
                <a:gd name="T8" fmla="*/ 24 w 120"/>
                <a:gd name="T9" fmla="*/ 78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810">
                  <a:moveTo>
                    <a:pt x="24" y="780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20" y="810"/>
                  </a:lnTo>
                  <a:lnTo>
                    <a:pt x="24" y="78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6" name="Freeform 2414"/>
            <p:cNvSpPr>
              <a:spLocks/>
            </p:cNvSpPr>
            <p:nvPr/>
          </p:nvSpPr>
          <p:spPr bwMode="auto">
            <a:xfrm>
              <a:off x="2037" y="2415"/>
              <a:ext cx="240" cy="102"/>
            </a:xfrm>
            <a:custGeom>
              <a:avLst/>
              <a:gdLst>
                <a:gd name="T0" fmla="*/ 102 w 240"/>
                <a:gd name="T1" fmla="*/ 102 h 102"/>
                <a:gd name="T2" fmla="*/ 240 w 240"/>
                <a:gd name="T3" fmla="*/ 24 h 102"/>
                <a:gd name="T4" fmla="*/ 144 w 240"/>
                <a:gd name="T5" fmla="*/ 0 h 102"/>
                <a:gd name="T6" fmla="*/ 0 w 240"/>
                <a:gd name="T7" fmla="*/ 78 h 102"/>
                <a:gd name="T8" fmla="*/ 102 w 240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02">
                  <a:moveTo>
                    <a:pt x="102" y="102"/>
                  </a:moveTo>
                  <a:lnTo>
                    <a:pt x="240" y="24"/>
                  </a:lnTo>
                  <a:lnTo>
                    <a:pt x="144" y="0"/>
                  </a:lnTo>
                  <a:lnTo>
                    <a:pt x="0" y="78"/>
                  </a:lnTo>
                  <a:lnTo>
                    <a:pt x="102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7" name="Freeform 2415"/>
            <p:cNvSpPr>
              <a:spLocks/>
            </p:cNvSpPr>
            <p:nvPr/>
          </p:nvSpPr>
          <p:spPr bwMode="auto">
            <a:xfrm>
              <a:off x="2235" y="2361"/>
              <a:ext cx="156" cy="966"/>
            </a:xfrm>
            <a:custGeom>
              <a:avLst/>
              <a:gdLst>
                <a:gd name="T0" fmla="*/ 18 w 156"/>
                <a:gd name="T1" fmla="*/ 966 h 966"/>
                <a:gd name="T2" fmla="*/ 0 w 156"/>
                <a:gd name="T3" fmla="*/ 78 h 966"/>
                <a:gd name="T4" fmla="*/ 138 w 156"/>
                <a:gd name="T5" fmla="*/ 0 h 966"/>
                <a:gd name="T6" fmla="*/ 156 w 156"/>
                <a:gd name="T7" fmla="*/ 882 h 966"/>
                <a:gd name="T8" fmla="*/ 18 w 156"/>
                <a:gd name="T9" fmla="*/ 96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966">
                  <a:moveTo>
                    <a:pt x="18" y="966"/>
                  </a:moveTo>
                  <a:lnTo>
                    <a:pt x="0" y="78"/>
                  </a:lnTo>
                  <a:lnTo>
                    <a:pt x="138" y="0"/>
                  </a:lnTo>
                  <a:lnTo>
                    <a:pt x="156" y="882"/>
                  </a:lnTo>
                  <a:lnTo>
                    <a:pt x="18" y="96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8" name="Freeform 2416"/>
            <p:cNvSpPr>
              <a:spLocks/>
            </p:cNvSpPr>
            <p:nvPr/>
          </p:nvSpPr>
          <p:spPr bwMode="auto">
            <a:xfrm>
              <a:off x="2133" y="2415"/>
              <a:ext cx="120" cy="912"/>
            </a:xfrm>
            <a:custGeom>
              <a:avLst/>
              <a:gdLst>
                <a:gd name="T0" fmla="*/ 24 w 120"/>
                <a:gd name="T1" fmla="*/ 888 h 912"/>
                <a:gd name="T2" fmla="*/ 0 w 120"/>
                <a:gd name="T3" fmla="*/ 0 h 912"/>
                <a:gd name="T4" fmla="*/ 102 w 120"/>
                <a:gd name="T5" fmla="*/ 24 h 912"/>
                <a:gd name="T6" fmla="*/ 120 w 120"/>
                <a:gd name="T7" fmla="*/ 912 h 912"/>
                <a:gd name="T8" fmla="*/ 24 w 120"/>
                <a:gd name="T9" fmla="*/ 888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912">
                  <a:moveTo>
                    <a:pt x="24" y="888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20" y="912"/>
                  </a:lnTo>
                  <a:lnTo>
                    <a:pt x="24" y="88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9" name="Freeform 2417"/>
            <p:cNvSpPr>
              <a:spLocks/>
            </p:cNvSpPr>
            <p:nvPr/>
          </p:nvSpPr>
          <p:spPr bwMode="auto">
            <a:xfrm>
              <a:off x="2133" y="2337"/>
              <a:ext cx="240" cy="102"/>
            </a:xfrm>
            <a:custGeom>
              <a:avLst/>
              <a:gdLst>
                <a:gd name="T0" fmla="*/ 102 w 240"/>
                <a:gd name="T1" fmla="*/ 102 h 102"/>
                <a:gd name="T2" fmla="*/ 240 w 240"/>
                <a:gd name="T3" fmla="*/ 24 h 102"/>
                <a:gd name="T4" fmla="*/ 144 w 240"/>
                <a:gd name="T5" fmla="*/ 0 h 102"/>
                <a:gd name="T6" fmla="*/ 0 w 240"/>
                <a:gd name="T7" fmla="*/ 78 h 102"/>
                <a:gd name="T8" fmla="*/ 102 w 240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02">
                  <a:moveTo>
                    <a:pt x="102" y="102"/>
                  </a:moveTo>
                  <a:lnTo>
                    <a:pt x="240" y="24"/>
                  </a:lnTo>
                  <a:lnTo>
                    <a:pt x="144" y="0"/>
                  </a:lnTo>
                  <a:lnTo>
                    <a:pt x="0" y="78"/>
                  </a:lnTo>
                  <a:lnTo>
                    <a:pt x="102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0" name="Freeform 2418"/>
            <p:cNvSpPr>
              <a:spLocks/>
            </p:cNvSpPr>
            <p:nvPr/>
          </p:nvSpPr>
          <p:spPr bwMode="auto">
            <a:xfrm>
              <a:off x="2331" y="2283"/>
              <a:ext cx="156" cy="1074"/>
            </a:xfrm>
            <a:custGeom>
              <a:avLst/>
              <a:gdLst>
                <a:gd name="T0" fmla="*/ 18 w 156"/>
                <a:gd name="T1" fmla="*/ 1074 h 1074"/>
                <a:gd name="T2" fmla="*/ 0 w 156"/>
                <a:gd name="T3" fmla="*/ 78 h 1074"/>
                <a:gd name="T4" fmla="*/ 138 w 156"/>
                <a:gd name="T5" fmla="*/ 0 h 1074"/>
                <a:gd name="T6" fmla="*/ 156 w 156"/>
                <a:gd name="T7" fmla="*/ 984 h 1074"/>
                <a:gd name="T8" fmla="*/ 18 w 156"/>
                <a:gd name="T9" fmla="*/ 1074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074">
                  <a:moveTo>
                    <a:pt x="18" y="1074"/>
                  </a:moveTo>
                  <a:lnTo>
                    <a:pt x="0" y="78"/>
                  </a:lnTo>
                  <a:lnTo>
                    <a:pt x="138" y="0"/>
                  </a:lnTo>
                  <a:lnTo>
                    <a:pt x="156" y="984"/>
                  </a:lnTo>
                  <a:lnTo>
                    <a:pt x="18" y="107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1" name="Freeform 2419"/>
            <p:cNvSpPr>
              <a:spLocks/>
            </p:cNvSpPr>
            <p:nvPr/>
          </p:nvSpPr>
          <p:spPr bwMode="auto">
            <a:xfrm>
              <a:off x="2229" y="2337"/>
              <a:ext cx="120" cy="1020"/>
            </a:xfrm>
            <a:custGeom>
              <a:avLst/>
              <a:gdLst>
                <a:gd name="T0" fmla="*/ 24 w 120"/>
                <a:gd name="T1" fmla="*/ 990 h 1020"/>
                <a:gd name="T2" fmla="*/ 0 w 120"/>
                <a:gd name="T3" fmla="*/ 0 h 1020"/>
                <a:gd name="T4" fmla="*/ 102 w 120"/>
                <a:gd name="T5" fmla="*/ 24 h 1020"/>
                <a:gd name="T6" fmla="*/ 120 w 120"/>
                <a:gd name="T7" fmla="*/ 1020 h 1020"/>
                <a:gd name="T8" fmla="*/ 24 w 120"/>
                <a:gd name="T9" fmla="*/ 99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20">
                  <a:moveTo>
                    <a:pt x="24" y="990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20" y="1020"/>
                  </a:lnTo>
                  <a:lnTo>
                    <a:pt x="24" y="99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2" name="Freeform 2420"/>
            <p:cNvSpPr>
              <a:spLocks/>
            </p:cNvSpPr>
            <p:nvPr/>
          </p:nvSpPr>
          <p:spPr bwMode="auto">
            <a:xfrm>
              <a:off x="2229" y="2259"/>
              <a:ext cx="240" cy="102"/>
            </a:xfrm>
            <a:custGeom>
              <a:avLst/>
              <a:gdLst>
                <a:gd name="T0" fmla="*/ 102 w 240"/>
                <a:gd name="T1" fmla="*/ 102 h 102"/>
                <a:gd name="T2" fmla="*/ 240 w 240"/>
                <a:gd name="T3" fmla="*/ 24 h 102"/>
                <a:gd name="T4" fmla="*/ 144 w 240"/>
                <a:gd name="T5" fmla="*/ 0 h 102"/>
                <a:gd name="T6" fmla="*/ 0 w 240"/>
                <a:gd name="T7" fmla="*/ 78 h 102"/>
                <a:gd name="T8" fmla="*/ 102 w 240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02">
                  <a:moveTo>
                    <a:pt x="102" y="102"/>
                  </a:moveTo>
                  <a:lnTo>
                    <a:pt x="240" y="24"/>
                  </a:lnTo>
                  <a:lnTo>
                    <a:pt x="144" y="0"/>
                  </a:lnTo>
                  <a:lnTo>
                    <a:pt x="0" y="78"/>
                  </a:lnTo>
                  <a:lnTo>
                    <a:pt x="102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3" name="Freeform 2421"/>
            <p:cNvSpPr>
              <a:spLocks/>
            </p:cNvSpPr>
            <p:nvPr/>
          </p:nvSpPr>
          <p:spPr bwMode="auto">
            <a:xfrm>
              <a:off x="2427" y="2205"/>
              <a:ext cx="156" cy="1182"/>
            </a:xfrm>
            <a:custGeom>
              <a:avLst/>
              <a:gdLst>
                <a:gd name="T0" fmla="*/ 24 w 156"/>
                <a:gd name="T1" fmla="*/ 1182 h 1182"/>
                <a:gd name="T2" fmla="*/ 0 w 156"/>
                <a:gd name="T3" fmla="*/ 78 h 1182"/>
                <a:gd name="T4" fmla="*/ 144 w 156"/>
                <a:gd name="T5" fmla="*/ 0 h 1182"/>
                <a:gd name="T6" fmla="*/ 156 w 156"/>
                <a:gd name="T7" fmla="*/ 1092 h 1182"/>
                <a:gd name="T8" fmla="*/ 24 w 156"/>
                <a:gd name="T9" fmla="*/ 1182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182">
                  <a:moveTo>
                    <a:pt x="24" y="1182"/>
                  </a:moveTo>
                  <a:lnTo>
                    <a:pt x="0" y="78"/>
                  </a:lnTo>
                  <a:lnTo>
                    <a:pt x="144" y="0"/>
                  </a:lnTo>
                  <a:lnTo>
                    <a:pt x="156" y="1092"/>
                  </a:lnTo>
                  <a:lnTo>
                    <a:pt x="24" y="118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4" name="Freeform 2422"/>
            <p:cNvSpPr>
              <a:spLocks/>
            </p:cNvSpPr>
            <p:nvPr/>
          </p:nvSpPr>
          <p:spPr bwMode="auto">
            <a:xfrm>
              <a:off x="2325" y="2259"/>
              <a:ext cx="126" cy="1128"/>
            </a:xfrm>
            <a:custGeom>
              <a:avLst/>
              <a:gdLst>
                <a:gd name="T0" fmla="*/ 24 w 126"/>
                <a:gd name="T1" fmla="*/ 1098 h 1128"/>
                <a:gd name="T2" fmla="*/ 0 w 126"/>
                <a:gd name="T3" fmla="*/ 0 h 1128"/>
                <a:gd name="T4" fmla="*/ 102 w 126"/>
                <a:gd name="T5" fmla="*/ 24 h 1128"/>
                <a:gd name="T6" fmla="*/ 126 w 126"/>
                <a:gd name="T7" fmla="*/ 1128 h 1128"/>
                <a:gd name="T8" fmla="*/ 24 w 126"/>
                <a:gd name="T9" fmla="*/ 109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128">
                  <a:moveTo>
                    <a:pt x="24" y="1098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26" y="1128"/>
                  </a:lnTo>
                  <a:lnTo>
                    <a:pt x="24" y="109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5" name="Freeform 2423"/>
            <p:cNvSpPr>
              <a:spLocks/>
            </p:cNvSpPr>
            <p:nvPr/>
          </p:nvSpPr>
          <p:spPr bwMode="auto">
            <a:xfrm>
              <a:off x="2325" y="2181"/>
              <a:ext cx="246" cy="102"/>
            </a:xfrm>
            <a:custGeom>
              <a:avLst/>
              <a:gdLst>
                <a:gd name="T0" fmla="*/ 102 w 246"/>
                <a:gd name="T1" fmla="*/ 102 h 102"/>
                <a:gd name="T2" fmla="*/ 246 w 246"/>
                <a:gd name="T3" fmla="*/ 24 h 102"/>
                <a:gd name="T4" fmla="*/ 144 w 246"/>
                <a:gd name="T5" fmla="*/ 0 h 102"/>
                <a:gd name="T6" fmla="*/ 0 w 246"/>
                <a:gd name="T7" fmla="*/ 78 h 102"/>
                <a:gd name="T8" fmla="*/ 102 w 246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02">
                  <a:moveTo>
                    <a:pt x="102" y="102"/>
                  </a:moveTo>
                  <a:lnTo>
                    <a:pt x="246" y="24"/>
                  </a:lnTo>
                  <a:lnTo>
                    <a:pt x="144" y="0"/>
                  </a:lnTo>
                  <a:lnTo>
                    <a:pt x="0" y="78"/>
                  </a:lnTo>
                  <a:lnTo>
                    <a:pt x="102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6" name="Freeform 2424"/>
            <p:cNvSpPr>
              <a:spLocks/>
            </p:cNvSpPr>
            <p:nvPr/>
          </p:nvSpPr>
          <p:spPr bwMode="auto">
            <a:xfrm>
              <a:off x="2529" y="2127"/>
              <a:ext cx="150" cy="1290"/>
            </a:xfrm>
            <a:custGeom>
              <a:avLst/>
              <a:gdLst>
                <a:gd name="T0" fmla="*/ 18 w 150"/>
                <a:gd name="T1" fmla="*/ 1290 h 1290"/>
                <a:gd name="T2" fmla="*/ 0 w 150"/>
                <a:gd name="T3" fmla="*/ 72 h 1290"/>
                <a:gd name="T4" fmla="*/ 138 w 150"/>
                <a:gd name="T5" fmla="*/ 0 h 1290"/>
                <a:gd name="T6" fmla="*/ 150 w 150"/>
                <a:gd name="T7" fmla="*/ 1194 h 1290"/>
                <a:gd name="T8" fmla="*/ 18 w 150"/>
                <a:gd name="T9" fmla="*/ 129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290">
                  <a:moveTo>
                    <a:pt x="18" y="1290"/>
                  </a:moveTo>
                  <a:lnTo>
                    <a:pt x="0" y="72"/>
                  </a:lnTo>
                  <a:lnTo>
                    <a:pt x="138" y="0"/>
                  </a:lnTo>
                  <a:lnTo>
                    <a:pt x="150" y="1194"/>
                  </a:lnTo>
                  <a:lnTo>
                    <a:pt x="18" y="129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7" name="Freeform 2425"/>
            <p:cNvSpPr>
              <a:spLocks/>
            </p:cNvSpPr>
            <p:nvPr/>
          </p:nvSpPr>
          <p:spPr bwMode="auto">
            <a:xfrm>
              <a:off x="2427" y="2175"/>
              <a:ext cx="120" cy="1242"/>
            </a:xfrm>
            <a:custGeom>
              <a:avLst/>
              <a:gdLst>
                <a:gd name="T0" fmla="*/ 24 w 120"/>
                <a:gd name="T1" fmla="*/ 1212 h 1242"/>
                <a:gd name="T2" fmla="*/ 0 w 120"/>
                <a:gd name="T3" fmla="*/ 0 h 1242"/>
                <a:gd name="T4" fmla="*/ 102 w 120"/>
                <a:gd name="T5" fmla="*/ 24 h 1242"/>
                <a:gd name="T6" fmla="*/ 120 w 120"/>
                <a:gd name="T7" fmla="*/ 1242 h 1242"/>
                <a:gd name="T8" fmla="*/ 24 w 120"/>
                <a:gd name="T9" fmla="*/ 1212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42">
                  <a:moveTo>
                    <a:pt x="24" y="1212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20" y="1242"/>
                  </a:lnTo>
                  <a:lnTo>
                    <a:pt x="24" y="12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8" name="Freeform 2426"/>
            <p:cNvSpPr>
              <a:spLocks/>
            </p:cNvSpPr>
            <p:nvPr/>
          </p:nvSpPr>
          <p:spPr bwMode="auto">
            <a:xfrm>
              <a:off x="2427" y="2103"/>
              <a:ext cx="240" cy="96"/>
            </a:xfrm>
            <a:custGeom>
              <a:avLst/>
              <a:gdLst>
                <a:gd name="T0" fmla="*/ 102 w 240"/>
                <a:gd name="T1" fmla="*/ 96 h 96"/>
                <a:gd name="T2" fmla="*/ 240 w 240"/>
                <a:gd name="T3" fmla="*/ 24 h 96"/>
                <a:gd name="T4" fmla="*/ 138 w 240"/>
                <a:gd name="T5" fmla="*/ 0 h 96"/>
                <a:gd name="T6" fmla="*/ 0 w 240"/>
                <a:gd name="T7" fmla="*/ 72 h 96"/>
                <a:gd name="T8" fmla="*/ 102 w 240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96">
                  <a:moveTo>
                    <a:pt x="102" y="96"/>
                  </a:moveTo>
                  <a:lnTo>
                    <a:pt x="240" y="24"/>
                  </a:lnTo>
                  <a:lnTo>
                    <a:pt x="138" y="0"/>
                  </a:lnTo>
                  <a:lnTo>
                    <a:pt x="0" y="72"/>
                  </a:lnTo>
                  <a:lnTo>
                    <a:pt x="102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9" name="Freeform 2427"/>
            <p:cNvSpPr>
              <a:spLocks/>
            </p:cNvSpPr>
            <p:nvPr/>
          </p:nvSpPr>
          <p:spPr bwMode="auto">
            <a:xfrm>
              <a:off x="2631" y="2043"/>
              <a:ext cx="150" cy="1398"/>
            </a:xfrm>
            <a:custGeom>
              <a:avLst/>
              <a:gdLst>
                <a:gd name="T0" fmla="*/ 18 w 150"/>
                <a:gd name="T1" fmla="*/ 1398 h 1398"/>
                <a:gd name="T2" fmla="*/ 0 w 150"/>
                <a:gd name="T3" fmla="*/ 78 h 1398"/>
                <a:gd name="T4" fmla="*/ 138 w 150"/>
                <a:gd name="T5" fmla="*/ 0 h 1398"/>
                <a:gd name="T6" fmla="*/ 150 w 150"/>
                <a:gd name="T7" fmla="*/ 1308 h 1398"/>
                <a:gd name="T8" fmla="*/ 18 w 150"/>
                <a:gd name="T9" fmla="*/ 1398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398">
                  <a:moveTo>
                    <a:pt x="18" y="1398"/>
                  </a:moveTo>
                  <a:lnTo>
                    <a:pt x="0" y="78"/>
                  </a:lnTo>
                  <a:lnTo>
                    <a:pt x="138" y="0"/>
                  </a:lnTo>
                  <a:lnTo>
                    <a:pt x="150" y="1308"/>
                  </a:lnTo>
                  <a:lnTo>
                    <a:pt x="18" y="139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0" name="Freeform 2428"/>
            <p:cNvSpPr>
              <a:spLocks/>
            </p:cNvSpPr>
            <p:nvPr/>
          </p:nvSpPr>
          <p:spPr bwMode="auto">
            <a:xfrm>
              <a:off x="2529" y="2097"/>
              <a:ext cx="120" cy="1344"/>
            </a:xfrm>
            <a:custGeom>
              <a:avLst/>
              <a:gdLst>
                <a:gd name="T0" fmla="*/ 18 w 120"/>
                <a:gd name="T1" fmla="*/ 1320 h 1344"/>
                <a:gd name="T2" fmla="*/ 0 w 120"/>
                <a:gd name="T3" fmla="*/ 0 h 1344"/>
                <a:gd name="T4" fmla="*/ 102 w 120"/>
                <a:gd name="T5" fmla="*/ 24 h 1344"/>
                <a:gd name="T6" fmla="*/ 120 w 120"/>
                <a:gd name="T7" fmla="*/ 1344 h 1344"/>
                <a:gd name="T8" fmla="*/ 18 w 120"/>
                <a:gd name="T9" fmla="*/ 132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344">
                  <a:moveTo>
                    <a:pt x="18" y="1320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20" y="1344"/>
                  </a:lnTo>
                  <a:lnTo>
                    <a:pt x="18" y="13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1" name="Freeform 2429"/>
            <p:cNvSpPr>
              <a:spLocks/>
            </p:cNvSpPr>
            <p:nvPr/>
          </p:nvSpPr>
          <p:spPr bwMode="auto">
            <a:xfrm>
              <a:off x="2529" y="2025"/>
              <a:ext cx="240" cy="96"/>
            </a:xfrm>
            <a:custGeom>
              <a:avLst/>
              <a:gdLst>
                <a:gd name="T0" fmla="*/ 102 w 240"/>
                <a:gd name="T1" fmla="*/ 96 h 96"/>
                <a:gd name="T2" fmla="*/ 240 w 240"/>
                <a:gd name="T3" fmla="*/ 18 h 96"/>
                <a:gd name="T4" fmla="*/ 138 w 240"/>
                <a:gd name="T5" fmla="*/ 0 h 96"/>
                <a:gd name="T6" fmla="*/ 0 w 240"/>
                <a:gd name="T7" fmla="*/ 72 h 96"/>
                <a:gd name="T8" fmla="*/ 102 w 240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96">
                  <a:moveTo>
                    <a:pt x="102" y="96"/>
                  </a:moveTo>
                  <a:lnTo>
                    <a:pt x="240" y="18"/>
                  </a:lnTo>
                  <a:lnTo>
                    <a:pt x="138" y="0"/>
                  </a:lnTo>
                  <a:lnTo>
                    <a:pt x="0" y="72"/>
                  </a:lnTo>
                  <a:lnTo>
                    <a:pt x="102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" name="Freeform 2430"/>
            <p:cNvSpPr>
              <a:spLocks/>
            </p:cNvSpPr>
            <p:nvPr/>
          </p:nvSpPr>
          <p:spPr bwMode="auto">
            <a:xfrm>
              <a:off x="2739" y="1959"/>
              <a:ext cx="144" cy="1512"/>
            </a:xfrm>
            <a:custGeom>
              <a:avLst/>
              <a:gdLst>
                <a:gd name="T0" fmla="*/ 12 w 144"/>
                <a:gd name="T1" fmla="*/ 1512 h 1512"/>
                <a:gd name="T2" fmla="*/ 0 w 144"/>
                <a:gd name="T3" fmla="*/ 78 h 1512"/>
                <a:gd name="T4" fmla="*/ 138 w 144"/>
                <a:gd name="T5" fmla="*/ 0 h 1512"/>
                <a:gd name="T6" fmla="*/ 144 w 144"/>
                <a:gd name="T7" fmla="*/ 1422 h 1512"/>
                <a:gd name="T8" fmla="*/ 12 w 144"/>
                <a:gd name="T9" fmla="*/ 1512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12">
                  <a:moveTo>
                    <a:pt x="12" y="1512"/>
                  </a:moveTo>
                  <a:lnTo>
                    <a:pt x="0" y="78"/>
                  </a:lnTo>
                  <a:lnTo>
                    <a:pt x="138" y="0"/>
                  </a:lnTo>
                  <a:lnTo>
                    <a:pt x="144" y="1422"/>
                  </a:lnTo>
                  <a:lnTo>
                    <a:pt x="12" y="151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" name="Freeform 2431"/>
            <p:cNvSpPr>
              <a:spLocks/>
            </p:cNvSpPr>
            <p:nvPr/>
          </p:nvSpPr>
          <p:spPr bwMode="auto">
            <a:xfrm>
              <a:off x="2631" y="2013"/>
              <a:ext cx="120" cy="1458"/>
            </a:xfrm>
            <a:custGeom>
              <a:avLst/>
              <a:gdLst>
                <a:gd name="T0" fmla="*/ 18 w 120"/>
                <a:gd name="T1" fmla="*/ 1428 h 1458"/>
                <a:gd name="T2" fmla="*/ 0 w 120"/>
                <a:gd name="T3" fmla="*/ 0 h 1458"/>
                <a:gd name="T4" fmla="*/ 108 w 120"/>
                <a:gd name="T5" fmla="*/ 24 h 1458"/>
                <a:gd name="T6" fmla="*/ 120 w 120"/>
                <a:gd name="T7" fmla="*/ 1458 h 1458"/>
                <a:gd name="T8" fmla="*/ 18 w 120"/>
                <a:gd name="T9" fmla="*/ 1428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458">
                  <a:moveTo>
                    <a:pt x="18" y="1428"/>
                  </a:moveTo>
                  <a:lnTo>
                    <a:pt x="0" y="0"/>
                  </a:lnTo>
                  <a:lnTo>
                    <a:pt x="108" y="24"/>
                  </a:lnTo>
                  <a:lnTo>
                    <a:pt x="120" y="1458"/>
                  </a:lnTo>
                  <a:lnTo>
                    <a:pt x="18" y="142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" name="Freeform 2432"/>
            <p:cNvSpPr>
              <a:spLocks/>
            </p:cNvSpPr>
            <p:nvPr/>
          </p:nvSpPr>
          <p:spPr bwMode="auto">
            <a:xfrm>
              <a:off x="2631" y="1941"/>
              <a:ext cx="246" cy="96"/>
            </a:xfrm>
            <a:custGeom>
              <a:avLst/>
              <a:gdLst>
                <a:gd name="T0" fmla="*/ 108 w 246"/>
                <a:gd name="T1" fmla="*/ 96 h 96"/>
                <a:gd name="T2" fmla="*/ 246 w 246"/>
                <a:gd name="T3" fmla="*/ 18 h 96"/>
                <a:gd name="T4" fmla="*/ 138 w 246"/>
                <a:gd name="T5" fmla="*/ 0 h 96"/>
                <a:gd name="T6" fmla="*/ 0 w 246"/>
                <a:gd name="T7" fmla="*/ 72 h 96"/>
                <a:gd name="T8" fmla="*/ 108 w 246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96">
                  <a:moveTo>
                    <a:pt x="108" y="96"/>
                  </a:moveTo>
                  <a:lnTo>
                    <a:pt x="246" y="18"/>
                  </a:lnTo>
                  <a:lnTo>
                    <a:pt x="138" y="0"/>
                  </a:lnTo>
                  <a:lnTo>
                    <a:pt x="0" y="72"/>
                  </a:lnTo>
                  <a:lnTo>
                    <a:pt x="108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5" name="Freeform 2433"/>
            <p:cNvSpPr>
              <a:spLocks/>
            </p:cNvSpPr>
            <p:nvPr/>
          </p:nvSpPr>
          <p:spPr bwMode="auto">
            <a:xfrm>
              <a:off x="2841" y="1875"/>
              <a:ext cx="144" cy="1626"/>
            </a:xfrm>
            <a:custGeom>
              <a:avLst/>
              <a:gdLst>
                <a:gd name="T0" fmla="*/ 12 w 144"/>
                <a:gd name="T1" fmla="*/ 1626 h 1626"/>
                <a:gd name="T2" fmla="*/ 0 w 144"/>
                <a:gd name="T3" fmla="*/ 72 h 1626"/>
                <a:gd name="T4" fmla="*/ 138 w 144"/>
                <a:gd name="T5" fmla="*/ 0 h 1626"/>
                <a:gd name="T6" fmla="*/ 144 w 144"/>
                <a:gd name="T7" fmla="*/ 1536 h 1626"/>
                <a:gd name="T8" fmla="*/ 12 w 144"/>
                <a:gd name="T9" fmla="*/ 1626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626">
                  <a:moveTo>
                    <a:pt x="12" y="1626"/>
                  </a:moveTo>
                  <a:lnTo>
                    <a:pt x="0" y="72"/>
                  </a:lnTo>
                  <a:lnTo>
                    <a:pt x="138" y="0"/>
                  </a:lnTo>
                  <a:lnTo>
                    <a:pt x="144" y="1536"/>
                  </a:lnTo>
                  <a:lnTo>
                    <a:pt x="12" y="162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6" name="Freeform 2434"/>
            <p:cNvSpPr>
              <a:spLocks/>
            </p:cNvSpPr>
            <p:nvPr/>
          </p:nvSpPr>
          <p:spPr bwMode="auto">
            <a:xfrm>
              <a:off x="2733" y="1929"/>
              <a:ext cx="120" cy="1572"/>
            </a:xfrm>
            <a:custGeom>
              <a:avLst/>
              <a:gdLst>
                <a:gd name="T0" fmla="*/ 18 w 120"/>
                <a:gd name="T1" fmla="*/ 1542 h 1572"/>
                <a:gd name="T2" fmla="*/ 0 w 120"/>
                <a:gd name="T3" fmla="*/ 0 h 1572"/>
                <a:gd name="T4" fmla="*/ 108 w 120"/>
                <a:gd name="T5" fmla="*/ 18 h 1572"/>
                <a:gd name="T6" fmla="*/ 120 w 120"/>
                <a:gd name="T7" fmla="*/ 1572 h 1572"/>
                <a:gd name="T8" fmla="*/ 18 w 120"/>
                <a:gd name="T9" fmla="*/ 154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572">
                  <a:moveTo>
                    <a:pt x="18" y="1542"/>
                  </a:moveTo>
                  <a:lnTo>
                    <a:pt x="0" y="0"/>
                  </a:lnTo>
                  <a:lnTo>
                    <a:pt x="108" y="18"/>
                  </a:lnTo>
                  <a:lnTo>
                    <a:pt x="120" y="1572"/>
                  </a:lnTo>
                  <a:lnTo>
                    <a:pt x="18" y="154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7" name="Freeform 2435"/>
            <p:cNvSpPr>
              <a:spLocks/>
            </p:cNvSpPr>
            <p:nvPr/>
          </p:nvSpPr>
          <p:spPr bwMode="auto">
            <a:xfrm>
              <a:off x="2733" y="1857"/>
              <a:ext cx="246" cy="90"/>
            </a:xfrm>
            <a:custGeom>
              <a:avLst/>
              <a:gdLst>
                <a:gd name="T0" fmla="*/ 108 w 246"/>
                <a:gd name="T1" fmla="*/ 90 h 90"/>
                <a:gd name="T2" fmla="*/ 246 w 246"/>
                <a:gd name="T3" fmla="*/ 18 h 90"/>
                <a:gd name="T4" fmla="*/ 138 w 246"/>
                <a:gd name="T5" fmla="*/ 0 h 90"/>
                <a:gd name="T6" fmla="*/ 0 w 246"/>
                <a:gd name="T7" fmla="*/ 72 h 90"/>
                <a:gd name="T8" fmla="*/ 108 w 24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90">
                  <a:moveTo>
                    <a:pt x="108" y="90"/>
                  </a:moveTo>
                  <a:lnTo>
                    <a:pt x="246" y="18"/>
                  </a:lnTo>
                  <a:lnTo>
                    <a:pt x="138" y="0"/>
                  </a:lnTo>
                  <a:lnTo>
                    <a:pt x="0" y="72"/>
                  </a:lnTo>
                  <a:lnTo>
                    <a:pt x="108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8" name="Freeform 2436"/>
            <p:cNvSpPr>
              <a:spLocks/>
            </p:cNvSpPr>
            <p:nvPr/>
          </p:nvSpPr>
          <p:spPr bwMode="auto">
            <a:xfrm>
              <a:off x="2853" y="3411"/>
              <a:ext cx="234" cy="120"/>
            </a:xfrm>
            <a:custGeom>
              <a:avLst/>
              <a:gdLst>
                <a:gd name="T0" fmla="*/ 102 w 234"/>
                <a:gd name="T1" fmla="*/ 120 h 120"/>
                <a:gd name="T2" fmla="*/ 234 w 234"/>
                <a:gd name="T3" fmla="*/ 24 h 120"/>
                <a:gd name="T4" fmla="*/ 132 w 234"/>
                <a:gd name="T5" fmla="*/ 0 h 120"/>
                <a:gd name="T6" fmla="*/ 0 w 234"/>
                <a:gd name="T7" fmla="*/ 90 h 120"/>
                <a:gd name="T8" fmla="*/ 102 w 234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20">
                  <a:moveTo>
                    <a:pt x="102" y="120"/>
                  </a:moveTo>
                  <a:lnTo>
                    <a:pt x="234" y="24"/>
                  </a:lnTo>
                  <a:lnTo>
                    <a:pt x="132" y="0"/>
                  </a:lnTo>
                  <a:lnTo>
                    <a:pt x="0" y="90"/>
                  </a:lnTo>
                  <a:lnTo>
                    <a:pt x="102" y="12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9" name="Freeform 2437"/>
            <p:cNvSpPr>
              <a:spLocks/>
            </p:cNvSpPr>
            <p:nvPr/>
          </p:nvSpPr>
          <p:spPr bwMode="auto">
            <a:xfrm>
              <a:off x="1275" y="3087"/>
              <a:ext cx="234" cy="108"/>
            </a:xfrm>
            <a:custGeom>
              <a:avLst/>
              <a:gdLst>
                <a:gd name="T0" fmla="*/ 90 w 234"/>
                <a:gd name="T1" fmla="*/ 108 h 108"/>
                <a:gd name="T2" fmla="*/ 234 w 234"/>
                <a:gd name="T3" fmla="*/ 24 h 108"/>
                <a:gd name="T4" fmla="*/ 150 w 234"/>
                <a:gd name="T5" fmla="*/ 0 h 108"/>
                <a:gd name="T6" fmla="*/ 0 w 234"/>
                <a:gd name="T7" fmla="*/ 84 h 108"/>
                <a:gd name="T8" fmla="*/ 90 w 234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8">
                  <a:moveTo>
                    <a:pt x="90" y="108"/>
                  </a:moveTo>
                  <a:lnTo>
                    <a:pt x="234" y="24"/>
                  </a:lnTo>
                  <a:lnTo>
                    <a:pt x="150" y="0"/>
                  </a:lnTo>
                  <a:lnTo>
                    <a:pt x="0" y="84"/>
                  </a:lnTo>
                  <a:lnTo>
                    <a:pt x="90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0" name="Freeform 2438"/>
            <p:cNvSpPr>
              <a:spLocks/>
            </p:cNvSpPr>
            <p:nvPr/>
          </p:nvSpPr>
          <p:spPr bwMode="auto">
            <a:xfrm>
              <a:off x="1449" y="3045"/>
              <a:ext cx="150" cy="180"/>
            </a:xfrm>
            <a:custGeom>
              <a:avLst/>
              <a:gdLst>
                <a:gd name="T0" fmla="*/ 6 w 150"/>
                <a:gd name="T1" fmla="*/ 180 h 180"/>
                <a:gd name="T2" fmla="*/ 0 w 150"/>
                <a:gd name="T3" fmla="*/ 84 h 180"/>
                <a:gd name="T4" fmla="*/ 150 w 150"/>
                <a:gd name="T5" fmla="*/ 0 h 180"/>
                <a:gd name="T6" fmla="*/ 150 w 150"/>
                <a:gd name="T7" fmla="*/ 96 h 180"/>
                <a:gd name="T8" fmla="*/ 6 w 150"/>
                <a:gd name="T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80">
                  <a:moveTo>
                    <a:pt x="6" y="180"/>
                  </a:moveTo>
                  <a:lnTo>
                    <a:pt x="0" y="84"/>
                  </a:lnTo>
                  <a:lnTo>
                    <a:pt x="150" y="0"/>
                  </a:lnTo>
                  <a:lnTo>
                    <a:pt x="150" y="96"/>
                  </a:lnTo>
                  <a:lnTo>
                    <a:pt x="6" y="18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1" name="Freeform 2439"/>
            <p:cNvSpPr>
              <a:spLocks/>
            </p:cNvSpPr>
            <p:nvPr/>
          </p:nvSpPr>
          <p:spPr bwMode="auto">
            <a:xfrm>
              <a:off x="1359" y="3105"/>
              <a:ext cx="96" cy="120"/>
            </a:xfrm>
            <a:custGeom>
              <a:avLst/>
              <a:gdLst>
                <a:gd name="T0" fmla="*/ 6 w 96"/>
                <a:gd name="T1" fmla="*/ 90 h 120"/>
                <a:gd name="T2" fmla="*/ 0 w 96"/>
                <a:gd name="T3" fmla="*/ 0 h 120"/>
                <a:gd name="T4" fmla="*/ 90 w 96"/>
                <a:gd name="T5" fmla="*/ 24 h 120"/>
                <a:gd name="T6" fmla="*/ 96 w 96"/>
                <a:gd name="T7" fmla="*/ 120 h 120"/>
                <a:gd name="T8" fmla="*/ 6 w 96"/>
                <a:gd name="T9" fmla="*/ 9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0">
                  <a:moveTo>
                    <a:pt x="6" y="90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96" y="120"/>
                  </a:lnTo>
                  <a:lnTo>
                    <a:pt x="6" y="9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2" name="Freeform 2440"/>
            <p:cNvSpPr>
              <a:spLocks/>
            </p:cNvSpPr>
            <p:nvPr/>
          </p:nvSpPr>
          <p:spPr bwMode="auto">
            <a:xfrm>
              <a:off x="1359" y="3021"/>
              <a:ext cx="240" cy="108"/>
            </a:xfrm>
            <a:custGeom>
              <a:avLst/>
              <a:gdLst>
                <a:gd name="T0" fmla="*/ 90 w 240"/>
                <a:gd name="T1" fmla="*/ 108 h 108"/>
                <a:gd name="T2" fmla="*/ 240 w 240"/>
                <a:gd name="T3" fmla="*/ 24 h 108"/>
                <a:gd name="T4" fmla="*/ 150 w 240"/>
                <a:gd name="T5" fmla="*/ 0 h 108"/>
                <a:gd name="T6" fmla="*/ 0 w 240"/>
                <a:gd name="T7" fmla="*/ 84 h 108"/>
                <a:gd name="T8" fmla="*/ 90 w 240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08">
                  <a:moveTo>
                    <a:pt x="90" y="108"/>
                  </a:moveTo>
                  <a:lnTo>
                    <a:pt x="240" y="24"/>
                  </a:lnTo>
                  <a:lnTo>
                    <a:pt x="150" y="0"/>
                  </a:lnTo>
                  <a:lnTo>
                    <a:pt x="0" y="84"/>
                  </a:lnTo>
                  <a:lnTo>
                    <a:pt x="90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3" name="Freeform 2441"/>
            <p:cNvSpPr>
              <a:spLocks/>
            </p:cNvSpPr>
            <p:nvPr/>
          </p:nvSpPr>
          <p:spPr bwMode="auto">
            <a:xfrm>
              <a:off x="1539" y="2979"/>
              <a:ext cx="150" cy="270"/>
            </a:xfrm>
            <a:custGeom>
              <a:avLst/>
              <a:gdLst>
                <a:gd name="T0" fmla="*/ 6 w 150"/>
                <a:gd name="T1" fmla="*/ 270 h 270"/>
                <a:gd name="T2" fmla="*/ 0 w 150"/>
                <a:gd name="T3" fmla="*/ 84 h 270"/>
                <a:gd name="T4" fmla="*/ 144 w 150"/>
                <a:gd name="T5" fmla="*/ 0 h 270"/>
                <a:gd name="T6" fmla="*/ 150 w 150"/>
                <a:gd name="T7" fmla="*/ 186 h 270"/>
                <a:gd name="T8" fmla="*/ 6 w 150"/>
                <a:gd name="T9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70">
                  <a:moveTo>
                    <a:pt x="6" y="270"/>
                  </a:moveTo>
                  <a:lnTo>
                    <a:pt x="0" y="84"/>
                  </a:lnTo>
                  <a:lnTo>
                    <a:pt x="144" y="0"/>
                  </a:lnTo>
                  <a:lnTo>
                    <a:pt x="150" y="186"/>
                  </a:lnTo>
                  <a:lnTo>
                    <a:pt x="6" y="27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4" name="Freeform 2442"/>
            <p:cNvSpPr>
              <a:spLocks/>
            </p:cNvSpPr>
            <p:nvPr/>
          </p:nvSpPr>
          <p:spPr bwMode="auto">
            <a:xfrm>
              <a:off x="1449" y="3033"/>
              <a:ext cx="96" cy="216"/>
            </a:xfrm>
            <a:custGeom>
              <a:avLst/>
              <a:gdLst>
                <a:gd name="T0" fmla="*/ 6 w 96"/>
                <a:gd name="T1" fmla="*/ 192 h 216"/>
                <a:gd name="T2" fmla="*/ 0 w 96"/>
                <a:gd name="T3" fmla="*/ 0 h 216"/>
                <a:gd name="T4" fmla="*/ 90 w 96"/>
                <a:gd name="T5" fmla="*/ 30 h 216"/>
                <a:gd name="T6" fmla="*/ 96 w 96"/>
                <a:gd name="T7" fmla="*/ 216 h 216"/>
                <a:gd name="T8" fmla="*/ 6 w 96"/>
                <a:gd name="T9" fmla="*/ 19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16">
                  <a:moveTo>
                    <a:pt x="6" y="192"/>
                  </a:moveTo>
                  <a:lnTo>
                    <a:pt x="0" y="0"/>
                  </a:lnTo>
                  <a:lnTo>
                    <a:pt x="90" y="30"/>
                  </a:lnTo>
                  <a:lnTo>
                    <a:pt x="96" y="216"/>
                  </a:lnTo>
                  <a:lnTo>
                    <a:pt x="6" y="19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5" name="Freeform 2443"/>
            <p:cNvSpPr>
              <a:spLocks/>
            </p:cNvSpPr>
            <p:nvPr/>
          </p:nvSpPr>
          <p:spPr bwMode="auto">
            <a:xfrm>
              <a:off x="1449" y="2949"/>
              <a:ext cx="234" cy="114"/>
            </a:xfrm>
            <a:custGeom>
              <a:avLst/>
              <a:gdLst>
                <a:gd name="T0" fmla="*/ 90 w 234"/>
                <a:gd name="T1" fmla="*/ 114 h 114"/>
                <a:gd name="T2" fmla="*/ 234 w 234"/>
                <a:gd name="T3" fmla="*/ 30 h 114"/>
                <a:gd name="T4" fmla="*/ 144 w 234"/>
                <a:gd name="T5" fmla="*/ 0 h 114"/>
                <a:gd name="T6" fmla="*/ 0 w 234"/>
                <a:gd name="T7" fmla="*/ 84 h 114"/>
                <a:gd name="T8" fmla="*/ 90 w 234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14">
                  <a:moveTo>
                    <a:pt x="90" y="114"/>
                  </a:moveTo>
                  <a:lnTo>
                    <a:pt x="234" y="30"/>
                  </a:lnTo>
                  <a:lnTo>
                    <a:pt x="144" y="0"/>
                  </a:lnTo>
                  <a:lnTo>
                    <a:pt x="0" y="84"/>
                  </a:lnTo>
                  <a:lnTo>
                    <a:pt x="90" y="11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6" name="Freeform 2444"/>
            <p:cNvSpPr>
              <a:spLocks/>
            </p:cNvSpPr>
            <p:nvPr/>
          </p:nvSpPr>
          <p:spPr bwMode="auto">
            <a:xfrm>
              <a:off x="1629" y="2907"/>
              <a:ext cx="156" cy="372"/>
            </a:xfrm>
            <a:custGeom>
              <a:avLst/>
              <a:gdLst>
                <a:gd name="T0" fmla="*/ 12 w 156"/>
                <a:gd name="T1" fmla="*/ 372 h 372"/>
                <a:gd name="T2" fmla="*/ 0 w 156"/>
                <a:gd name="T3" fmla="*/ 84 h 372"/>
                <a:gd name="T4" fmla="*/ 144 w 156"/>
                <a:gd name="T5" fmla="*/ 0 h 372"/>
                <a:gd name="T6" fmla="*/ 156 w 156"/>
                <a:gd name="T7" fmla="*/ 288 h 372"/>
                <a:gd name="T8" fmla="*/ 12 w 156"/>
                <a:gd name="T9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372">
                  <a:moveTo>
                    <a:pt x="12" y="372"/>
                  </a:moveTo>
                  <a:lnTo>
                    <a:pt x="0" y="84"/>
                  </a:lnTo>
                  <a:lnTo>
                    <a:pt x="144" y="0"/>
                  </a:lnTo>
                  <a:lnTo>
                    <a:pt x="156" y="288"/>
                  </a:lnTo>
                  <a:lnTo>
                    <a:pt x="12" y="37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7" name="Freeform 2445"/>
            <p:cNvSpPr>
              <a:spLocks/>
            </p:cNvSpPr>
            <p:nvPr/>
          </p:nvSpPr>
          <p:spPr bwMode="auto">
            <a:xfrm>
              <a:off x="1533" y="2961"/>
              <a:ext cx="108" cy="318"/>
            </a:xfrm>
            <a:custGeom>
              <a:avLst/>
              <a:gdLst>
                <a:gd name="T0" fmla="*/ 12 w 108"/>
                <a:gd name="T1" fmla="*/ 288 h 318"/>
                <a:gd name="T2" fmla="*/ 0 w 108"/>
                <a:gd name="T3" fmla="*/ 0 h 318"/>
                <a:gd name="T4" fmla="*/ 96 w 108"/>
                <a:gd name="T5" fmla="*/ 30 h 318"/>
                <a:gd name="T6" fmla="*/ 108 w 108"/>
                <a:gd name="T7" fmla="*/ 318 h 318"/>
                <a:gd name="T8" fmla="*/ 12 w 108"/>
                <a:gd name="T9" fmla="*/ 28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18">
                  <a:moveTo>
                    <a:pt x="12" y="288"/>
                  </a:moveTo>
                  <a:lnTo>
                    <a:pt x="0" y="0"/>
                  </a:lnTo>
                  <a:lnTo>
                    <a:pt x="96" y="30"/>
                  </a:lnTo>
                  <a:lnTo>
                    <a:pt x="108" y="318"/>
                  </a:lnTo>
                  <a:lnTo>
                    <a:pt x="12" y="28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8" name="Freeform 2446"/>
            <p:cNvSpPr>
              <a:spLocks/>
            </p:cNvSpPr>
            <p:nvPr/>
          </p:nvSpPr>
          <p:spPr bwMode="auto">
            <a:xfrm>
              <a:off x="1533" y="2883"/>
              <a:ext cx="240" cy="108"/>
            </a:xfrm>
            <a:custGeom>
              <a:avLst/>
              <a:gdLst>
                <a:gd name="T0" fmla="*/ 96 w 240"/>
                <a:gd name="T1" fmla="*/ 108 h 108"/>
                <a:gd name="T2" fmla="*/ 240 w 240"/>
                <a:gd name="T3" fmla="*/ 24 h 108"/>
                <a:gd name="T4" fmla="*/ 144 w 240"/>
                <a:gd name="T5" fmla="*/ 0 h 108"/>
                <a:gd name="T6" fmla="*/ 0 w 240"/>
                <a:gd name="T7" fmla="*/ 78 h 108"/>
                <a:gd name="T8" fmla="*/ 96 w 240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08">
                  <a:moveTo>
                    <a:pt x="96" y="108"/>
                  </a:moveTo>
                  <a:lnTo>
                    <a:pt x="240" y="24"/>
                  </a:lnTo>
                  <a:lnTo>
                    <a:pt x="144" y="0"/>
                  </a:lnTo>
                  <a:lnTo>
                    <a:pt x="0" y="78"/>
                  </a:lnTo>
                  <a:lnTo>
                    <a:pt x="96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9" name="Freeform 2447"/>
            <p:cNvSpPr>
              <a:spLocks/>
            </p:cNvSpPr>
            <p:nvPr/>
          </p:nvSpPr>
          <p:spPr bwMode="auto">
            <a:xfrm>
              <a:off x="1719" y="2835"/>
              <a:ext cx="156" cy="474"/>
            </a:xfrm>
            <a:custGeom>
              <a:avLst/>
              <a:gdLst>
                <a:gd name="T0" fmla="*/ 12 w 156"/>
                <a:gd name="T1" fmla="*/ 474 h 474"/>
                <a:gd name="T2" fmla="*/ 0 w 156"/>
                <a:gd name="T3" fmla="*/ 84 h 474"/>
                <a:gd name="T4" fmla="*/ 144 w 156"/>
                <a:gd name="T5" fmla="*/ 0 h 474"/>
                <a:gd name="T6" fmla="*/ 156 w 156"/>
                <a:gd name="T7" fmla="*/ 384 h 474"/>
                <a:gd name="T8" fmla="*/ 12 w 156"/>
                <a:gd name="T9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474">
                  <a:moveTo>
                    <a:pt x="12" y="474"/>
                  </a:moveTo>
                  <a:lnTo>
                    <a:pt x="0" y="84"/>
                  </a:lnTo>
                  <a:lnTo>
                    <a:pt x="144" y="0"/>
                  </a:lnTo>
                  <a:lnTo>
                    <a:pt x="156" y="384"/>
                  </a:lnTo>
                  <a:lnTo>
                    <a:pt x="12" y="47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0" name="Freeform 2448"/>
            <p:cNvSpPr>
              <a:spLocks/>
            </p:cNvSpPr>
            <p:nvPr/>
          </p:nvSpPr>
          <p:spPr bwMode="auto">
            <a:xfrm>
              <a:off x="1623" y="2895"/>
              <a:ext cx="108" cy="414"/>
            </a:xfrm>
            <a:custGeom>
              <a:avLst/>
              <a:gdLst>
                <a:gd name="T0" fmla="*/ 18 w 108"/>
                <a:gd name="T1" fmla="*/ 384 h 414"/>
                <a:gd name="T2" fmla="*/ 0 w 108"/>
                <a:gd name="T3" fmla="*/ 0 h 414"/>
                <a:gd name="T4" fmla="*/ 96 w 108"/>
                <a:gd name="T5" fmla="*/ 24 h 414"/>
                <a:gd name="T6" fmla="*/ 108 w 108"/>
                <a:gd name="T7" fmla="*/ 414 h 414"/>
                <a:gd name="T8" fmla="*/ 18 w 108"/>
                <a:gd name="T9" fmla="*/ 38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14">
                  <a:moveTo>
                    <a:pt x="18" y="384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8" y="414"/>
                  </a:lnTo>
                  <a:lnTo>
                    <a:pt x="18" y="38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1" name="Freeform 2449"/>
            <p:cNvSpPr>
              <a:spLocks/>
            </p:cNvSpPr>
            <p:nvPr/>
          </p:nvSpPr>
          <p:spPr bwMode="auto">
            <a:xfrm>
              <a:off x="1623" y="2811"/>
              <a:ext cx="240" cy="108"/>
            </a:xfrm>
            <a:custGeom>
              <a:avLst/>
              <a:gdLst>
                <a:gd name="T0" fmla="*/ 96 w 240"/>
                <a:gd name="T1" fmla="*/ 108 h 108"/>
                <a:gd name="T2" fmla="*/ 240 w 240"/>
                <a:gd name="T3" fmla="*/ 24 h 108"/>
                <a:gd name="T4" fmla="*/ 144 w 240"/>
                <a:gd name="T5" fmla="*/ 0 h 108"/>
                <a:gd name="T6" fmla="*/ 0 w 240"/>
                <a:gd name="T7" fmla="*/ 84 h 108"/>
                <a:gd name="T8" fmla="*/ 96 w 240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08">
                  <a:moveTo>
                    <a:pt x="96" y="108"/>
                  </a:moveTo>
                  <a:lnTo>
                    <a:pt x="240" y="24"/>
                  </a:lnTo>
                  <a:lnTo>
                    <a:pt x="144" y="0"/>
                  </a:lnTo>
                  <a:lnTo>
                    <a:pt x="0" y="84"/>
                  </a:lnTo>
                  <a:lnTo>
                    <a:pt x="96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2" name="Freeform 2450"/>
            <p:cNvSpPr>
              <a:spLocks/>
            </p:cNvSpPr>
            <p:nvPr/>
          </p:nvSpPr>
          <p:spPr bwMode="auto">
            <a:xfrm>
              <a:off x="1809" y="2763"/>
              <a:ext cx="162" cy="570"/>
            </a:xfrm>
            <a:custGeom>
              <a:avLst/>
              <a:gdLst>
                <a:gd name="T0" fmla="*/ 18 w 162"/>
                <a:gd name="T1" fmla="*/ 570 h 570"/>
                <a:gd name="T2" fmla="*/ 0 w 162"/>
                <a:gd name="T3" fmla="*/ 84 h 570"/>
                <a:gd name="T4" fmla="*/ 144 w 162"/>
                <a:gd name="T5" fmla="*/ 0 h 570"/>
                <a:gd name="T6" fmla="*/ 162 w 162"/>
                <a:gd name="T7" fmla="*/ 486 h 570"/>
                <a:gd name="T8" fmla="*/ 18 w 162"/>
                <a:gd name="T9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570">
                  <a:moveTo>
                    <a:pt x="18" y="570"/>
                  </a:moveTo>
                  <a:lnTo>
                    <a:pt x="0" y="84"/>
                  </a:lnTo>
                  <a:lnTo>
                    <a:pt x="144" y="0"/>
                  </a:lnTo>
                  <a:lnTo>
                    <a:pt x="162" y="486"/>
                  </a:lnTo>
                  <a:lnTo>
                    <a:pt x="18" y="57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3" name="Freeform 2451"/>
            <p:cNvSpPr>
              <a:spLocks/>
            </p:cNvSpPr>
            <p:nvPr/>
          </p:nvSpPr>
          <p:spPr bwMode="auto">
            <a:xfrm>
              <a:off x="1713" y="2817"/>
              <a:ext cx="114" cy="516"/>
            </a:xfrm>
            <a:custGeom>
              <a:avLst/>
              <a:gdLst>
                <a:gd name="T0" fmla="*/ 18 w 114"/>
                <a:gd name="T1" fmla="*/ 492 h 516"/>
                <a:gd name="T2" fmla="*/ 0 w 114"/>
                <a:gd name="T3" fmla="*/ 0 h 516"/>
                <a:gd name="T4" fmla="*/ 96 w 114"/>
                <a:gd name="T5" fmla="*/ 30 h 516"/>
                <a:gd name="T6" fmla="*/ 114 w 114"/>
                <a:gd name="T7" fmla="*/ 516 h 516"/>
                <a:gd name="T8" fmla="*/ 18 w 114"/>
                <a:gd name="T9" fmla="*/ 49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516">
                  <a:moveTo>
                    <a:pt x="18" y="492"/>
                  </a:moveTo>
                  <a:lnTo>
                    <a:pt x="0" y="0"/>
                  </a:lnTo>
                  <a:lnTo>
                    <a:pt x="96" y="30"/>
                  </a:lnTo>
                  <a:lnTo>
                    <a:pt x="114" y="516"/>
                  </a:lnTo>
                  <a:lnTo>
                    <a:pt x="18" y="49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4" name="Freeform 2452"/>
            <p:cNvSpPr>
              <a:spLocks/>
            </p:cNvSpPr>
            <p:nvPr/>
          </p:nvSpPr>
          <p:spPr bwMode="auto">
            <a:xfrm>
              <a:off x="1713" y="2739"/>
              <a:ext cx="240" cy="108"/>
            </a:xfrm>
            <a:custGeom>
              <a:avLst/>
              <a:gdLst>
                <a:gd name="T0" fmla="*/ 96 w 240"/>
                <a:gd name="T1" fmla="*/ 108 h 108"/>
                <a:gd name="T2" fmla="*/ 240 w 240"/>
                <a:gd name="T3" fmla="*/ 24 h 108"/>
                <a:gd name="T4" fmla="*/ 144 w 240"/>
                <a:gd name="T5" fmla="*/ 0 h 108"/>
                <a:gd name="T6" fmla="*/ 0 w 240"/>
                <a:gd name="T7" fmla="*/ 78 h 108"/>
                <a:gd name="T8" fmla="*/ 96 w 240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08">
                  <a:moveTo>
                    <a:pt x="96" y="108"/>
                  </a:moveTo>
                  <a:lnTo>
                    <a:pt x="240" y="24"/>
                  </a:lnTo>
                  <a:lnTo>
                    <a:pt x="144" y="0"/>
                  </a:lnTo>
                  <a:lnTo>
                    <a:pt x="0" y="78"/>
                  </a:lnTo>
                  <a:lnTo>
                    <a:pt x="96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5" name="Freeform 2453"/>
            <p:cNvSpPr>
              <a:spLocks/>
            </p:cNvSpPr>
            <p:nvPr/>
          </p:nvSpPr>
          <p:spPr bwMode="auto">
            <a:xfrm>
              <a:off x="1899" y="2691"/>
              <a:ext cx="162" cy="672"/>
            </a:xfrm>
            <a:custGeom>
              <a:avLst/>
              <a:gdLst>
                <a:gd name="T0" fmla="*/ 24 w 162"/>
                <a:gd name="T1" fmla="*/ 672 h 672"/>
                <a:gd name="T2" fmla="*/ 0 w 162"/>
                <a:gd name="T3" fmla="*/ 78 h 672"/>
                <a:gd name="T4" fmla="*/ 144 w 162"/>
                <a:gd name="T5" fmla="*/ 0 h 672"/>
                <a:gd name="T6" fmla="*/ 162 w 162"/>
                <a:gd name="T7" fmla="*/ 582 h 672"/>
                <a:gd name="T8" fmla="*/ 24 w 162"/>
                <a:gd name="T9" fmla="*/ 672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672">
                  <a:moveTo>
                    <a:pt x="24" y="672"/>
                  </a:moveTo>
                  <a:lnTo>
                    <a:pt x="0" y="78"/>
                  </a:lnTo>
                  <a:lnTo>
                    <a:pt x="144" y="0"/>
                  </a:lnTo>
                  <a:lnTo>
                    <a:pt x="162" y="582"/>
                  </a:lnTo>
                  <a:lnTo>
                    <a:pt x="24" y="67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6" name="Freeform 2454"/>
            <p:cNvSpPr>
              <a:spLocks/>
            </p:cNvSpPr>
            <p:nvPr/>
          </p:nvSpPr>
          <p:spPr bwMode="auto">
            <a:xfrm>
              <a:off x="1803" y="2745"/>
              <a:ext cx="120" cy="618"/>
            </a:xfrm>
            <a:custGeom>
              <a:avLst/>
              <a:gdLst>
                <a:gd name="T0" fmla="*/ 24 w 120"/>
                <a:gd name="T1" fmla="*/ 588 h 618"/>
                <a:gd name="T2" fmla="*/ 0 w 120"/>
                <a:gd name="T3" fmla="*/ 0 h 618"/>
                <a:gd name="T4" fmla="*/ 96 w 120"/>
                <a:gd name="T5" fmla="*/ 24 h 618"/>
                <a:gd name="T6" fmla="*/ 120 w 120"/>
                <a:gd name="T7" fmla="*/ 618 h 618"/>
                <a:gd name="T8" fmla="*/ 24 w 120"/>
                <a:gd name="T9" fmla="*/ 58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18">
                  <a:moveTo>
                    <a:pt x="24" y="588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20" y="618"/>
                  </a:lnTo>
                  <a:lnTo>
                    <a:pt x="24" y="58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7" name="Freeform 2455"/>
            <p:cNvSpPr>
              <a:spLocks/>
            </p:cNvSpPr>
            <p:nvPr/>
          </p:nvSpPr>
          <p:spPr bwMode="auto">
            <a:xfrm>
              <a:off x="1803" y="2667"/>
              <a:ext cx="240" cy="102"/>
            </a:xfrm>
            <a:custGeom>
              <a:avLst/>
              <a:gdLst>
                <a:gd name="T0" fmla="*/ 96 w 240"/>
                <a:gd name="T1" fmla="*/ 102 h 102"/>
                <a:gd name="T2" fmla="*/ 240 w 240"/>
                <a:gd name="T3" fmla="*/ 24 h 102"/>
                <a:gd name="T4" fmla="*/ 144 w 240"/>
                <a:gd name="T5" fmla="*/ 0 h 102"/>
                <a:gd name="T6" fmla="*/ 0 w 240"/>
                <a:gd name="T7" fmla="*/ 78 h 102"/>
                <a:gd name="T8" fmla="*/ 96 w 240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02">
                  <a:moveTo>
                    <a:pt x="96" y="102"/>
                  </a:moveTo>
                  <a:lnTo>
                    <a:pt x="240" y="24"/>
                  </a:lnTo>
                  <a:lnTo>
                    <a:pt x="144" y="0"/>
                  </a:lnTo>
                  <a:lnTo>
                    <a:pt x="0" y="78"/>
                  </a:lnTo>
                  <a:lnTo>
                    <a:pt x="96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8" name="Freeform 2456"/>
            <p:cNvSpPr>
              <a:spLocks/>
            </p:cNvSpPr>
            <p:nvPr/>
          </p:nvSpPr>
          <p:spPr bwMode="auto">
            <a:xfrm>
              <a:off x="1995" y="2613"/>
              <a:ext cx="162" cy="780"/>
            </a:xfrm>
            <a:custGeom>
              <a:avLst/>
              <a:gdLst>
                <a:gd name="T0" fmla="*/ 24 w 162"/>
                <a:gd name="T1" fmla="*/ 780 h 780"/>
                <a:gd name="T2" fmla="*/ 0 w 162"/>
                <a:gd name="T3" fmla="*/ 84 h 780"/>
                <a:gd name="T4" fmla="*/ 144 w 162"/>
                <a:gd name="T5" fmla="*/ 0 h 780"/>
                <a:gd name="T6" fmla="*/ 162 w 162"/>
                <a:gd name="T7" fmla="*/ 690 h 780"/>
                <a:gd name="T8" fmla="*/ 24 w 162"/>
                <a:gd name="T9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780">
                  <a:moveTo>
                    <a:pt x="24" y="780"/>
                  </a:moveTo>
                  <a:lnTo>
                    <a:pt x="0" y="84"/>
                  </a:lnTo>
                  <a:lnTo>
                    <a:pt x="144" y="0"/>
                  </a:lnTo>
                  <a:lnTo>
                    <a:pt x="162" y="690"/>
                  </a:lnTo>
                  <a:lnTo>
                    <a:pt x="24" y="78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9" name="Freeform 2457"/>
            <p:cNvSpPr>
              <a:spLocks/>
            </p:cNvSpPr>
            <p:nvPr/>
          </p:nvSpPr>
          <p:spPr bwMode="auto">
            <a:xfrm>
              <a:off x="1899" y="2673"/>
              <a:ext cx="120" cy="720"/>
            </a:xfrm>
            <a:custGeom>
              <a:avLst/>
              <a:gdLst>
                <a:gd name="T0" fmla="*/ 24 w 120"/>
                <a:gd name="T1" fmla="*/ 690 h 720"/>
                <a:gd name="T2" fmla="*/ 0 w 120"/>
                <a:gd name="T3" fmla="*/ 0 h 720"/>
                <a:gd name="T4" fmla="*/ 96 w 120"/>
                <a:gd name="T5" fmla="*/ 24 h 720"/>
                <a:gd name="T6" fmla="*/ 120 w 120"/>
                <a:gd name="T7" fmla="*/ 720 h 720"/>
                <a:gd name="T8" fmla="*/ 24 w 120"/>
                <a:gd name="T9" fmla="*/ 69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720">
                  <a:moveTo>
                    <a:pt x="24" y="690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20" y="720"/>
                  </a:lnTo>
                  <a:lnTo>
                    <a:pt x="24" y="69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" name="Freeform 2458"/>
            <p:cNvSpPr>
              <a:spLocks/>
            </p:cNvSpPr>
            <p:nvPr/>
          </p:nvSpPr>
          <p:spPr bwMode="auto">
            <a:xfrm>
              <a:off x="1899" y="2589"/>
              <a:ext cx="240" cy="108"/>
            </a:xfrm>
            <a:custGeom>
              <a:avLst/>
              <a:gdLst>
                <a:gd name="T0" fmla="*/ 96 w 240"/>
                <a:gd name="T1" fmla="*/ 108 h 108"/>
                <a:gd name="T2" fmla="*/ 240 w 240"/>
                <a:gd name="T3" fmla="*/ 24 h 108"/>
                <a:gd name="T4" fmla="*/ 144 w 240"/>
                <a:gd name="T5" fmla="*/ 0 h 108"/>
                <a:gd name="T6" fmla="*/ 0 w 240"/>
                <a:gd name="T7" fmla="*/ 84 h 108"/>
                <a:gd name="T8" fmla="*/ 96 w 240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08">
                  <a:moveTo>
                    <a:pt x="96" y="108"/>
                  </a:moveTo>
                  <a:lnTo>
                    <a:pt x="240" y="24"/>
                  </a:lnTo>
                  <a:lnTo>
                    <a:pt x="144" y="0"/>
                  </a:lnTo>
                  <a:lnTo>
                    <a:pt x="0" y="84"/>
                  </a:lnTo>
                  <a:lnTo>
                    <a:pt x="96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" name="Freeform 2459"/>
            <p:cNvSpPr>
              <a:spLocks/>
            </p:cNvSpPr>
            <p:nvPr/>
          </p:nvSpPr>
          <p:spPr bwMode="auto">
            <a:xfrm>
              <a:off x="2091" y="2541"/>
              <a:ext cx="162" cy="876"/>
            </a:xfrm>
            <a:custGeom>
              <a:avLst/>
              <a:gdLst>
                <a:gd name="T0" fmla="*/ 24 w 162"/>
                <a:gd name="T1" fmla="*/ 876 h 876"/>
                <a:gd name="T2" fmla="*/ 0 w 162"/>
                <a:gd name="T3" fmla="*/ 78 h 876"/>
                <a:gd name="T4" fmla="*/ 144 w 162"/>
                <a:gd name="T5" fmla="*/ 0 h 876"/>
                <a:gd name="T6" fmla="*/ 162 w 162"/>
                <a:gd name="T7" fmla="*/ 786 h 876"/>
                <a:gd name="T8" fmla="*/ 24 w 162"/>
                <a:gd name="T9" fmla="*/ 87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876">
                  <a:moveTo>
                    <a:pt x="24" y="876"/>
                  </a:moveTo>
                  <a:lnTo>
                    <a:pt x="0" y="78"/>
                  </a:lnTo>
                  <a:lnTo>
                    <a:pt x="144" y="0"/>
                  </a:lnTo>
                  <a:lnTo>
                    <a:pt x="162" y="786"/>
                  </a:lnTo>
                  <a:lnTo>
                    <a:pt x="24" y="87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" name="Freeform 2460"/>
            <p:cNvSpPr>
              <a:spLocks/>
            </p:cNvSpPr>
            <p:nvPr/>
          </p:nvSpPr>
          <p:spPr bwMode="auto">
            <a:xfrm>
              <a:off x="1989" y="2595"/>
              <a:ext cx="126" cy="822"/>
            </a:xfrm>
            <a:custGeom>
              <a:avLst/>
              <a:gdLst>
                <a:gd name="T0" fmla="*/ 30 w 126"/>
                <a:gd name="T1" fmla="*/ 798 h 822"/>
                <a:gd name="T2" fmla="*/ 0 w 126"/>
                <a:gd name="T3" fmla="*/ 0 h 822"/>
                <a:gd name="T4" fmla="*/ 102 w 126"/>
                <a:gd name="T5" fmla="*/ 24 h 822"/>
                <a:gd name="T6" fmla="*/ 126 w 126"/>
                <a:gd name="T7" fmla="*/ 822 h 822"/>
                <a:gd name="T8" fmla="*/ 30 w 126"/>
                <a:gd name="T9" fmla="*/ 798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822">
                  <a:moveTo>
                    <a:pt x="30" y="798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26" y="822"/>
                  </a:lnTo>
                  <a:lnTo>
                    <a:pt x="30" y="79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" name="Freeform 2461"/>
            <p:cNvSpPr>
              <a:spLocks/>
            </p:cNvSpPr>
            <p:nvPr/>
          </p:nvSpPr>
          <p:spPr bwMode="auto">
            <a:xfrm>
              <a:off x="1989" y="2517"/>
              <a:ext cx="246" cy="102"/>
            </a:xfrm>
            <a:custGeom>
              <a:avLst/>
              <a:gdLst>
                <a:gd name="T0" fmla="*/ 102 w 246"/>
                <a:gd name="T1" fmla="*/ 102 h 102"/>
                <a:gd name="T2" fmla="*/ 246 w 246"/>
                <a:gd name="T3" fmla="*/ 24 h 102"/>
                <a:gd name="T4" fmla="*/ 150 w 246"/>
                <a:gd name="T5" fmla="*/ 0 h 102"/>
                <a:gd name="T6" fmla="*/ 0 w 246"/>
                <a:gd name="T7" fmla="*/ 78 h 102"/>
                <a:gd name="T8" fmla="*/ 102 w 246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02">
                  <a:moveTo>
                    <a:pt x="102" y="102"/>
                  </a:moveTo>
                  <a:lnTo>
                    <a:pt x="246" y="24"/>
                  </a:lnTo>
                  <a:lnTo>
                    <a:pt x="150" y="0"/>
                  </a:lnTo>
                  <a:lnTo>
                    <a:pt x="0" y="78"/>
                  </a:lnTo>
                  <a:lnTo>
                    <a:pt x="102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4" name="Freeform 2462"/>
            <p:cNvSpPr>
              <a:spLocks/>
            </p:cNvSpPr>
            <p:nvPr/>
          </p:nvSpPr>
          <p:spPr bwMode="auto">
            <a:xfrm>
              <a:off x="2187" y="2463"/>
              <a:ext cx="162" cy="984"/>
            </a:xfrm>
            <a:custGeom>
              <a:avLst/>
              <a:gdLst>
                <a:gd name="T0" fmla="*/ 24 w 162"/>
                <a:gd name="T1" fmla="*/ 984 h 984"/>
                <a:gd name="T2" fmla="*/ 0 w 162"/>
                <a:gd name="T3" fmla="*/ 78 h 984"/>
                <a:gd name="T4" fmla="*/ 144 w 162"/>
                <a:gd name="T5" fmla="*/ 0 h 984"/>
                <a:gd name="T6" fmla="*/ 162 w 162"/>
                <a:gd name="T7" fmla="*/ 894 h 984"/>
                <a:gd name="T8" fmla="*/ 24 w 162"/>
                <a:gd name="T9" fmla="*/ 984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984">
                  <a:moveTo>
                    <a:pt x="24" y="984"/>
                  </a:moveTo>
                  <a:lnTo>
                    <a:pt x="0" y="78"/>
                  </a:lnTo>
                  <a:lnTo>
                    <a:pt x="144" y="0"/>
                  </a:lnTo>
                  <a:lnTo>
                    <a:pt x="162" y="894"/>
                  </a:lnTo>
                  <a:lnTo>
                    <a:pt x="24" y="98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5" name="Freeform 2463"/>
            <p:cNvSpPr>
              <a:spLocks/>
            </p:cNvSpPr>
            <p:nvPr/>
          </p:nvSpPr>
          <p:spPr bwMode="auto">
            <a:xfrm>
              <a:off x="2085" y="2517"/>
              <a:ext cx="126" cy="930"/>
            </a:xfrm>
            <a:custGeom>
              <a:avLst/>
              <a:gdLst>
                <a:gd name="T0" fmla="*/ 30 w 126"/>
                <a:gd name="T1" fmla="*/ 900 h 930"/>
                <a:gd name="T2" fmla="*/ 0 w 126"/>
                <a:gd name="T3" fmla="*/ 0 h 930"/>
                <a:gd name="T4" fmla="*/ 102 w 126"/>
                <a:gd name="T5" fmla="*/ 24 h 930"/>
                <a:gd name="T6" fmla="*/ 126 w 126"/>
                <a:gd name="T7" fmla="*/ 930 h 930"/>
                <a:gd name="T8" fmla="*/ 30 w 126"/>
                <a:gd name="T9" fmla="*/ 90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930">
                  <a:moveTo>
                    <a:pt x="30" y="900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26" y="930"/>
                  </a:lnTo>
                  <a:lnTo>
                    <a:pt x="30" y="90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6" name="Freeform 2464"/>
            <p:cNvSpPr>
              <a:spLocks/>
            </p:cNvSpPr>
            <p:nvPr/>
          </p:nvSpPr>
          <p:spPr bwMode="auto">
            <a:xfrm>
              <a:off x="2085" y="2439"/>
              <a:ext cx="246" cy="102"/>
            </a:xfrm>
            <a:custGeom>
              <a:avLst/>
              <a:gdLst>
                <a:gd name="T0" fmla="*/ 102 w 246"/>
                <a:gd name="T1" fmla="*/ 102 h 102"/>
                <a:gd name="T2" fmla="*/ 246 w 246"/>
                <a:gd name="T3" fmla="*/ 24 h 102"/>
                <a:gd name="T4" fmla="*/ 150 w 246"/>
                <a:gd name="T5" fmla="*/ 0 h 102"/>
                <a:gd name="T6" fmla="*/ 0 w 246"/>
                <a:gd name="T7" fmla="*/ 78 h 102"/>
                <a:gd name="T8" fmla="*/ 102 w 246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02">
                  <a:moveTo>
                    <a:pt x="102" y="102"/>
                  </a:moveTo>
                  <a:lnTo>
                    <a:pt x="246" y="24"/>
                  </a:lnTo>
                  <a:lnTo>
                    <a:pt x="150" y="0"/>
                  </a:lnTo>
                  <a:lnTo>
                    <a:pt x="0" y="78"/>
                  </a:lnTo>
                  <a:lnTo>
                    <a:pt x="102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7" name="Freeform 2465"/>
            <p:cNvSpPr>
              <a:spLocks/>
            </p:cNvSpPr>
            <p:nvPr/>
          </p:nvSpPr>
          <p:spPr bwMode="auto">
            <a:xfrm>
              <a:off x="2289" y="2385"/>
              <a:ext cx="162" cy="1092"/>
            </a:xfrm>
            <a:custGeom>
              <a:avLst/>
              <a:gdLst>
                <a:gd name="T0" fmla="*/ 24 w 162"/>
                <a:gd name="T1" fmla="*/ 1092 h 1092"/>
                <a:gd name="T2" fmla="*/ 0 w 162"/>
                <a:gd name="T3" fmla="*/ 78 h 1092"/>
                <a:gd name="T4" fmla="*/ 144 w 162"/>
                <a:gd name="T5" fmla="*/ 0 h 1092"/>
                <a:gd name="T6" fmla="*/ 162 w 162"/>
                <a:gd name="T7" fmla="*/ 1002 h 1092"/>
                <a:gd name="T8" fmla="*/ 24 w 162"/>
                <a:gd name="T9" fmla="*/ 1092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092">
                  <a:moveTo>
                    <a:pt x="24" y="1092"/>
                  </a:moveTo>
                  <a:lnTo>
                    <a:pt x="0" y="78"/>
                  </a:lnTo>
                  <a:lnTo>
                    <a:pt x="144" y="0"/>
                  </a:lnTo>
                  <a:lnTo>
                    <a:pt x="162" y="1002"/>
                  </a:lnTo>
                  <a:lnTo>
                    <a:pt x="24" y="109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8" name="Freeform 2466"/>
            <p:cNvSpPr>
              <a:spLocks/>
            </p:cNvSpPr>
            <p:nvPr/>
          </p:nvSpPr>
          <p:spPr bwMode="auto">
            <a:xfrm>
              <a:off x="2187" y="2439"/>
              <a:ext cx="126" cy="1038"/>
            </a:xfrm>
            <a:custGeom>
              <a:avLst/>
              <a:gdLst>
                <a:gd name="T0" fmla="*/ 24 w 126"/>
                <a:gd name="T1" fmla="*/ 1008 h 1038"/>
                <a:gd name="T2" fmla="*/ 0 w 126"/>
                <a:gd name="T3" fmla="*/ 0 h 1038"/>
                <a:gd name="T4" fmla="*/ 102 w 126"/>
                <a:gd name="T5" fmla="*/ 24 h 1038"/>
                <a:gd name="T6" fmla="*/ 126 w 126"/>
                <a:gd name="T7" fmla="*/ 1038 h 1038"/>
                <a:gd name="T8" fmla="*/ 24 w 126"/>
                <a:gd name="T9" fmla="*/ 100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38">
                  <a:moveTo>
                    <a:pt x="24" y="1008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26" y="1038"/>
                  </a:lnTo>
                  <a:lnTo>
                    <a:pt x="24" y="100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9" name="Freeform 2467"/>
            <p:cNvSpPr>
              <a:spLocks/>
            </p:cNvSpPr>
            <p:nvPr/>
          </p:nvSpPr>
          <p:spPr bwMode="auto">
            <a:xfrm>
              <a:off x="2187" y="2361"/>
              <a:ext cx="246" cy="102"/>
            </a:xfrm>
            <a:custGeom>
              <a:avLst/>
              <a:gdLst>
                <a:gd name="T0" fmla="*/ 102 w 246"/>
                <a:gd name="T1" fmla="*/ 102 h 102"/>
                <a:gd name="T2" fmla="*/ 246 w 246"/>
                <a:gd name="T3" fmla="*/ 24 h 102"/>
                <a:gd name="T4" fmla="*/ 144 w 246"/>
                <a:gd name="T5" fmla="*/ 0 h 102"/>
                <a:gd name="T6" fmla="*/ 0 w 246"/>
                <a:gd name="T7" fmla="*/ 78 h 102"/>
                <a:gd name="T8" fmla="*/ 102 w 246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02">
                  <a:moveTo>
                    <a:pt x="102" y="102"/>
                  </a:moveTo>
                  <a:lnTo>
                    <a:pt x="246" y="24"/>
                  </a:lnTo>
                  <a:lnTo>
                    <a:pt x="144" y="0"/>
                  </a:lnTo>
                  <a:lnTo>
                    <a:pt x="0" y="78"/>
                  </a:lnTo>
                  <a:lnTo>
                    <a:pt x="102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40" name="Freeform 2468"/>
            <p:cNvSpPr>
              <a:spLocks/>
            </p:cNvSpPr>
            <p:nvPr/>
          </p:nvSpPr>
          <p:spPr bwMode="auto">
            <a:xfrm>
              <a:off x="2391" y="2307"/>
              <a:ext cx="156" cy="1200"/>
            </a:xfrm>
            <a:custGeom>
              <a:avLst/>
              <a:gdLst>
                <a:gd name="T0" fmla="*/ 18 w 156"/>
                <a:gd name="T1" fmla="*/ 1200 h 1200"/>
                <a:gd name="T2" fmla="*/ 0 w 156"/>
                <a:gd name="T3" fmla="*/ 78 h 1200"/>
                <a:gd name="T4" fmla="*/ 138 w 156"/>
                <a:gd name="T5" fmla="*/ 0 h 1200"/>
                <a:gd name="T6" fmla="*/ 156 w 156"/>
                <a:gd name="T7" fmla="*/ 1110 h 1200"/>
                <a:gd name="T8" fmla="*/ 18 w 156"/>
                <a:gd name="T9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200">
                  <a:moveTo>
                    <a:pt x="18" y="1200"/>
                  </a:moveTo>
                  <a:lnTo>
                    <a:pt x="0" y="78"/>
                  </a:lnTo>
                  <a:lnTo>
                    <a:pt x="138" y="0"/>
                  </a:lnTo>
                  <a:lnTo>
                    <a:pt x="156" y="1110"/>
                  </a:lnTo>
                  <a:lnTo>
                    <a:pt x="18" y="120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41" name="Freeform 2469"/>
            <p:cNvSpPr>
              <a:spLocks/>
            </p:cNvSpPr>
            <p:nvPr/>
          </p:nvSpPr>
          <p:spPr bwMode="auto">
            <a:xfrm>
              <a:off x="2283" y="2361"/>
              <a:ext cx="126" cy="1146"/>
            </a:xfrm>
            <a:custGeom>
              <a:avLst/>
              <a:gdLst>
                <a:gd name="T0" fmla="*/ 30 w 126"/>
                <a:gd name="T1" fmla="*/ 1116 h 1146"/>
                <a:gd name="T2" fmla="*/ 0 w 126"/>
                <a:gd name="T3" fmla="*/ 0 h 1146"/>
                <a:gd name="T4" fmla="*/ 108 w 126"/>
                <a:gd name="T5" fmla="*/ 24 h 1146"/>
                <a:gd name="T6" fmla="*/ 126 w 126"/>
                <a:gd name="T7" fmla="*/ 1146 h 1146"/>
                <a:gd name="T8" fmla="*/ 30 w 126"/>
                <a:gd name="T9" fmla="*/ 1116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146">
                  <a:moveTo>
                    <a:pt x="30" y="1116"/>
                  </a:moveTo>
                  <a:lnTo>
                    <a:pt x="0" y="0"/>
                  </a:lnTo>
                  <a:lnTo>
                    <a:pt x="108" y="24"/>
                  </a:lnTo>
                  <a:lnTo>
                    <a:pt x="126" y="1146"/>
                  </a:lnTo>
                  <a:lnTo>
                    <a:pt x="30" y="11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42" name="Freeform 2470"/>
            <p:cNvSpPr>
              <a:spLocks/>
            </p:cNvSpPr>
            <p:nvPr/>
          </p:nvSpPr>
          <p:spPr bwMode="auto">
            <a:xfrm>
              <a:off x="2283" y="2283"/>
              <a:ext cx="246" cy="102"/>
            </a:xfrm>
            <a:custGeom>
              <a:avLst/>
              <a:gdLst>
                <a:gd name="T0" fmla="*/ 108 w 246"/>
                <a:gd name="T1" fmla="*/ 102 h 102"/>
                <a:gd name="T2" fmla="*/ 246 w 246"/>
                <a:gd name="T3" fmla="*/ 24 h 102"/>
                <a:gd name="T4" fmla="*/ 144 w 246"/>
                <a:gd name="T5" fmla="*/ 0 h 102"/>
                <a:gd name="T6" fmla="*/ 0 w 246"/>
                <a:gd name="T7" fmla="*/ 78 h 102"/>
                <a:gd name="T8" fmla="*/ 108 w 246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02">
                  <a:moveTo>
                    <a:pt x="108" y="102"/>
                  </a:moveTo>
                  <a:lnTo>
                    <a:pt x="246" y="24"/>
                  </a:lnTo>
                  <a:lnTo>
                    <a:pt x="144" y="0"/>
                  </a:lnTo>
                  <a:lnTo>
                    <a:pt x="0" y="78"/>
                  </a:lnTo>
                  <a:lnTo>
                    <a:pt x="108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44" name="Freeform 2472"/>
          <p:cNvSpPr>
            <a:spLocks/>
          </p:cNvSpPr>
          <p:nvPr/>
        </p:nvSpPr>
        <p:spPr bwMode="auto">
          <a:xfrm>
            <a:off x="3957638" y="3529013"/>
            <a:ext cx="247650" cy="2085975"/>
          </a:xfrm>
          <a:custGeom>
            <a:avLst/>
            <a:gdLst>
              <a:gd name="T0" fmla="*/ 18 w 156"/>
              <a:gd name="T1" fmla="*/ 1314 h 1314"/>
              <a:gd name="T2" fmla="*/ 0 w 156"/>
              <a:gd name="T3" fmla="*/ 78 h 1314"/>
              <a:gd name="T4" fmla="*/ 138 w 156"/>
              <a:gd name="T5" fmla="*/ 0 h 1314"/>
              <a:gd name="T6" fmla="*/ 156 w 156"/>
              <a:gd name="T7" fmla="*/ 1218 h 1314"/>
              <a:gd name="T8" fmla="*/ 18 w 156"/>
              <a:gd name="T9" fmla="*/ 1314 h 1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" h="1314">
                <a:moveTo>
                  <a:pt x="18" y="1314"/>
                </a:moveTo>
                <a:lnTo>
                  <a:pt x="0" y="78"/>
                </a:lnTo>
                <a:lnTo>
                  <a:pt x="138" y="0"/>
                </a:lnTo>
                <a:lnTo>
                  <a:pt x="156" y="1218"/>
                </a:lnTo>
                <a:lnTo>
                  <a:pt x="18" y="1314"/>
                </a:lnTo>
                <a:close/>
              </a:path>
            </a:pathLst>
          </a:custGeom>
          <a:solidFill>
            <a:srgbClr val="40404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45" name="Freeform 2473"/>
          <p:cNvSpPr>
            <a:spLocks/>
          </p:cNvSpPr>
          <p:nvPr/>
        </p:nvSpPr>
        <p:spPr bwMode="auto">
          <a:xfrm>
            <a:off x="3786188" y="3614738"/>
            <a:ext cx="200025" cy="2000250"/>
          </a:xfrm>
          <a:custGeom>
            <a:avLst/>
            <a:gdLst>
              <a:gd name="T0" fmla="*/ 24 w 126"/>
              <a:gd name="T1" fmla="*/ 1230 h 1260"/>
              <a:gd name="T2" fmla="*/ 0 w 126"/>
              <a:gd name="T3" fmla="*/ 0 h 1260"/>
              <a:gd name="T4" fmla="*/ 108 w 126"/>
              <a:gd name="T5" fmla="*/ 24 h 1260"/>
              <a:gd name="T6" fmla="*/ 126 w 126"/>
              <a:gd name="T7" fmla="*/ 1260 h 1260"/>
              <a:gd name="T8" fmla="*/ 24 w 126"/>
              <a:gd name="T9" fmla="*/ 1230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" h="1260">
                <a:moveTo>
                  <a:pt x="24" y="1230"/>
                </a:moveTo>
                <a:lnTo>
                  <a:pt x="0" y="0"/>
                </a:lnTo>
                <a:lnTo>
                  <a:pt x="108" y="24"/>
                </a:lnTo>
                <a:lnTo>
                  <a:pt x="126" y="1260"/>
                </a:lnTo>
                <a:lnTo>
                  <a:pt x="24" y="1230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46" name="Freeform 2474"/>
          <p:cNvSpPr>
            <a:spLocks/>
          </p:cNvSpPr>
          <p:nvPr/>
        </p:nvSpPr>
        <p:spPr bwMode="auto">
          <a:xfrm>
            <a:off x="3786188" y="3490913"/>
            <a:ext cx="390525" cy="161925"/>
          </a:xfrm>
          <a:custGeom>
            <a:avLst/>
            <a:gdLst>
              <a:gd name="T0" fmla="*/ 108 w 246"/>
              <a:gd name="T1" fmla="*/ 102 h 102"/>
              <a:gd name="T2" fmla="*/ 246 w 246"/>
              <a:gd name="T3" fmla="*/ 24 h 102"/>
              <a:gd name="T4" fmla="*/ 144 w 246"/>
              <a:gd name="T5" fmla="*/ 0 h 102"/>
              <a:gd name="T6" fmla="*/ 0 w 246"/>
              <a:gd name="T7" fmla="*/ 78 h 102"/>
              <a:gd name="T8" fmla="*/ 108 w 246"/>
              <a:gd name="T9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102">
                <a:moveTo>
                  <a:pt x="108" y="102"/>
                </a:moveTo>
                <a:lnTo>
                  <a:pt x="246" y="24"/>
                </a:lnTo>
                <a:lnTo>
                  <a:pt x="144" y="0"/>
                </a:lnTo>
                <a:lnTo>
                  <a:pt x="0" y="78"/>
                </a:lnTo>
                <a:lnTo>
                  <a:pt x="108" y="102"/>
                </a:lnTo>
                <a:close/>
              </a:path>
            </a:pathLst>
          </a:custGeom>
          <a:solidFill>
            <a:srgbClr val="60606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47" name="Freeform 2475"/>
          <p:cNvSpPr>
            <a:spLocks/>
          </p:cNvSpPr>
          <p:nvPr/>
        </p:nvSpPr>
        <p:spPr bwMode="auto">
          <a:xfrm>
            <a:off x="4119563" y="3395663"/>
            <a:ext cx="247650" cy="2266950"/>
          </a:xfrm>
          <a:custGeom>
            <a:avLst/>
            <a:gdLst>
              <a:gd name="T0" fmla="*/ 18 w 156"/>
              <a:gd name="T1" fmla="*/ 1428 h 1428"/>
              <a:gd name="T2" fmla="*/ 0 w 156"/>
              <a:gd name="T3" fmla="*/ 78 h 1428"/>
              <a:gd name="T4" fmla="*/ 144 w 156"/>
              <a:gd name="T5" fmla="*/ 0 h 1428"/>
              <a:gd name="T6" fmla="*/ 156 w 156"/>
              <a:gd name="T7" fmla="*/ 1332 h 1428"/>
              <a:gd name="T8" fmla="*/ 18 w 156"/>
              <a:gd name="T9" fmla="*/ 1428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" h="1428">
                <a:moveTo>
                  <a:pt x="18" y="1428"/>
                </a:moveTo>
                <a:lnTo>
                  <a:pt x="0" y="78"/>
                </a:lnTo>
                <a:lnTo>
                  <a:pt x="144" y="0"/>
                </a:lnTo>
                <a:lnTo>
                  <a:pt x="156" y="1332"/>
                </a:lnTo>
                <a:lnTo>
                  <a:pt x="18" y="1428"/>
                </a:lnTo>
                <a:close/>
              </a:path>
            </a:pathLst>
          </a:custGeom>
          <a:solidFill>
            <a:srgbClr val="40404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48" name="Freeform 2476"/>
          <p:cNvSpPr>
            <a:spLocks/>
          </p:cNvSpPr>
          <p:nvPr/>
        </p:nvSpPr>
        <p:spPr bwMode="auto">
          <a:xfrm>
            <a:off x="3948113" y="3481388"/>
            <a:ext cx="200025" cy="2181225"/>
          </a:xfrm>
          <a:custGeom>
            <a:avLst/>
            <a:gdLst>
              <a:gd name="T0" fmla="*/ 24 w 126"/>
              <a:gd name="T1" fmla="*/ 1344 h 1374"/>
              <a:gd name="T2" fmla="*/ 0 w 126"/>
              <a:gd name="T3" fmla="*/ 0 h 1374"/>
              <a:gd name="T4" fmla="*/ 108 w 126"/>
              <a:gd name="T5" fmla="*/ 24 h 1374"/>
              <a:gd name="T6" fmla="*/ 126 w 126"/>
              <a:gd name="T7" fmla="*/ 1374 h 1374"/>
              <a:gd name="T8" fmla="*/ 24 w 126"/>
              <a:gd name="T9" fmla="*/ 1344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" h="1374">
                <a:moveTo>
                  <a:pt x="24" y="1344"/>
                </a:moveTo>
                <a:lnTo>
                  <a:pt x="0" y="0"/>
                </a:lnTo>
                <a:lnTo>
                  <a:pt x="108" y="24"/>
                </a:lnTo>
                <a:lnTo>
                  <a:pt x="126" y="1374"/>
                </a:lnTo>
                <a:lnTo>
                  <a:pt x="24" y="1344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49" name="Freeform 2477"/>
          <p:cNvSpPr>
            <a:spLocks/>
          </p:cNvSpPr>
          <p:nvPr/>
        </p:nvSpPr>
        <p:spPr bwMode="auto">
          <a:xfrm>
            <a:off x="3948113" y="3367088"/>
            <a:ext cx="400050" cy="152400"/>
          </a:xfrm>
          <a:custGeom>
            <a:avLst/>
            <a:gdLst>
              <a:gd name="T0" fmla="*/ 108 w 252"/>
              <a:gd name="T1" fmla="*/ 96 h 96"/>
              <a:gd name="T2" fmla="*/ 252 w 252"/>
              <a:gd name="T3" fmla="*/ 18 h 96"/>
              <a:gd name="T4" fmla="*/ 144 w 252"/>
              <a:gd name="T5" fmla="*/ 0 h 96"/>
              <a:gd name="T6" fmla="*/ 0 w 252"/>
              <a:gd name="T7" fmla="*/ 72 h 96"/>
              <a:gd name="T8" fmla="*/ 108 w 252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" h="96">
                <a:moveTo>
                  <a:pt x="108" y="96"/>
                </a:moveTo>
                <a:lnTo>
                  <a:pt x="252" y="18"/>
                </a:lnTo>
                <a:lnTo>
                  <a:pt x="144" y="0"/>
                </a:lnTo>
                <a:lnTo>
                  <a:pt x="0" y="72"/>
                </a:lnTo>
                <a:lnTo>
                  <a:pt x="108" y="96"/>
                </a:lnTo>
                <a:close/>
              </a:path>
            </a:pathLst>
          </a:custGeom>
          <a:solidFill>
            <a:srgbClr val="60606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50" name="Freeform 2478"/>
          <p:cNvSpPr>
            <a:spLocks/>
          </p:cNvSpPr>
          <p:nvPr/>
        </p:nvSpPr>
        <p:spPr bwMode="auto">
          <a:xfrm>
            <a:off x="4291013" y="3262313"/>
            <a:ext cx="238125" cy="2447925"/>
          </a:xfrm>
          <a:custGeom>
            <a:avLst/>
            <a:gdLst>
              <a:gd name="T0" fmla="*/ 12 w 150"/>
              <a:gd name="T1" fmla="*/ 1542 h 1542"/>
              <a:gd name="T2" fmla="*/ 0 w 150"/>
              <a:gd name="T3" fmla="*/ 78 h 1542"/>
              <a:gd name="T4" fmla="*/ 138 w 150"/>
              <a:gd name="T5" fmla="*/ 0 h 1542"/>
              <a:gd name="T6" fmla="*/ 150 w 150"/>
              <a:gd name="T7" fmla="*/ 1446 h 1542"/>
              <a:gd name="T8" fmla="*/ 12 w 150"/>
              <a:gd name="T9" fmla="*/ 1542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1542">
                <a:moveTo>
                  <a:pt x="12" y="1542"/>
                </a:moveTo>
                <a:lnTo>
                  <a:pt x="0" y="78"/>
                </a:lnTo>
                <a:lnTo>
                  <a:pt x="138" y="0"/>
                </a:lnTo>
                <a:lnTo>
                  <a:pt x="150" y="1446"/>
                </a:lnTo>
                <a:lnTo>
                  <a:pt x="12" y="1542"/>
                </a:lnTo>
                <a:close/>
              </a:path>
            </a:pathLst>
          </a:custGeom>
          <a:solidFill>
            <a:srgbClr val="40404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51" name="Freeform 2479"/>
          <p:cNvSpPr>
            <a:spLocks/>
          </p:cNvSpPr>
          <p:nvPr/>
        </p:nvSpPr>
        <p:spPr bwMode="auto">
          <a:xfrm>
            <a:off x="4119563" y="3348038"/>
            <a:ext cx="190500" cy="2362200"/>
          </a:xfrm>
          <a:custGeom>
            <a:avLst/>
            <a:gdLst>
              <a:gd name="T0" fmla="*/ 18 w 120"/>
              <a:gd name="T1" fmla="*/ 1458 h 1488"/>
              <a:gd name="T2" fmla="*/ 0 w 120"/>
              <a:gd name="T3" fmla="*/ 0 h 1488"/>
              <a:gd name="T4" fmla="*/ 108 w 120"/>
              <a:gd name="T5" fmla="*/ 24 h 1488"/>
              <a:gd name="T6" fmla="*/ 120 w 120"/>
              <a:gd name="T7" fmla="*/ 1488 h 1488"/>
              <a:gd name="T8" fmla="*/ 18 w 120"/>
              <a:gd name="T9" fmla="*/ 1458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" h="1488">
                <a:moveTo>
                  <a:pt x="18" y="1458"/>
                </a:moveTo>
                <a:lnTo>
                  <a:pt x="0" y="0"/>
                </a:lnTo>
                <a:lnTo>
                  <a:pt x="108" y="24"/>
                </a:lnTo>
                <a:lnTo>
                  <a:pt x="120" y="1488"/>
                </a:lnTo>
                <a:lnTo>
                  <a:pt x="18" y="1458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52" name="Freeform 2480"/>
          <p:cNvSpPr>
            <a:spLocks/>
          </p:cNvSpPr>
          <p:nvPr/>
        </p:nvSpPr>
        <p:spPr bwMode="auto">
          <a:xfrm>
            <a:off x="4119563" y="3233738"/>
            <a:ext cx="390525" cy="152400"/>
          </a:xfrm>
          <a:custGeom>
            <a:avLst/>
            <a:gdLst>
              <a:gd name="T0" fmla="*/ 108 w 246"/>
              <a:gd name="T1" fmla="*/ 96 h 96"/>
              <a:gd name="T2" fmla="*/ 246 w 246"/>
              <a:gd name="T3" fmla="*/ 18 h 96"/>
              <a:gd name="T4" fmla="*/ 144 w 246"/>
              <a:gd name="T5" fmla="*/ 0 h 96"/>
              <a:gd name="T6" fmla="*/ 0 w 246"/>
              <a:gd name="T7" fmla="*/ 72 h 96"/>
              <a:gd name="T8" fmla="*/ 108 w 246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96">
                <a:moveTo>
                  <a:pt x="108" y="96"/>
                </a:moveTo>
                <a:lnTo>
                  <a:pt x="246" y="18"/>
                </a:lnTo>
                <a:lnTo>
                  <a:pt x="144" y="0"/>
                </a:lnTo>
                <a:lnTo>
                  <a:pt x="0" y="72"/>
                </a:lnTo>
                <a:lnTo>
                  <a:pt x="108" y="96"/>
                </a:lnTo>
                <a:close/>
              </a:path>
            </a:pathLst>
          </a:custGeom>
          <a:solidFill>
            <a:srgbClr val="60606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53" name="Freeform 2481"/>
          <p:cNvSpPr>
            <a:spLocks/>
          </p:cNvSpPr>
          <p:nvPr/>
        </p:nvSpPr>
        <p:spPr bwMode="auto">
          <a:xfrm>
            <a:off x="4462463" y="3128963"/>
            <a:ext cx="228600" cy="2628900"/>
          </a:xfrm>
          <a:custGeom>
            <a:avLst/>
            <a:gdLst>
              <a:gd name="T0" fmla="*/ 12 w 144"/>
              <a:gd name="T1" fmla="*/ 1656 h 1656"/>
              <a:gd name="T2" fmla="*/ 0 w 144"/>
              <a:gd name="T3" fmla="*/ 78 h 1656"/>
              <a:gd name="T4" fmla="*/ 138 w 144"/>
              <a:gd name="T5" fmla="*/ 0 h 1656"/>
              <a:gd name="T6" fmla="*/ 144 w 144"/>
              <a:gd name="T7" fmla="*/ 1560 h 1656"/>
              <a:gd name="T8" fmla="*/ 12 w 144"/>
              <a:gd name="T9" fmla="*/ 1656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" h="1656">
                <a:moveTo>
                  <a:pt x="12" y="1656"/>
                </a:moveTo>
                <a:lnTo>
                  <a:pt x="0" y="78"/>
                </a:lnTo>
                <a:lnTo>
                  <a:pt x="138" y="0"/>
                </a:lnTo>
                <a:lnTo>
                  <a:pt x="144" y="1560"/>
                </a:lnTo>
                <a:lnTo>
                  <a:pt x="12" y="1656"/>
                </a:lnTo>
                <a:close/>
              </a:path>
            </a:pathLst>
          </a:custGeom>
          <a:solidFill>
            <a:srgbClr val="40404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54" name="Freeform 2482"/>
          <p:cNvSpPr>
            <a:spLocks/>
          </p:cNvSpPr>
          <p:nvPr/>
        </p:nvSpPr>
        <p:spPr bwMode="auto">
          <a:xfrm>
            <a:off x="4291013" y="3214688"/>
            <a:ext cx="190500" cy="2543175"/>
          </a:xfrm>
          <a:custGeom>
            <a:avLst/>
            <a:gdLst>
              <a:gd name="T0" fmla="*/ 12 w 120"/>
              <a:gd name="T1" fmla="*/ 1572 h 1602"/>
              <a:gd name="T2" fmla="*/ 0 w 120"/>
              <a:gd name="T3" fmla="*/ 0 h 1602"/>
              <a:gd name="T4" fmla="*/ 108 w 120"/>
              <a:gd name="T5" fmla="*/ 24 h 1602"/>
              <a:gd name="T6" fmla="*/ 120 w 120"/>
              <a:gd name="T7" fmla="*/ 1602 h 1602"/>
              <a:gd name="T8" fmla="*/ 12 w 120"/>
              <a:gd name="T9" fmla="*/ 1572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" h="1602">
                <a:moveTo>
                  <a:pt x="12" y="1572"/>
                </a:moveTo>
                <a:lnTo>
                  <a:pt x="0" y="0"/>
                </a:lnTo>
                <a:lnTo>
                  <a:pt x="108" y="24"/>
                </a:lnTo>
                <a:lnTo>
                  <a:pt x="120" y="1602"/>
                </a:lnTo>
                <a:lnTo>
                  <a:pt x="12" y="1572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55" name="Freeform 2483"/>
          <p:cNvSpPr>
            <a:spLocks/>
          </p:cNvSpPr>
          <p:nvPr/>
        </p:nvSpPr>
        <p:spPr bwMode="auto">
          <a:xfrm>
            <a:off x="4291013" y="3090863"/>
            <a:ext cx="390525" cy="161925"/>
          </a:xfrm>
          <a:custGeom>
            <a:avLst/>
            <a:gdLst>
              <a:gd name="T0" fmla="*/ 108 w 246"/>
              <a:gd name="T1" fmla="*/ 102 h 102"/>
              <a:gd name="T2" fmla="*/ 246 w 246"/>
              <a:gd name="T3" fmla="*/ 24 h 102"/>
              <a:gd name="T4" fmla="*/ 138 w 246"/>
              <a:gd name="T5" fmla="*/ 0 h 102"/>
              <a:gd name="T6" fmla="*/ 0 w 246"/>
              <a:gd name="T7" fmla="*/ 78 h 102"/>
              <a:gd name="T8" fmla="*/ 108 w 246"/>
              <a:gd name="T9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102">
                <a:moveTo>
                  <a:pt x="108" y="102"/>
                </a:moveTo>
                <a:lnTo>
                  <a:pt x="246" y="24"/>
                </a:lnTo>
                <a:lnTo>
                  <a:pt x="138" y="0"/>
                </a:lnTo>
                <a:lnTo>
                  <a:pt x="0" y="78"/>
                </a:lnTo>
                <a:lnTo>
                  <a:pt x="108" y="102"/>
                </a:lnTo>
                <a:close/>
              </a:path>
            </a:pathLst>
          </a:custGeom>
          <a:solidFill>
            <a:srgbClr val="60606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56" name="Line 2484"/>
          <p:cNvSpPr>
            <a:spLocks noChangeShapeType="1"/>
          </p:cNvSpPr>
          <p:nvPr/>
        </p:nvSpPr>
        <p:spPr bwMode="auto">
          <a:xfrm flipH="1" flipV="1">
            <a:off x="1881188" y="2528888"/>
            <a:ext cx="142875" cy="25050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57" name="Line 2485"/>
          <p:cNvSpPr>
            <a:spLocks noChangeShapeType="1"/>
          </p:cNvSpPr>
          <p:nvPr/>
        </p:nvSpPr>
        <p:spPr bwMode="auto">
          <a:xfrm flipH="1">
            <a:off x="1957388" y="5033963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58" name="Line 2486"/>
          <p:cNvSpPr>
            <a:spLocks noChangeShapeType="1"/>
          </p:cNvSpPr>
          <p:nvPr/>
        </p:nvSpPr>
        <p:spPr bwMode="auto">
          <a:xfrm flipH="1">
            <a:off x="1938338" y="4738688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59" name="Line 2487"/>
          <p:cNvSpPr>
            <a:spLocks noChangeShapeType="1"/>
          </p:cNvSpPr>
          <p:nvPr/>
        </p:nvSpPr>
        <p:spPr bwMode="auto">
          <a:xfrm flipH="1">
            <a:off x="1928813" y="4433888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60" name="Line 2488"/>
          <p:cNvSpPr>
            <a:spLocks noChangeShapeType="1"/>
          </p:cNvSpPr>
          <p:nvPr/>
        </p:nvSpPr>
        <p:spPr bwMode="auto">
          <a:xfrm flipH="1">
            <a:off x="1909763" y="4119563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61" name="Line 2489"/>
          <p:cNvSpPr>
            <a:spLocks noChangeShapeType="1"/>
          </p:cNvSpPr>
          <p:nvPr/>
        </p:nvSpPr>
        <p:spPr bwMode="auto">
          <a:xfrm flipH="1">
            <a:off x="1890713" y="3814763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62" name="Line 2490"/>
          <p:cNvSpPr>
            <a:spLocks noChangeShapeType="1"/>
          </p:cNvSpPr>
          <p:nvPr/>
        </p:nvSpPr>
        <p:spPr bwMode="auto">
          <a:xfrm flipH="1">
            <a:off x="1871663" y="3500438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63" name="Line 2491"/>
          <p:cNvSpPr>
            <a:spLocks noChangeShapeType="1"/>
          </p:cNvSpPr>
          <p:nvPr/>
        </p:nvSpPr>
        <p:spPr bwMode="auto">
          <a:xfrm flipH="1">
            <a:off x="1852613" y="3176588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64" name="Line 2492"/>
          <p:cNvSpPr>
            <a:spLocks noChangeShapeType="1"/>
          </p:cNvSpPr>
          <p:nvPr/>
        </p:nvSpPr>
        <p:spPr bwMode="auto">
          <a:xfrm flipH="1">
            <a:off x="1833563" y="2852738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65" name="Line 2493"/>
          <p:cNvSpPr>
            <a:spLocks noChangeShapeType="1"/>
          </p:cNvSpPr>
          <p:nvPr/>
        </p:nvSpPr>
        <p:spPr bwMode="auto">
          <a:xfrm flipH="1">
            <a:off x="1814513" y="2528888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66" name="Rectangle 2494"/>
          <p:cNvSpPr>
            <a:spLocks noChangeArrowheads="1"/>
          </p:cNvSpPr>
          <p:nvPr/>
        </p:nvSpPr>
        <p:spPr bwMode="auto">
          <a:xfrm>
            <a:off x="1843088" y="4948238"/>
            <a:ext cx="152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5567" name="Rectangle 2495"/>
          <p:cNvSpPr>
            <a:spLocks noChangeArrowheads="1"/>
          </p:cNvSpPr>
          <p:nvPr/>
        </p:nvSpPr>
        <p:spPr bwMode="auto">
          <a:xfrm>
            <a:off x="1824038" y="4652963"/>
            <a:ext cx="152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5568" name="Rectangle 2496"/>
          <p:cNvSpPr>
            <a:spLocks noChangeArrowheads="1"/>
          </p:cNvSpPr>
          <p:nvPr/>
        </p:nvSpPr>
        <p:spPr bwMode="auto">
          <a:xfrm>
            <a:off x="1814513" y="4348163"/>
            <a:ext cx="152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5569" name="Rectangle 2497"/>
          <p:cNvSpPr>
            <a:spLocks noChangeArrowheads="1"/>
          </p:cNvSpPr>
          <p:nvPr/>
        </p:nvSpPr>
        <p:spPr bwMode="auto">
          <a:xfrm>
            <a:off x="1795463" y="4033838"/>
            <a:ext cx="152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6</a:t>
            </a:r>
            <a:endParaRPr lang="en-US"/>
          </a:p>
        </p:txBody>
      </p:sp>
      <p:sp>
        <p:nvSpPr>
          <p:cNvPr id="5570" name="Rectangle 2498"/>
          <p:cNvSpPr>
            <a:spLocks noChangeArrowheads="1"/>
          </p:cNvSpPr>
          <p:nvPr/>
        </p:nvSpPr>
        <p:spPr bwMode="auto">
          <a:xfrm>
            <a:off x="1776413" y="3729038"/>
            <a:ext cx="152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8</a:t>
            </a:r>
            <a:endParaRPr lang="en-US"/>
          </a:p>
        </p:txBody>
      </p:sp>
      <p:sp>
        <p:nvSpPr>
          <p:cNvPr id="5571" name="Rectangle 2499"/>
          <p:cNvSpPr>
            <a:spLocks noChangeArrowheads="1"/>
          </p:cNvSpPr>
          <p:nvPr/>
        </p:nvSpPr>
        <p:spPr bwMode="auto">
          <a:xfrm>
            <a:off x="1671638" y="3414713"/>
            <a:ext cx="2381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10</a:t>
            </a:r>
            <a:endParaRPr lang="en-US"/>
          </a:p>
        </p:txBody>
      </p:sp>
      <p:sp>
        <p:nvSpPr>
          <p:cNvPr id="5572" name="Rectangle 2500"/>
          <p:cNvSpPr>
            <a:spLocks noChangeArrowheads="1"/>
          </p:cNvSpPr>
          <p:nvPr/>
        </p:nvSpPr>
        <p:spPr bwMode="auto">
          <a:xfrm>
            <a:off x="1652588" y="3090863"/>
            <a:ext cx="2381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12</a:t>
            </a:r>
            <a:endParaRPr lang="en-US"/>
          </a:p>
        </p:txBody>
      </p:sp>
      <p:sp>
        <p:nvSpPr>
          <p:cNvPr id="5573" name="Rectangle 2501"/>
          <p:cNvSpPr>
            <a:spLocks noChangeArrowheads="1"/>
          </p:cNvSpPr>
          <p:nvPr/>
        </p:nvSpPr>
        <p:spPr bwMode="auto">
          <a:xfrm>
            <a:off x="1633538" y="2767013"/>
            <a:ext cx="2381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14</a:t>
            </a:r>
            <a:endParaRPr lang="en-US"/>
          </a:p>
        </p:txBody>
      </p:sp>
      <p:sp>
        <p:nvSpPr>
          <p:cNvPr id="5574" name="Rectangle 2502"/>
          <p:cNvSpPr>
            <a:spLocks noChangeArrowheads="1"/>
          </p:cNvSpPr>
          <p:nvPr/>
        </p:nvSpPr>
        <p:spPr bwMode="auto">
          <a:xfrm>
            <a:off x="1614488" y="2443163"/>
            <a:ext cx="2381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16</a:t>
            </a:r>
            <a:endParaRPr lang="en-US"/>
          </a:p>
        </p:txBody>
      </p:sp>
      <p:sp>
        <p:nvSpPr>
          <p:cNvPr id="5575" name="Rectangle 2503"/>
          <p:cNvSpPr>
            <a:spLocks noChangeArrowheads="1"/>
          </p:cNvSpPr>
          <p:nvPr/>
        </p:nvSpPr>
        <p:spPr bwMode="auto">
          <a:xfrm>
            <a:off x="3357563" y="795338"/>
            <a:ext cx="23637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charset="0"/>
              </a:rPr>
              <a:t>Unsigned addition (4-bit word)</a:t>
            </a:r>
            <a:endParaRPr lang="en-US"/>
          </a:p>
        </p:txBody>
      </p:sp>
      <p:sp>
        <p:nvSpPr>
          <p:cNvPr id="5576" name="Rectangle 2504"/>
          <p:cNvSpPr>
            <a:spLocks noChangeArrowheads="1"/>
          </p:cNvSpPr>
          <p:nvPr/>
        </p:nvSpPr>
        <p:spPr bwMode="auto">
          <a:xfrm>
            <a:off x="1357313" y="633413"/>
            <a:ext cx="6419850" cy="5591175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6" name="Group 828"/>
          <p:cNvGrpSpPr>
            <a:grpSpLocks/>
          </p:cNvGrpSpPr>
          <p:nvPr/>
        </p:nvGrpSpPr>
        <p:grpSpPr bwMode="auto">
          <a:xfrm>
            <a:off x="2286000" y="1752600"/>
            <a:ext cx="4038600" cy="1524000"/>
            <a:chOff x="1440" y="1104"/>
            <a:chExt cx="2544" cy="960"/>
          </a:xfrm>
        </p:grpSpPr>
        <p:sp>
          <p:nvSpPr>
            <p:cNvPr id="2873" name="Line 825"/>
            <p:cNvSpPr>
              <a:spLocks noChangeShapeType="1"/>
            </p:cNvSpPr>
            <p:nvPr/>
          </p:nvSpPr>
          <p:spPr bwMode="auto">
            <a:xfrm>
              <a:off x="1920" y="18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" name="Text Box 824"/>
            <p:cNvSpPr txBox="1">
              <a:spLocks noChangeArrowheads="1"/>
            </p:cNvSpPr>
            <p:nvPr/>
          </p:nvSpPr>
          <p:spPr bwMode="auto">
            <a:xfrm>
              <a:off x="1440" y="1680"/>
              <a:ext cx="484" cy="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Normal</a:t>
              </a:r>
            </a:p>
          </p:txBody>
        </p:sp>
        <p:sp>
          <p:nvSpPr>
            <p:cNvPr id="2874" name="Line 826"/>
            <p:cNvSpPr>
              <a:spLocks noChangeShapeType="1"/>
            </p:cNvSpPr>
            <p:nvPr/>
          </p:nvSpPr>
          <p:spPr bwMode="auto">
            <a:xfrm>
              <a:off x="3840" y="12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" name="Text Box 827"/>
            <p:cNvSpPr txBox="1">
              <a:spLocks noChangeArrowheads="1"/>
            </p:cNvSpPr>
            <p:nvPr/>
          </p:nvSpPr>
          <p:spPr bwMode="auto">
            <a:xfrm>
              <a:off x="3360" y="1104"/>
              <a:ext cx="565" cy="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Overflow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35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6</cp:revision>
  <dcterms:created xsi:type="dcterms:W3CDTF">2001-02-08T21:21:09Z</dcterms:created>
  <dcterms:modified xsi:type="dcterms:W3CDTF">2014-08-06T00:22:54Z</dcterms:modified>
</cp:coreProperties>
</file>