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-72" y="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E135A9-C242-A340-8BFC-6437BDA915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3D064C-632C-4B4B-B8BC-BBE435ACD1EB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26187-5CB4-1F4D-B958-540F5F8781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EB814-35AF-5541-8250-D5666BA6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FAE68-8D97-A440-89D0-1DF707EAD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123A6-804C-8846-8FAE-9CB7D7C30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1B0CC-8897-5049-9BC2-3109110DA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7282D-D465-D643-8197-D97C1886C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41C62-26BF-EE46-A6C6-4905DBD9B4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5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4A357-E895-7044-9692-4CE8C65315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38A4B-9A7C-134C-8012-C5C3392F5A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3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40A05-7057-E549-8A33-F70DB24B52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10C968-5A43-324C-83DF-45286F71F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0B25F5-A19F-3142-BDE7-3C4C955D55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9"/>
          <p:cNvSpPr txBox="1">
            <a:spLocks noChangeArrowheads="1"/>
          </p:cNvSpPr>
          <p:nvPr/>
        </p:nvSpPr>
        <p:spPr bwMode="auto">
          <a:xfrm>
            <a:off x="457200" y="2743200"/>
            <a:ext cx="590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[1011]</a:t>
            </a:r>
          </a:p>
        </p:txBody>
      </p:sp>
      <p:sp>
        <p:nvSpPr>
          <p:cNvPr id="2051" name="Text Box 30"/>
          <p:cNvSpPr txBox="1">
            <a:spLocks noChangeArrowheads="1"/>
          </p:cNvSpPr>
          <p:nvPr/>
        </p:nvSpPr>
        <p:spPr bwMode="auto">
          <a:xfrm>
            <a:off x="457200" y="3352800"/>
            <a:ext cx="590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[1111]</a:t>
            </a:r>
          </a:p>
        </p:txBody>
      </p:sp>
      <p:grpSp>
        <p:nvGrpSpPr>
          <p:cNvPr id="2052" name="Group 34"/>
          <p:cNvGrpSpPr>
            <a:grpSpLocks/>
          </p:cNvGrpSpPr>
          <p:nvPr/>
        </p:nvGrpSpPr>
        <p:grpSpPr bwMode="auto">
          <a:xfrm>
            <a:off x="2209800" y="2514600"/>
            <a:ext cx="152400" cy="152400"/>
            <a:chOff x="816" y="1440"/>
            <a:chExt cx="96" cy="192"/>
          </a:xfrm>
        </p:grpSpPr>
        <p:sp>
          <p:nvSpPr>
            <p:cNvPr id="2186" name="Rectangle 33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Line 32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3" name="Group 35"/>
          <p:cNvGrpSpPr>
            <a:grpSpLocks/>
          </p:cNvGrpSpPr>
          <p:nvPr/>
        </p:nvGrpSpPr>
        <p:grpSpPr bwMode="auto">
          <a:xfrm>
            <a:off x="2362200" y="2514600"/>
            <a:ext cx="152400" cy="152400"/>
            <a:chOff x="816" y="1440"/>
            <a:chExt cx="96" cy="192"/>
          </a:xfrm>
        </p:grpSpPr>
        <p:sp>
          <p:nvSpPr>
            <p:cNvPr id="2184" name="Rectangle 36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5" name="Line 37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4" name="Group 38"/>
          <p:cNvGrpSpPr>
            <a:grpSpLocks/>
          </p:cNvGrpSpPr>
          <p:nvPr/>
        </p:nvGrpSpPr>
        <p:grpSpPr bwMode="auto">
          <a:xfrm>
            <a:off x="2514600" y="2514600"/>
            <a:ext cx="152400" cy="152400"/>
            <a:chOff x="816" y="1440"/>
            <a:chExt cx="96" cy="192"/>
          </a:xfrm>
        </p:grpSpPr>
        <p:sp>
          <p:nvSpPr>
            <p:cNvPr id="2182" name="Rectangle 39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3" name="Line 40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5" name="Group 41"/>
          <p:cNvGrpSpPr>
            <a:grpSpLocks/>
          </p:cNvGrpSpPr>
          <p:nvPr/>
        </p:nvGrpSpPr>
        <p:grpSpPr bwMode="auto">
          <a:xfrm>
            <a:off x="2667000" y="2514600"/>
            <a:ext cx="152400" cy="152400"/>
            <a:chOff x="816" y="1440"/>
            <a:chExt cx="96" cy="192"/>
          </a:xfrm>
        </p:grpSpPr>
        <p:sp>
          <p:nvSpPr>
            <p:cNvPr id="2" name="Rectangle 42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" name="Line 43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6" name="Group 44"/>
          <p:cNvGrpSpPr>
            <a:grpSpLocks/>
          </p:cNvGrpSpPr>
          <p:nvPr/>
        </p:nvGrpSpPr>
        <p:grpSpPr bwMode="auto">
          <a:xfrm>
            <a:off x="2819400" y="2514600"/>
            <a:ext cx="152400" cy="152400"/>
            <a:chOff x="816" y="1440"/>
            <a:chExt cx="96" cy="192"/>
          </a:xfrm>
        </p:grpSpPr>
        <p:sp>
          <p:nvSpPr>
            <p:cNvPr id="3" name="Rectangle 45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7" name="Group 47"/>
          <p:cNvGrpSpPr>
            <a:grpSpLocks/>
          </p:cNvGrpSpPr>
          <p:nvPr/>
        </p:nvGrpSpPr>
        <p:grpSpPr bwMode="auto">
          <a:xfrm>
            <a:off x="2971800" y="2514600"/>
            <a:ext cx="152400" cy="152400"/>
            <a:chOff x="816" y="1440"/>
            <a:chExt cx="96" cy="192"/>
          </a:xfrm>
        </p:grpSpPr>
        <p:sp>
          <p:nvSpPr>
            <p:cNvPr id="2176" name="Rectangle 48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7" name="Line 49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8" name="Group 50"/>
          <p:cNvGrpSpPr>
            <a:grpSpLocks/>
          </p:cNvGrpSpPr>
          <p:nvPr/>
        </p:nvGrpSpPr>
        <p:grpSpPr bwMode="auto">
          <a:xfrm>
            <a:off x="3124200" y="2514600"/>
            <a:ext cx="152400" cy="152400"/>
            <a:chOff x="816" y="1440"/>
            <a:chExt cx="96" cy="192"/>
          </a:xfrm>
        </p:grpSpPr>
        <p:sp>
          <p:nvSpPr>
            <p:cNvPr id="2174" name="Rectangle 51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" name="Line 52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9" name="Group 53"/>
          <p:cNvGrpSpPr>
            <a:grpSpLocks/>
          </p:cNvGrpSpPr>
          <p:nvPr/>
        </p:nvGrpSpPr>
        <p:grpSpPr bwMode="auto">
          <a:xfrm>
            <a:off x="3276600" y="2514600"/>
            <a:ext cx="152400" cy="152400"/>
            <a:chOff x="816" y="1440"/>
            <a:chExt cx="96" cy="192"/>
          </a:xfrm>
        </p:grpSpPr>
        <p:sp>
          <p:nvSpPr>
            <p:cNvPr id="2172" name="Rectangle 54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3" name="Line 55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0" name="Group 56"/>
          <p:cNvGrpSpPr>
            <a:grpSpLocks/>
          </p:cNvGrpSpPr>
          <p:nvPr/>
        </p:nvGrpSpPr>
        <p:grpSpPr bwMode="auto">
          <a:xfrm>
            <a:off x="3429000" y="2514600"/>
            <a:ext cx="152400" cy="152400"/>
            <a:chOff x="816" y="1440"/>
            <a:chExt cx="96" cy="192"/>
          </a:xfrm>
        </p:grpSpPr>
        <p:sp>
          <p:nvSpPr>
            <p:cNvPr id="5" name="Rectangle 57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" name="Line 58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1" name="Rectangle 84"/>
          <p:cNvSpPr>
            <a:spLocks noChangeArrowheads="1"/>
          </p:cNvSpPr>
          <p:nvPr/>
        </p:nvSpPr>
        <p:spPr bwMode="auto">
          <a:xfrm>
            <a:off x="22098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0</a:t>
            </a:r>
          </a:p>
        </p:txBody>
      </p:sp>
      <p:sp>
        <p:nvSpPr>
          <p:cNvPr id="2062" name="Rectangle 85"/>
          <p:cNvSpPr>
            <a:spLocks noChangeArrowheads="1"/>
          </p:cNvSpPr>
          <p:nvPr/>
        </p:nvSpPr>
        <p:spPr bwMode="auto">
          <a:xfrm>
            <a:off x="23622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1</a:t>
            </a:r>
          </a:p>
        </p:txBody>
      </p:sp>
      <p:sp>
        <p:nvSpPr>
          <p:cNvPr id="2063" name="Rectangle 86"/>
          <p:cNvSpPr>
            <a:spLocks noChangeArrowheads="1"/>
          </p:cNvSpPr>
          <p:nvPr/>
        </p:nvSpPr>
        <p:spPr bwMode="auto">
          <a:xfrm>
            <a:off x="25146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2</a:t>
            </a:r>
          </a:p>
        </p:txBody>
      </p:sp>
      <p:sp>
        <p:nvSpPr>
          <p:cNvPr id="2064" name="Rectangle 87"/>
          <p:cNvSpPr>
            <a:spLocks noChangeArrowheads="1"/>
          </p:cNvSpPr>
          <p:nvPr/>
        </p:nvSpPr>
        <p:spPr bwMode="auto">
          <a:xfrm>
            <a:off x="26670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3</a:t>
            </a:r>
          </a:p>
        </p:txBody>
      </p:sp>
      <p:sp>
        <p:nvSpPr>
          <p:cNvPr id="2065" name="Rectangle 88"/>
          <p:cNvSpPr>
            <a:spLocks noChangeArrowheads="1"/>
          </p:cNvSpPr>
          <p:nvPr/>
        </p:nvSpPr>
        <p:spPr bwMode="auto">
          <a:xfrm>
            <a:off x="28194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4</a:t>
            </a:r>
          </a:p>
        </p:txBody>
      </p:sp>
      <p:sp>
        <p:nvSpPr>
          <p:cNvPr id="2066" name="Rectangle 89"/>
          <p:cNvSpPr>
            <a:spLocks noChangeArrowheads="1"/>
          </p:cNvSpPr>
          <p:nvPr/>
        </p:nvSpPr>
        <p:spPr bwMode="auto">
          <a:xfrm>
            <a:off x="29718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5</a:t>
            </a:r>
          </a:p>
        </p:txBody>
      </p:sp>
      <p:sp>
        <p:nvSpPr>
          <p:cNvPr id="2067" name="Rectangle 90"/>
          <p:cNvSpPr>
            <a:spLocks noChangeArrowheads="1"/>
          </p:cNvSpPr>
          <p:nvPr/>
        </p:nvSpPr>
        <p:spPr bwMode="auto">
          <a:xfrm>
            <a:off x="31242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6</a:t>
            </a:r>
          </a:p>
        </p:txBody>
      </p:sp>
      <p:sp>
        <p:nvSpPr>
          <p:cNvPr id="2068" name="Rectangle 91"/>
          <p:cNvSpPr>
            <a:spLocks noChangeArrowheads="1"/>
          </p:cNvSpPr>
          <p:nvPr/>
        </p:nvSpPr>
        <p:spPr bwMode="auto">
          <a:xfrm>
            <a:off x="32766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7</a:t>
            </a:r>
          </a:p>
        </p:txBody>
      </p:sp>
      <p:sp>
        <p:nvSpPr>
          <p:cNvPr id="2069" name="Rectangle 92"/>
          <p:cNvSpPr>
            <a:spLocks noChangeArrowheads="1"/>
          </p:cNvSpPr>
          <p:nvPr/>
        </p:nvSpPr>
        <p:spPr bwMode="auto">
          <a:xfrm>
            <a:off x="34290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8</a:t>
            </a:r>
          </a:p>
        </p:txBody>
      </p:sp>
      <p:sp>
        <p:nvSpPr>
          <p:cNvPr id="2151" name="AutoShape 103"/>
          <p:cNvSpPr>
            <a:spLocks noChangeArrowheads="1"/>
          </p:cNvSpPr>
          <p:nvPr/>
        </p:nvSpPr>
        <p:spPr bwMode="auto">
          <a:xfrm>
            <a:off x="2743200" y="17526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52" name="AutoShape 104"/>
          <p:cNvSpPr>
            <a:spLocks noChangeArrowheads="1"/>
          </p:cNvSpPr>
          <p:nvPr/>
        </p:nvSpPr>
        <p:spPr bwMode="auto">
          <a:xfrm>
            <a:off x="2438400" y="19812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53" name="AutoShape 105"/>
          <p:cNvSpPr>
            <a:spLocks noChangeArrowheads="1"/>
          </p:cNvSpPr>
          <p:nvPr/>
        </p:nvSpPr>
        <p:spPr bwMode="auto">
          <a:xfrm>
            <a:off x="2286000" y="22098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55" name="Rectangle 107"/>
          <p:cNvSpPr>
            <a:spLocks noChangeArrowheads="1"/>
          </p:cNvSpPr>
          <p:nvPr/>
        </p:nvSpPr>
        <p:spPr bwMode="auto">
          <a:xfrm>
            <a:off x="2286000" y="1752600"/>
            <a:ext cx="4572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56" name="Rectangle 108"/>
          <p:cNvSpPr>
            <a:spLocks noChangeArrowheads="1"/>
          </p:cNvSpPr>
          <p:nvPr/>
        </p:nvSpPr>
        <p:spPr bwMode="auto">
          <a:xfrm>
            <a:off x="2286000" y="1981200"/>
            <a:ext cx="1524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75" name="Text Box 109"/>
          <p:cNvSpPr txBox="1">
            <a:spLocks noChangeArrowheads="1"/>
          </p:cNvSpPr>
          <p:nvPr/>
        </p:nvSpPr>
        <p:spPr bwMode="auto">
          <a:xfrm>
            <a:off x="2286000" y="1219200"/>
            <a:ext cx="739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Times New Roman" charset="0"/>
                <a:sym typeface="Symbol" charset="0"/>
              </a:rPr>
              <a:t>– </a:t>
            </a:r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3</a:t>
            </a:r>
            <a:r>
              <a:rPr lang="en-US" sz="1200">
                <a:latin typeface="Times" charset="0"/>
              </a:rPr>
              <a:t> = –8</a:t>
            </a:r>
          </a:p>
        </p:txBody>
      </p:sp>
      <p:sp>
        <p:nvSpPr>
          <p:cNvPr id="2076" name="Text Box 110"/>
          <p:cNvSpPr txBox="1">
            <a:spLocks noChangeArrowheads="1"/>
          </p:cNvSpPr>
          <p:nvPr/>
        </p:nvSpPr>
        <p:spPr bwMode="auto">
          <a:xfrm>
            <a:off x="1752600" y="16764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2</a:t>
            </a:r>
            <a:r>
              <a:rPr lang="en-US" sz="1200">
                <a:latin typeface="Times" charset="0"/>
              </a:rPr>
              <a:t> = 4</a:t>
            </a:r>
          </a:p>
        </p:txBody>
      </p:sp>
      <p:sp>
        <p:nvSpPr>
          <p:cNvPr id="2077" name="Text Box 111"/>
          <p:cNvSpPr txBox="1">
            <a:spLocks noChangeArrowheads="1"/>
          </p:cNvSpPr>
          <p:nvPr/>
        </p:nvSpPr>
        <p:spPr bwMode="auto">
          <a:xfrm>
            <a:off x="1752600" y="19050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1</a:t>
            </a:r>
            <a:r>
              <a:rPr lang="en-US" sz="1200">
                <a:latin typeface="Times" charset="0"/>
              </a:rPr>
              <a:t> = 2</a:t>
            </a:r>
          </a:p>
        </p:txBody>
      </p:sp>
      <p:sp>
        <p:nvSpPr>
          <p:cNvPr id="2078" name="Text Box 112"/>
          <p:cNvSpPr txBox="1">
            <a:spLocks noChangeArrowheads="1"/>
          </p:cNvSpPr>
          <p:nvPr/>
        </p:nvSpPr>
        <p:spPr bwMode="auto">
          <a:xfrm>
            <a:off x="1752600" y="21336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0</a:t>
            </a:r>
            <a:r>
              <a:rPr lang="en-US" sz="1200">
                <a:latin typeface="Times" charset="0"/>
              </a:rPr>
              <a:t> = 1</a:t>
            </a:r>
          </a:p>
        </p:txBody>
      </p:sp>
      <p:grpSp>
        <p:nvGrpSpPr>
          <p:cNvPr id="2079" name="Group 191"/>
          <p:cNvGrpSpPr>
            <a:grpSpLocks/>
          </p:cNvGrpSpPr>
          <p:nvPr/>
        </p:nvGrpSpPr>
        <p:grpSpPr bwMode="auto">
          <a:xfrm>
            <a:off x="990600" y="2514600"/>
            <a:ext cx="152400" cy="152400"/>
            <a:chOff x="816" y="1440"/>
            <a:chExt cx="96" cy="192"/>
          </a:xfrm>
        </p:grpSpPr>
        <p:sp>
          <p:nvSpPr>
            <p:cNvPr id="6" name="Rectangle 192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93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0" name="Group 194"/>
          <p:cNvGrpSpPr>
            <a:grpSpLocks/>
          </p:cNvGrpSpPr>
          <p:nvPr/>
        </p:nvGrpSpPr>
        <p:grpSpPr bwMode="auto">
          <a:xfrm>
            <a:off x="1143000" y="2514600"/>
            <a:ext cx="152400" cy="152400"/>
            <a:chOff x="816" y="1440"/>
            <a:chExt cx="96" cy="192"/>
          </a:xfrm>
        </p:grpSpPr>
        <p:sp>
          <p:nvSpPr>
            <p:cNvPr id="8" name="Rectangle 195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" name="Line 196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1" name="Group 197"/>
          <p:cNvGrpSpPr>
            <a:grpSpLocks/>
          </p:cNvGrpSpPr>
          <p:nvPr/>
        </p:nvGrpSpPr>
        <p:grpSpPr bwMode="auto">
          <a:xfrm>
            <a:off x="1295400" y="2514600"/>
            <a:ext cx="152400" cy="152400"/>
            <a:chOff x="816" y="1440"/>
            <a:chExt cx="96" cy="192"/>
          </a:xfrm>
        </p:grpSpPr>
        <p:sp>
          <p:nvSpPr>
            <p:cNvPr id="2164" name="Rectangle 198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99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2" name="Group 200"/>
          <p:cNvGrpSpPr>
            <a:grpSpLocks/>
          </p:cNvGrpSpPr>
          <p:nvPr/>
        </p:nvGrpSpPr>
        <p:grpSpPr bwMode="auto">
          <a:xfrm>
            <a:off x="1447800" y="2514600"/>
            <a:ext cx="152400" cy="152400"/>
            <a:chOff x="816" y="1440"/>
            <a:chExt cx="96" cy="192"/>
          </a:xfrm>
        </p:grpSpPr>
        <p:sp>
          <p:nvSpPr>
            <p:cNvPr id="2162" name="Rectangle 201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" name="Line 202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3" name="Group 203"/>
          <p:cNvGrpSpPr>
            <a:grpSpLocks/>
          </p:cNvGrpSpPr>
          <p:nvPr/>
        </p:nvGrpSpPr>
        <p:grpSpPr bwMode="auto">
          <a:xfrm>
            <a:off x="1600200" y="2514600"/>
            <a:ext cx="152400" cy="152400"/>
            <a:chOff x="816" y="1440"/>
            <a:chExt cx="96" cy="192"/>
          </a:xfrm>
        </p:grpSpPr>
        <p:sp>
          <p:nvSpPr>
            <p:cNvPr id="2160" name="Rectangle 204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" name="Line 205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4" name="Group 206"/>
          <p:cNvGrpSpPr>
            <a:grpSpLocks/>
          </p:cNvGrpSpPr>
          <p:nvPr/>
        </p:nvGrpSpPr>
        <p:grpSpPr bwMode="auto">
          <a:xfrm>
            <a:off x="1752600" y="2514600"/>
            <a:ext cx="152400" cy="152400"/>
            <a:chOff x="816" y="1440"/>
            <a:chExt cx="96" cy="192"/>
          </a:xfrm>
        </p:grpSpPr>
        <p:sp>
          <p:nvSpPr>
            <p:cNvPr id="2158" name="Rectangle 207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" name="Line 208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5" name="Group 209"/>
          <p:cNvGrpSpPr>
            <a:grpSpLocks/>
          </p:cNvGrpSpPr>
          <p:nvPr/>
        </p:nvGrpSpPr>
        <p:grpSpPr bwMode="auto">
          <a:xfrm>
            <a:off x="1905000" y="2514600"/>
            <a:ext cx="152400" cy="152400"/>
            <a:chOff x="816" y="1440"/>
            <a:chExt cx="96" cy="192"/>
          </a:xfrm>
        </p:grpSpPr>
        <p:sp>
          <p:nvSpPr>
            <p:cNvPr id="10" name="Rectangle 210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" name="Line 211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6" name="Group 212"/>
          <p:cNvGrpSpPr>
            <a:grpSpLocks/>
          </p:cNvGrpSpPr>
          <p:nvPr/>
        </p:nvGrpSpPr>
        <p:grpSpPr bwMode="auto">
          <a:xfrm>
            <a:off x="2057400" y="2514600"/>
            <a:ext cx="152400" cy="152400"/>
            <a:chOff x="816" y="1440"/>
            <a:chExt cx="96" cy="192"/>
          </a:xfrm>
        </p:grpSpPr>
        <p:sp>
          <p:nvSpPr>
            <p:cNvPr id="2154" name="Rectangle 213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14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7" name="Rectangle 225"/>
          <p:cNvSpPr>
            <a:spLocks noChangeArrowheads="1"/>
          </p:cNvSpPr>
          <p:nvPr/>
        </p:nvSpPr>
        <p:spPr bwMode="auto">
          <a:xfrm>
            <a:off x="9906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8</a:t>
            </a:r>
          </a:p>
        </p:txBody>
      </p:sp>
      <p:sp>
        <p:nvSpPr>
          <p:cNvPr id="2088" name="Rectangle 226"/>
          <p:cNvSpPr>
            <a:spLocks noChangeArrowheads="1"/>
          </p:cNvSpPr>
          <p:nvPr/>
        </p:nvSpPr>
        <p:spPr bwMode="auto">
          <a:xfrm>
            <a:off x="11430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7</a:t>
            </a:r>
          </a:p>
        </p:txBody>
      </p:sp>
      <p:sp>
        <p:nvSpPr>
          <p:cNvPr id="2089" name="Rectangle 227"/>
          <p:cNvSpPr>
            <a:spLocks noChangeArrowheads="1"/>
          </p:cNvSpPr>
          <p:nvPr/>
        </p:nvSpPr>
        <p:spPr bwMode="auto">
          <a:xfrm>
            <a:off x="12954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6</a:t>
            </a:r>
          </a:p>
        </p:txBody>
      </p:sp>
      <p:sp>
        <p:nvSpPr>
          <p:cNvPr id="2090" name="Rectangle 228"/>
          <p:cNvSpPr>
            <a:spLocks noChangeArrowheads="1"/>
          </p:cNvSpPr>
          <p:nvPr/>
        </p:nvSpPr>
        <p:spPr bwMode="auto">
          <a:xfrm>
            <a:off x="14478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5</a:t>
            </a:r>
          </a:p>
        </p:txBody>
      </p:sp>
      <p:sp>
        <p:nvSpPr>
          <p:cNvPr id="2091" name="Rectangle 229"/>
          <p:cNvSpPr>
            <a:spLocks noChangeArrowheads="1"/>
          </p:cNvSpPr>
          <p:nvPr/>
        </p:nvSpPr>
        <p:spPr bwMode="auto">
          <a:xfrm>
            <a:off x="16002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4</a:t>
            </a:r>
          </a:p>
        </p:txBody>
      </p:sp>
      <p:sp>
        <p:nvSpPr>
          <p:cNvPr id="2092" name="Rectangle 230"/>
          <p:cNvSpPr>
            <a:spLocks noChangeArrowheads="1"/>
          </p:cNvSpPr>
          <p:nvPr/>
        </p:nvSpPr>
        <p:spPr bwMode="auto">
          <a:xfrm>
            <a:off x="17526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3</a:t>
            </a:r>
          </a:p>
        </p:txBody>
      </p:sp>
      <p:sp>
        <p:nvSpPr>
          <p:cNvPr id="2093" name="Rectangle 231"/>
          <p:cNvSpPr>
            <a:spLocks noChangeArrowheads="1"/>
          </p:cNvSpPr>
          <p:nvPr/>
        </p:nvSpPr>
        <p:spPr bwMode="auto">
          <a:xfrm>
            <a:off x="19050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2</a:t>
            </a:r>
          </a:p>
        </p:txBody>
      </p:sp>
      <p:sp>
        <p:nvSpPr>
          <p:cNvPr id="2094" name="Rectangle 232"/>
          <p:cNvSpPr>
            <a:spLocks noChangeArrowheads="1"/>
          </p:cNvSpPr>
          <p:nvPr/>
        </p:nvSpPr>
        <p:spPr bwMode="auto">
          <a:xfrm>
            <a:off x="20574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1</a:t>
            </a:r>
          </a:p>
        </p:txBody>
      </p: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1066800" y="3429000"/>
            <a:ext cx="609600" cy="152400"/>
            <a:chOff x="960" y="1872"/>
            <a:chExt cx="384" cy="96"/>
          </a:xfrm>
          <a:solidFill>
            <a:schemeClr val="accent2">
              <a:lumMod val="75000"/>
            </a:schemeClr>
          </a:solidFill>
        </p:grpSpPr>
        <p:sp>
          <p:nvSpPr>
            <p:cNvPr id="2165" name="AutoShape 117"/>
            <p:cNvSpPr>
              <a:spLocks noChangeArrowheads="1"/>
            </p:cNvSpPr>
            <p:nvPr/>
          </p:nvSpPr>
          <p:spPr bwMode="auto">
            <a:xfrm>
              <a:off x="1248" y="1872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960" y="1872"/>
              <a:ext cx="288" cy="96"/>
            </a:xfrm>
            <a:prstGeom prst="rect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0" name="Group 119"/>
          <p:cNvGrpSpPr>
            <a:grpSpLocks/>
          </p:cNvGrpSpPr>
          <p:nvPr/>
        </p:nvGrpSpPr>
        <p:grpSpPr bwMode="auto">
          <a:xfrm>
            <a:off x="1676400" y="3429000"/>
            <a:ext cx="304800" cy="152400"/>
            <a:chOff x="960" y="2016"/>
            <a:chExt cx="192" cy="96"/>
          </a:xfrm>
          <a:solidFill>
            <a:schemeClr val="accent2">
              <a:lumMod val="75000"/>
            </a:schemeClr>
          </a:solidFill>
        </p:grpSpPr>
        <p:sp>
          <p:nvSpPr>
            <p:cNvPr id="2168" name="AutoShape 120"/>
            <p:cNvSpPr>
              <a:spLocks noChangeArrowheads="1"/>
            </p:cNvSpPr>
            <p:nvPr/>
          </p:nvSpPr>
          <p:spPr bwMode="auto">
            <a:xfrm>
              <a:off x="1056" y="2016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960" y="2016"/>
              <a:ext cx="96" cy="96"/>
            </a:xfrm>
            <a:prstGeom prst="rect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70" name="AutoShape 122"/>
          <p:cNvSpPr>
            <a:spLocks noChangeArrowheads="1"/>
          </p:cNvSpPr>
          <p:nvPr/>
        </p:nvSpPr>
        <p:spPr bwMode="auto">
          <a:xfrm>
            <a:off x="1981200" y="34290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1" name="Group 129"/>
          <p:cNvGrpSpPr>
            <a:grpSpLocks/>
          </p:cNvGrpSpPr>
          <p:nvPr/>
        </p:nvGrpSpPr>
        <p:grpSpPr bwMode="auto">
          <a:xfrm>
            <a:off x="1066800" y="2819400"/>
            <a:ext cx="304800" cy="152400"/>
            <a:chOff x="960" y="2016"/>
            <a:chExt cx="192" cy="96"/>
          </a:xfrm>
          <a:solidFill>
            <a:schemeClr val="accent2">
              <a:lumMod val="75000"/>
            </a:schemeClr>
          </a:solidFill>
        </p:grpSpPr>
        <p:sp>
          <p:nvSpPr>
            <p:cNvPr id="2178" name="AutoShape 130"/>
            <p:cNvSpPr>
              <a:spLocks noChangeArrowheads="1"/>
            </p:cNvSpPr>
            <p:nvPr/>
          </p:nvSpPr>
          <p:spPr bwMode="auto">
            <a:xfrm>
              <a:off x="1056" y="2016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960" y="2016"/>
              <a:ext cx="96" cy="96"/>
            </a:xfrm>
            <a:prstGeom prst="rect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80" name="AutoShape 132"/>
          <p:cNvSpPr>
            <a:spLocks noChangeArrowheads="1"/>
          </p:cNvSpPr>
          <p:nvPr/>
        </p:nvSpPr>
        <p:spPr bwMode="auto">
          <a:xfrm>
            <a:off x="1371600" y="28194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00" name="Line 235"/>
          <p:cNvSpPr>
            <a:spLocks noChangeShapeType="1"/>
          </p:cNvSpPr>
          <p:nvPr/>
        </p:nvSpPr>
        <p:spPr bwMode="auto">
          <a:xfrm>
            <a:off x="2286000" y="25908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1" name="AutoShape 238"/>
          <p:cNvSpPr>
            <a:spLocks noChangeArrowheads="1"/>
          </p:cNvSpPr>
          <p:nvPr/>
        </p:nvSpPr>
        <p:spPr bwMode="auto">
          <a:xfrm rot="10800000">
            <a:off x="1066800" y="1295400"/>
            <a:ext cx="1219200" cy="152400"/>
          </a:xfrm>
          <a:prstGeom prst="homePlate">
            <a:avLst>
              <a:gd name="adj" fmla="val 2396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40"/>
          <p:cNvGrpSpPr>
            <a:grpSpLocks/>
          </p:cNvGrpSpPr>
          <p:nvPr/>
        </p:nvGrpSpPr>
        <p:grpSpPr bwMode="auto">
          <a:xfrm>
            <a:off x="2286000" y="3429000"/>
            <a:ext cx="1219200" cy="152400"/>
            <a:chOff x="960" y="1728"/>
            <a:chExt cx="768" cy="96"/>
          </a:xfrm>
          <a:solidFill>
            <a:schemeClr val="tx1"/>
          </a:solidFill>
        </p:grpSpPr>
        <p:sp>
          <p:nvSpPr>
            <p:cNvPr id="2289" name="AutoShape 241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90" name="Rectangle 242"/>
            <p:cNvSpPr>
              <a:spLocks noChangeArrowheads="1"/>
            </p:cNvSpPr>
            <p:nvPr/>
          </p:nvSpPr>
          <p:spPr bwMode="auto">
            <a:xfrm>
              <a:off x="960" y="1728"/>
              <a:ext cx="672" cy="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3" name="Group 243"/>
          <p:cNvGrpSpPr>
            <a:grpSpLocks/>
          </p:cNvGrpSpPr>
          <p:nvPr/>
        </p:nvGrpSpPr>
        <p:grpSpPr bwMode="auto">
          <a:xfrm>
            <a:off x="3505200" y="3429000"/>
            <a:ext cx="609600" cy="152400"/>
            <a:chOff x="960" y="1872"/>
            <a:chExt cx="384" cy="96"/>
          </a:xfrm>
          <a:solidFill>
            <a:schemeClr val="accent2">
              <a:lumMod val="75000"/>
            </a:schemeClr>
          </a:solidFill>
        </p:grpSpPr>
        <p:sp>
          <p:nvSpPr>
            <p:cNvPr id="2292" name="AutoShape 244"/>
            <p:cNvSpPr>
              <a:spLocks noChangeArrowheads="1"/>
            </p:cNvSpPr>
            <p:nvPr/>
          </p:nvSpPr>
          <p:spPr bwMode="auto">
            <a:xfrm>
              <a:off x="1248" y="1872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93" name="Rectangle 245"/>
            <p:cNvSpPr>
              <a:spLocks noChangeArrowheads="1"/>
            </p:cNvSpPr>
            <p:nvPr/>
          </p:nvSpPr>
          <p:spPr bwMode="auto">
            <a:xfrm>
              <a:off x="960" y="1872"/>
              <a:ext cx="288" cy="96"/>
            </a:xfrm>
            <a:prstGeom prst="rect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4" name="Group 246"/>
          <p:cNvGrpSpPr>
            <a:grpSpLocks/>
          </p:cNvGrpSpPr>
          <p:nvPr/>
        </p:nvGrpSpPr>
        <p:grpSpPr bwMode="auto">
          <a:xfrm>
            <a:off x="4114800" y="3429000"/>
            <a:ext cx="304800" cy="152400"/>
            <a:chOff x="960" y="2016"/>
            <a:chExt cx="192" cy="96"/>
          </a:xfrm>
          <a:solidFill>
            <a:schemeClr val="accent2">
              <a:lumMod val="75000"/>
            </a:schemeClr>
          </a:solidFill>
        </p:grpSpPr>
        <p:sp>
          <p:nvSpPr>
            <p:cNvPr id="2295" name="AutoShape 247"/>
            <p:cNvSpPr>
              <a:spLocks noChangeArrowheads="1"/>
            </p:cNvSpPr>
            <p:nvPr/>
          </p:nvSpPr>
          <p:spPr bwMode="auto">
            <a:xfrm>
              <a:off x="1056" y="2016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96" name="Rectangle 248"/>
            <p:cNvSpPr>
              <a:spLocks noChangeArrowheads="1"/>
            </p:cNvSpPr>
            <p:nvPr/>
          </p:nvSpPr>
          <p:spPr bwMode="auto">
            <a:xfrm>
              <a:off x="960" y="2016"/>
              <a:ext cx="96" cy="96"/>
            </a:xfrm>
            <a:prstGeom prst="rect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297" name="AutoShape 249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5" name="Group 251"/>
          <p:cNvGrpSpPr>
            <a:grpSpLocks/>
          </p:cNvGrpSpPr>
          <p:nvPr/>
        </p:nvGrpSpPr>
        <p:grpSpPr bwMode="auto">
          <a:xfrm>
            <a:off x="2286000" y="2819400"/>
            <a:ext cx="1219200" cy="152400"/>
            <a:chOff x="960" y="1728"/>
            <a:chExt cx="768" cy="96"/>
          </a:xfrm>
          <a:solidFill>
            <a:schemeClr val="tx1"/>
          </a:solidFill>
        </p:grpSpPr>
        <p:sp>
          <p:nvSpPr>
            <p:cNvPr id="2300" name="AutoShape 252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01" name="Rectangle 253"/>
            <p:cNvSpPr>
              <a:spLocks noChangeArrowheads="1"/>
            </p:cNvSpPr>
            <p:nvPr/>
          </p:nvSpPr>
          <p:spPr bwMode="auto">
            <a:xfrm>
              <a:off x="960" y="1728"/>
              <a:ext cx="672" cy="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6" name="Group 254"/>
          <p:cNvGrpSpPr>
            <a:grpSpLocks/>
          </p:cNvGrpSpPr>
          <p:nvPr/>
        </p:nvGrpSpPr>
        <p:grpSpPr bwMode="auto">
          <a:xfrm>
            <a:off x="3505200" y="2819400"/>
            <a:ext cx="304800" cy="152400"/>
            <a:chOff x="960" y="2016"/>
            <a:chExt cx="192" cy="96"/>
          </a:xfrm>
          <a:solidFill>
            <a:schemeClr val="accent2">
              <a:lumMod val="75000"/>
            </a:schemeClr>
          </a:solidFill>
        </p:grpSpPr>
        <p:sp>
          <p:nvSpPr>
            <p:cNvPr id="2303" name="AutoShape 255"/>
            <p:cNvSpPr>
              <a:spLocks noChangeArrowheads="1"/>
            </p:cNvSpPr>
            <p:nvPr/>
          </p:nvSpPr>
          <p:spPr bwMode="auto">
            <a:xfrm>
              <a:off x="1056" y="2016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04" name="Rectangle 256"/>
            <p:cNvSpPr>
              <a:spLocks noChangeArrowheads="1"/>
            </p:cNvSpPr>
            <p:nvPr/>
          </p:nvSpPr>
          <p:spPr bwMode="auto">
            <a:xfrm>
              <a:off x="960" y="2016"/>
              <a:ext cx="96" cy="96"/>
            </a:xfrm>
            <a:prstGeom prst="rect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305" name="AutoShape 257"/>
          <p:cNvSpPr>
            <a:spLocks noChangeArrowheads="1"/>
          </p:cNvSpPr>
          <p:nvPr/>
        </p:nvSpPr>
        <p:spPr bwMode="auto">
          <a:xfrm>
            <a:off x="3810000" y="28194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7" name="Group 261"/>
          <p:cNvGrpSpPr>
            <a:grpSpLocks/>
          </p:cNvGrpSpPr>
          <p:nvPr/>
        </p:nvGrpSpPr>
        <p:grpSpPr bwMode="auto">
          <a:xfrm>
            <a:off x="2286000" y="1524000"/>
            <a:ext cx="1219200" cy="152400"/>
            <a:chOff x="1440" y="941"/>
            <a:chExt cx="768" cy="96"/>
          </a:xfrm>
          <a:solidFill>
            <a:schemeClr val="tx1"/>
          </a:solidFill>
        </p:grpSpPr>
        <p:sp>
          <p:nvSpPr>
            <p:cNvPr id="2306" name="AutoShape 258"/>
            <p:cNvSpPr>
              <a:spLocks noChangeArrowheads="1"/>
            </p:cNvSpPr>
            <p:nvPr/>
          </p:nvSpPr>
          <p:spPr bwMode="auto">
            <a:xfrm>
              <a:off x="2112" y="941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07" name="Rectangle 259"/>
            <p:cNvSpPr>
              <a:spLocks noChangeArrowheads="1"/>
            </p:cNvSpPr>
            <p:nvPr/>
          </p:nvSpPr>
          <p:spPr bwMode="auto">
            <a:xfrm>
              <a:off x="1440" y="941"/>
              <a:ext cx="672" cy="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10" name="Text Box 260"/>
          <p:cNvSpPr txBox="1">
            <a:spLocks noChangeArrowheads="1"/>
          </p:cNvSpPr>
          <p:nvPr/>
        </p:nvSpPr>
        <p:spPr bwMode="auto">
          <a:xfrm>
            <a:off x="1752600" y="14478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3</a:t>
            </a:r>
            <a:r>
              <a:rPr lang="en-US" sz="1200">
                <a:latin typeface="Times" charset="0"/>
              </a:rPr>
              <a:t> = 8</a:t>
            </a:r>
          </a:p>
        </p:txBody>
      </p:sp>
      <p:grpSp>
        <p:nvGrpSpPr>
          <p:cNvPr id="2111" name="Group 262"/>
          <p:cNvGrpSpPr>
            <a:grpSpLocks/>
          </p:cNvGrpSpPr>
          <p:nvPr/>
        </p:nvGrpSpPr>
        <p:grpSpPr bwMode="auto">
          <a:xfrm>
            <a:off x="3581400" y="2514600"/>
            <a:ext cx="152400" cy="152400"/>
            <a:chOff x="816" y="1440"/>
            <a:chExt cx="96" cy="192"/>
          </a:xfrm>
        </p:grpSpPr>
        <p:sp>
          <p:nvSpPr>
            <p:cNvPr id="12" name="Rectangle 263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64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2" name="Group 265"/>
          <p:cNvGrpSpPr>
            <a:grpSpLocks/>
          </p:cNvGrpSpPr>
          <p:nvPr/>
        </p:nvGrpSpPr>
        <p:grpSpPr bwMode="auto">
          <a:xfrm>
            <a:off x="3733800" y="2514600"/>
            <a:ext cx="152400" cy="152400"/>
            <a:chOff x="816" y="1440"/>
            <a:chExt cx="96" cy="192"/>
          </a:xfrm>
        </p:grpSpPr>
        <p:sp>
          <p:nvSpPr>
            <p:cNvPr id="2150" name="Rectangle 266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67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3" name="Group 268"/>
          <p:cNvGrpSpPr>
            <a:grpSpLocks/>
          </p:cNvGrpSpPr>
          <p:nvPr/>
        </p:nvGrpSpPr>
        <p:grpSpPr bwMode="auto">
          <a:xfrm>
            <a:off x="3886200" y="2514600"/>
            <a:ext cx="152400" cy="152400"/>
            <a:chOff x="816" y="1440"/>
            <a:chExt cx="96" cy="192"/>
          </a:xfrm>
        </p:grpSpPr>
        <p:sp>
          <p:nvSpPr>
            <p:cNvPr id="2148" name="Rectangle 269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9" name="Line 270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4" name="Group 271"/>
          <p:cNvGrpSpPr>
            <a:grpSpLocks/>
          </p:cNvGrpSpPr>
          <p:nvPr/>
        </p:nvGrpSpPr>
        <p:grpSpPr bwMode="auto">
          <a:xfrm>
            <a:off x="4038600" y="2514600"/>
            <a:ext cx="152400" cy="152400"/>
            <a:chOff x="816" y="1440"/>
            <a:chExt cx="96" cy="192"/>
          </a:xfrm>
        </p:grpSpPr>
        <p:sp>
          <p:nvSpPr>
            <p:cNvPr id="2146" name="Rectangle 272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7" name="Line 273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5" name="Group 274"/>
          <p:cNvGrpSpPr>
            <a:grpSpLocks/>
          </p:cNvGrpSpPr>
          <p:nvPr/>
        </p:nvGrpSpPr>
        <p:grpSpPr bwMode="auto">
          <a:xfrm>
            <a:off x="4191000" y="2514600"/>
            <a:ext cx="152400" cy="152400"/>
            <a:chOff x="816" y="1440"/>
            <a:chExt cx="96" cy="192"/>
          </a:xfrm>
        </p:grpSpPr>
        <p:sp>
          <p:nvSpPr>
            <p:cNvPr id="2144" name="Rectangle 275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5" name="Line 276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6" name="Group 277"/>
          <p:cNvGrpSpPr>
            <a:grpSpLocks/>
          </p:cNvGrpSpPr>
          <p:nvPr/>
        </p:nvGrpSpPr>
        <p:grpSpPr bwMode="auto">
          <a:xfrm>
            <a:off x="4343400" y="2514600"/>
            <a:ext cx="152400" cy="152400"/>
            <a:chOff x="816" y="1440"/>
            <a:chExt cx="96" cy="192"/>
          </a:xfrm>
        </p:grpSpPr>
        <p:sp>
          <p:nvSpPr>
            <p:cNvPr id="2142" name="Rectangle 278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3" name="Line 279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7" name="Group 280"/>
          <p:cNvGrpSpPr>
            <a:grpSpLocks/>
          </p:cNvGrpSpPr>
          <p:nvPr/>
        </p:nvGrpSpPr>
        <p:grpSpPr bwMode="auto">
          <a:xfrm>
            <a:off x="4495800" y="2514600"/>
            <a:ext cx="152400" cy="152400"/>
            <a:chOff x="816" y="1440"/>
            <a:chExt cx="96" cy="192"/>
          </a:xfrm>
        </p:grpSpPr>
        <p:sp>
          <p:nvSpPr>
            <p:cNvPr id="2140" name="Rectangle 281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" name="Line 282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8" name="Group 283"/>
          <p:cNvGrpSpPr>
            <a:grpSpLocks/>
          </p:cNvGrpSpPr>
          <p:nvPr/>
        </p:nvGrpSpPr>
        <p:grpSpPr bwMode="auto">
          <a:xfrm>
            <a:off x="4648200" y="2514600"/>
            <a:ext cx="152400" cy="152400"/>
            <a:chOff x="816" y="1440"/>
            <a:chExt cx="96" cy="192"/>
          </a:xfrm>
        </p:grpSpPr>
        <p:sp>
          <p:nvSpPr>
            <p:cNvPr id="2138" name="Rectangle 284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9" name="Line 285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19" name="Rectangle 286"/>
          <p:cNvSpPr>
            <a:spLocks noChangeArrowheads="1"/>
          </p:cNvSpPr>
          <p:nvPr/>
        </p:nvSpPr>
        <p:spPr bwMode="auto">
          <a:xfrm>
            <a:off x="35814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9</a:t>
            </a:r>
          </a:p>
        </p:txBody>
      </p:sp>
      <p:sp>
        <p:nvSpPr>
          <p:cNvPr id="2120" name="Rectangle 287"/>
          <p:cNvSpPr>
            <a:spLocks noChangeArrowheads="1"/>
          </p:cNvSpPr>
          <p:nvPr/>
        </p:nvSpPr>
        <p:spPr bwMode="auto">
          <a:xfrm>
            <a:off x="37338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10</a:t>
            </a:r>
          </a:p>
        </p:txBody>
      </p:sp>
      <p:sp>
        <p:nvSpPr>
          <p:cNvPr id="2121" name="Rectangle 288"/>
          <p:cNvSpPr>
            <a:spLocks noChangeArrowheads="1"/>
          </p:cNvSpPr>
          <p:nvPr/>
        </p:nvSpPr>
        <p:spPr bwMode="auto">
          <a:xfrm>
            <a:off x="38862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11</a:t>
            </a:r>
          </a:p>
        </p:txBody>
      </p:sp>
      <p:sp>
        <p:nvSpPr>
          <p:cNvPr id="2122" name="Rectangle 289"/>
          <p:cNvSpPr>
            <a:spLocks noChangeArrowheads="1"/>
          </p:cNvSpPr>
          <p:nvPr/>
        </p:nvSpPr>
        <p:spPr bwMode="auto">
          <a:xfrm>
            <a:off x="40386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12</a:t>
            </a:r>
          </a:p>
        </p:txBody>
      </p:sp>
      <p:sp>
        <p:nvSpPr>
          <p:cNvPr id="2123" name="Rectangle 290"/>
          <p:cNvSpPr>
            <a:spLocks noChangeArrowheads="1"/>
          </p:cNvSpPr>
          <p:nvPr/>
        </p:nvSpPr>
        <p:spPr bwMode="auto">
          <a:xfrm>
            <a:off x="41910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13</a:t>
            </a:r>
          </a:p>
        </p:txBody>
      </p:sp>
      <p:sp>
        <p:nvSpPr>
          <p:cNvPr id="2124" name="Rectangle 291"/>
          <p:cNvSpPr>
            <a:spLocks noChangeArrowheads="1"/>
          </p:cNvSpPr>
          <p:nvPr/>
        </p:nvSpPr>
        <p:spPr bwMode="auto">
          <a:xfrm>
            <a:off x="43434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14</a:t>
            </a:r>
          </a:p>
        </p:txBody>
      </p:sp>
      <p:sp>
        <p:nvSpPr>
          <p:cNvPr id="2125" name="Rectangle 292"/>
          <p:cNvSpPr>
            <a:spLocks noChangeArrowheads="1"/>
          </p:cNvSpPr>
          <p:nvPr/>
        </p:nvSpPr>
        <p:spPr bwMode="auto">
          <a:xfrm>
            <a:off x="44958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15</a:t>
            </a:r>
          </a:p>
        </p:txBody>
      </p:sp>
      <p:sp>
        <p:nvSpPr>
          <p:cNvPr id="2126" name="Rectangle 293"/>
          <p:cNvSpPr>
            <a:spLocks noChangeArrowheads="1"/>
          </p:cNvSpPr>
          <p:nvPr/>
        </p:nvSpPr>
        <p:spPr bwMode="auto">
          <a:xfrm>
            <a:off x="46482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16</a:t>
            </a:r>
          </a:p>
        </p:txBody>
      </p:sp>
      <p:sp>
        <p:nvSpPr>
          <p:cNvPr id="2127" name="Line 31"/>
          <p:cNvSpPr>
            <a:spLocks noChangeShapeType="1"/>
          </p:cNvSpPr>
          <p:nvPr/>
        </p:nvSpPr>
        <p:spPr bwMode="auto">
          <a:xfrm>
            <a:off x="1066800" y="2590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8" name="Line 294"/>
          <p:cNvSpPr>
            <a:spLocks noChangeShapeType="1"/>
          </p:cNvSpPr>
          <p:nvPr/>
        </p:nvSpPr>
        <p:spPr bwMode="auto">
          <a:xfrm>
            <a:off x="3962400" y="2590800"/>
            <a:ext cx="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9" name="Line 295"/>
          <p:cNvSpPr>
            <a:spLocks noChangeShapeType="1"/>
          </p:cNvSpPr>
          <p:nvPr/>
        </p:nvSpPr>
        <p:spPr bwMode="auto">
          <a:xfrm>
            <a:off x="4572000" y="2590800"/>
            <a:ext cx="0" cy="1219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" name="AutoShape 237"/>
          <p:cNvSpPr>
            <a:spLocks noChangeArrowheads="1"/>
          </p:cNvSpPr>
          <p:nvPr/>
        </p:nvSpPr>
        <p:spPr bwMode="auto">
          <a:xfrm rot="10800000">
            <a:off x="1066800" y="3352800"/>
            <a:ext cx="1219200" cy="152400"/>
          </a:xfrm>
          <a:prstGeom prst="homePlate">
            <a:avLst>
              <a:gd name="adj" fmla="val 23963"/>
            </a:avLst>
          </a:prstGeom>
          <a:solidFill>
            <a:srgbClr val="808080">
              <a:alpha val="6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1" name="AutoShape 236"/>
          <p:cNvSpPr>
            <a:spLocks noChangeArrowheads="1"/>
          </p:cNvSpPr>
          <p:nvPr/>
        </p:nvSpPr>
        <p:spPr bwMode="auto">
          <a:xfrm rot="10800000">
            <a:off x="1066800" y="2743200"/>
            <a:ext cx="1219200" cy="152400"/>
          </a:xfrm>
          <a:prstGeom prst="homePlate">
            <a:avLst>
              <a:gd name="adj" fmla="val 23963"/>
            </a:avLst>
          </a:prstGeom>
          <a:solidFill>
            <a:srgbClr val="808080">
              <a:alpha val="6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2" name="Line 158"/>
          <p:cNvSpPr>
            <a:spLocks noChangeShapeType="1"/>
          </p:cNvSpPr>
          <p:nvPr/>
        </p:nvSpPr>
        <p:spPr bwMode="auto">
          <a:xfrm>
            <a:off x="1524000" y="2590800"/>
            <a:ext cx="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3" name="Line 159"/>
          <p:cNvSpPr>
            <a:spLocks noChangeShapeType="1"/>
          </p:cNvSpPr>
          <p:nvPr/>
        </p:nvSpPr>
        <p:spPr bwMode="auto">
          <a:xfrm>
            <a:off x="2133600" y="2590800"/>
            <a:ext cx="0" cy="1219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4" name="Line 296"/>
          <p:cNvSpPr>
            <a:spLocks noChangeShapeType="1"/>
          </p:cNvSpPr>
          <p:nvPr/>
        </p:nvSpPr>
        <p:spPr bwMode="auto">
          <a:xfrm>
            <a:off x="1524000" y="3124200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" name="Rectangle 298"/>
          <p:cNvSpPr>
            <a:spLocks noChangeArrowheads="1"/>
          </p:cNvSpPr>
          <p:nvPr/>
        </p:nvSpPr>
        <p:spPr bwMode="auto">
          <a:xfrm>
            <a:off x="2590800" y="3048000"/>
            <a:ext cx="304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+16</a:t>
            </a:r>
          </a:p>
        </p:txBody>
      </p:sp>
      <p:sp>
        <p:nvSpPr>
          <p:cNvPr id="2136" name="Line 299"/>
          <p:cNvSpPr>
            <a:spLocks noChangeShapeType="1"/>
          </p:cNvSpPr>
          <p:nvPr/>
        </p:nvSpPr>
        <p:spPr bwMode="auto">
          <a:xfrm>
            <a:off x="2133600" y="3733800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7" name="Rectangle 300"/>
          <p:cNvSpPr>
            <a:spLocks noChangeArrowheads="1"/>
          </p:cNvSpPr>
          <p:nvPr/>
        </p:nvSpPr>
        <p:spPr bwMode="auto">
          <a:xfrm>
            <a:off x="3200400" y="3657600"/>
            <a:ext cx="304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+16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61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</vt:lpstr>
      <vt:lpstr>Times New Roman</vt:lpstr>
      <vt:lpstr>Symbol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Bryant</dc:creator>
  <cp:lastModifiedBy>Randy Bryant</cp:lastModifiedBy>
  <cp:revision>10</cp:revision>
  <dcterms:created xsi:type="dcterms:W3CDTF">2008-10-09T12:22:57Z</dcterms:created>
  <dcterms:modified xsi:type="dcterms:W3CDTF">2014-08-05T23:50:16Z</dcterms:modified>
</cp:coreProperties>
</file>