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44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35D678-AF44-F44C-A2FD-209D0F998E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5B057D-FA4C-0D4F-AC18-EF387DE2EFA5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9950D-8870-EF42-8B14-F909AC862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51E87-6B28-4C4F-B7DD-72BA5E064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2C2CA-0F5E-4A4B-93F5-A933241E4B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1E443-3F28-CC47-A3E2-BEB81A2E1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683AF-E648-2D46-B1EA-6234D81B93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B450F-359D-8147-9135-E3E9817F17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97A80-A415-1344-9618-0A6DC4BEA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060AC-896F-6746-A882-E75F73E6C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6A1E5-69B3-304E-A0A9-757D44832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7B646-D35E-364C-B6AF-1535C4C83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A7555-01A4-434C-ACAF-5ADEB4BEB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A76F25-2071-B64E-84E0-484F707EAE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AutoShape 23"/>
          <p:cNvSpPr>
            <a:spLocks noChangeArrowheads="1"/>
          </p:cNvSpPr>
          <p:nvPr/>
        </p:nvSpPr>
        <p:spPr bwMode="auto">
          <a:xfrm>
            <a:off x="1524000" y="27432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51" name="Text Box 27"/>
          <p:cNvSpPr txBox="1">
            <a:spLocks noChangeArrowheads="1"/>
          </p:cNvSpPr>
          <p:nvPr/>
        </p:nvSpPr>
        <p:spPr bwMode="auto">
          <a:xfrm>
            <a:off x="949325" y="2697163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[0001]</a:t>
            </a:r>
          </a:p>
        </p:txBody>
      </p:sp>
      <p:sp>
        <p:nvSpPr>
          <p:cNvPr id="2052" name="Text Box 28"/>
          <p:cNvSpPr txBox="1">
            <a:spLocks noChangeArrowheads="1"/>
          </p:cNvSpPr>
          <p:nvPr/>
        </p:nvSpPr>
        <p:spPr bwMode="auto">
          <a:xfrm>
            <a:off x="949325" y="2925763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[0101]</a:t>
            </a:r>
          </a:p>
        </p:txBody>
      </p:sp>
      <p:sp>
        <p:nvSpPr>
          <p:cNvPr id="2053" name="Text Box 29"/>
          <p:cNvSpPr txBox="1">
            <a:spLocks noChangeArrowheads="1"/>
          </p:cNvSpPr>
          <p:nvPr/>
        </p:nvSpPr>
        <p:spPr bwMode="auto">
          <a:xfrm>
            <a:off x="949325" y="3154363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[1011]</a:t>
            </a:r>
          </a:p>
        </p:txBody>
      </p:sp>
      <p:sp>
        <p:nvSpPr>
          <p:cNvPr id="2054" name="Text Box 30"/>
          <p:cNvSpPr txBox="1">
            <a:spLocks noChangeArrowheads="1"/>
          </p:cNvSpPr>
          <p:nvPr/>
        </p:nvSpPr>
        <p:spPr bwMode="auto">
          <a:xfrm>
            <a:off x="949325" y="3382963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[1111]</a:t>
            </a:r>
          </a:p>
        </p:txBody>
      </p:sp>
      <p:grpSp>
        <p:nvGrpSpPr>
          <p:cNvPr id="2055" name="Group 163"/>
          <p:cNvGrpSpPr>
            <a:grpSpLocks/>
          </p:cNvGrpSpPr>
          <p:nvPr/>
        </p:nvGrpSpPr>
        <p:grpSpPr bwMode="auto">
          <a:xfrm>
            <a:off x="1447800" y="2362200"/>
            <a:ext cx="2590800" cy="304800"/>
            <a:chOff x="912" y="1488"/>
            <a:chExt cx="1632" cy="192"/>
          </a:xfrm>
        </p:grpSpPr>
        <p:grpSp>
          <p:nvGrpSpPr>
            <p:cNvPr id="2075" name="Group 34"/>
            <p:cNvGrpSpPr>
              <a:grpSpLocks/>
            </p:cNvGrpSpPr>
            <p:nvPr/>
          </p:nvGrpSpPr>
          <p:grpSpPr bwMode="auto">
            <a:xfrm>
              <a:off x="912" y="1584"/>
              <a:ext cx="96" cy="96"/>
              <a:chOff x="816" y="1440"/>
              <a:chExt cx="96" cy="192"/>
            </a:xfrm>
          </p:grpSpPr>
          <p:sp>
            <p:nvSpPr>
              <p:cNvPr id="2142" name="Rectangle 33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3" name="Line 32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6" name="Group 35"/>
            <p:cNvGrpSpPr>
              <a:grpSpLocks/>
            </p:cNvGrpSpPr>
            <p:nvPr/>
          </p:nvGrpSpPr>
          <p:grpSpPr bwMode="auto">
            <a:xfrm>
              <a:off x="1008" y="1584"/>
              <a:ext cx="96" cy="96"/>
              <a:chOff x="816" y="1440"/>
              <a:chExt cx="96" cy="192"/>
            </a:xfrm>
          </p:grpSpPr>
          <p:sp>
            <p:nvSpPr>
              <p:cNvPr id="2140" name="Rectangle 36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" name="Line 37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7" name="Group 38"/>
            <p:cNvGrpSpPr>
              <a:grpSpLocks/>
            </p:cNvGrpSpPr>
            <p:nvPr/>
          </p:nvGrpSpPr>
          <p:grpSpPr bwMode="auto">
            <a:xfrm>
              <a:off x="1104" y="1584"/>
              <a:ext cx="96" cy="96"/>
              <a:chOff x="816" y="1440"/>
              <a:chExt cx="96" cy="192"/>
            </a:xfrm>
          </p:grpSpPr>
          <p:sp>
            <p:nvSpPr>
              <p:cNvPr id="2138" name="Rectangle 39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9" name="Line 40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8" name="Group 41"/>
            <p:cNvGrpSpPr>
              <a:grpSpLocks/>
            </p:cNvGrpSpPr>
            <p:nvPr/>
          </p:nvGrpSpPr>
          <p:grpSpPr bwMode="auto">
            <a:xfrm>
              <a:off x="1200" y="1584"/>
              <a:ext cx="96" cy="96"/>
              <a:chOff x="816" y="1440"/>
              <a:chExt cx="96" cy="192"/>
            </a:xfrm>
          </p:grpSpPr>
          <p:sp>
            <p:nvSpPr>
              <p:cNvPr id="2136" name="Rectangle 42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7" name="Line 43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9" name="Group 44"/>
            <p:cNvGrpSpPr>
              <a:grpSpLocks/>
            </p:cNvGrpSpPr>
            <p:nvPr/>
          </p:nvGrpSpPr>
          <p:grpSpPr bwMode="auto">
            <a:xfrm>
              <a:off x="1296" y="1584"/>
              <a:ext cx="96" cy="96"/>
              <a:chOff x="816" y="1440"/>
              <a:chExt cx="96" cy="192"/>
            </a:xfrm>
          </p:grpSpPr>
          <p:sp>
            <p:nvSpPr>
              <p:cNvPr id="2134" name="Rectangle 45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5" name="Line 46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0" name="Group 47"/>
            <p:cNvGrpSpPr>
              <a:grpSpLocks/>
            </p:cNvGrpSpPr>
            <p:nvPr/>
          </p:nvGrpSpPr>
          <p:grpSpPr bwMode="auto">
            <a:xfrm>
              <a:off x="1392" y="1584"/>
              <a:ext cx="96" cy="96"/>
              <a:chOff x="816" y="1440"/>
              <a:chExt cx="96" cy="192"/>
            </a:xfrm>
          </p:grpSpPr>
          <p:sp>
            <p:nvSpPr>
              <p:cNvPr id="2132" name="Rectangle 48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3" name="Line 49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1" name="Group 50"/>
            <p:cNvGrpSpPr>
              <a:grpSpLocks/>
            </p:cNvGrpSpPr>
            <p:nvPr/>
          </p:nvGrpSpPr>
          <p:grpSpPr bwMode="auto">
            <a:xfrm>
              <a:off x="1488" y="1584"/>
              <a:ext cx="96" cy="96"/>
              <a:chOff x="816" y="1440"/>
              <a:chExt cx="96" cy="192"/>
            </a:xfrm>
          </p:grpSpPr>
          <p:sp>
            <p:nvSpPr>
              <p:cNvPr id="2130" name="Rectangle 51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1" name="Line 52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2" name="Group 53"/>
            <p:cNvGrpSpPr>
              <a:grpSpLocks/>
            </p:cNvGrpSpPr>
            <p:nvPr/>
          </p:nvGrpSpPr>
          <p:grpSpPr bwMode="auto">
            <a:xfrm>
              <a:off x="1584" y="1584"/>
              <a:ext cx="96" cy="96"/>
              <a:chOff x="816" y="1440"/>
              <a:chExt cx="96" cy="192"/>
            </a:xfrm>
          </p:grpSpPr>
          <p:sp>
            <p:nvSpPr>
              <p:cNvPr id="2128" name="Rectangle 54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9" name="Line 55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3" name="Group 56"/>
            <p:cNvGrpSpPr>
              <a:grpSpLocks/>
            </p:cNvGrpSpPr>
            <p:nvPr/>
          </p:nvGrpSpPr>
          <p:grpSpPr bwMode="auto">
            <a:xfrm>
              <a:off x="1680" y="1584"/>
              <a:ext cx="96" cy="96"/>
              <a:chOff x="816" y="1440"/>
              <a:chExt cx="96" cy="192"/>
            </a:xfrm>
          </p:grpSpPr>
          <p:sp>
            <p:nvSpPr>
              <p:cNvPr id="2126" name="Rectangle 57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7" name="Line 58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4" name="Group 59"/>
            <p:cNvGrpSpPr>
              <a:grpSpLocks/>
            </p:cNvGrpSpPr>
            <p:nvPr/>
          </p:nvGrpSpPr>
          <p:grpSpPr bwMode="auto">
            <a:xfrm>
              <a:off x="1776" y="1584"/>
              <a:ext cx="96" cy="96"/>
              <a:chOff x="816" y="1440"/>
              <a:chExt cx="96" cy="192"/>
            </a:xfrm>
          </p:grpSpPr>
          <p:sp>
            <p:nvSpPr>
              <p:cNvPr id="2124" name="Rectangle 60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5" name="Line 61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5" name="Group 62"/>
            <p:cNvGrpSpPr>
              <a:grpSpLocks/>
            </p:cNvGrpSpPr>
            <p:nvPr/>
          </p:nvGrpSpPr>
          <p:grpSpPr bwMode="auto">
            <a:xfrm>
              <a:off x="1872" y="1584"/>
              <a:ext cx="96" cy="96"/>
              <a:chOff x="816" y="1440"/>
              <a:chExt cx="96" cy="192"/>
            </a:xfrm>
          </p:grpSpPr>
          <p:sp>
            <p:nvSpPr>
              <p:cNvPr id="2122" name="Rectangle 63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3" name="Line 64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6" name="Group 65"/>
            <p:cNvGrpSpPr>
              <a:grpSpLocks/>
            </p:cNvGrpSpPr>
            <p:nvPr/>
          </p:nvGrpSpPr>
          <p:grpSpPr bwMode="auto">
            <a:xfrm>
              <a:off x="1968" y="1584"/>
              <a:ext cx="96" cy="96"/>
              <a:chOff x="816" y="1440"/>
              <a:chExt cx="96" cy="192"/>
            </a:xfrm>
          </p:grpSpPr>
          <p:sp>
            <p:nvSpPr>
              <p:cNvPr id="2120" name="Rectangle 66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1" name="Line 67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7" name="Group 68"/>
            <p:cNvGrpSpPr>
              <a:grpSpLocks/>
            </p:cNvGrpSpPr>
            <p:nvPr/>
          </p:nvGrpSpPr>
          <p:grpSpPr bwMode="auto">
            <a:xfrm>
              <a:off x="2064" y="1584"/>
              <a:ext cx="96" cy="96"/>
              <a:chOff x="816" y="1440"/>
              <a:chExt cx="96" cy="192"/>
            </a:xfrm>
          </p:grpSpPr>
          <p:sp>
            <p:nvSpPr>
              <p:cNvPr id="2118" name="Rectangle 69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9" name="Line 70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8" name="Group 71"/>
            <p:cNvGrpSpPr>
              <a:grpSpLocks/>
            </p:cNvGrpSpPr>
            <p:nvPr/>
          </p:nvGrpSpPr>
          <p:grpSpPr bwMode="auto">
            <a:xfrm>
              <a:off x="2160" y="1584"/>
              <a:ext cx="96" cy="96"/>
              <a:chOff x="816" y="1440"/>
              <a:chExt cx="96" cy="192"/>
            </a:xfrm>
          </p:grpSpPr>
          <p:sp>
            <p:nvSpPr>
              <p:cNvPr id="2116" name="Rectangle 72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7" name="Line 73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89" name="Group 74"/>
            <p:cNvGrpSpPr>
              <a:grpSpLocks/>
            </p:cNvGrpSpPr>
            <p:nvPr/>
          </p:nvGrpSpPr>
          <p:grpSpPr bwMode="auto">
            <a:xfrm>
              <a:off x="2256" y="1584"/>
              <a:ext cx="96" cy="96"/>
              <a:chOff x="816" y="1440"/>
              <a:chExt cx="96" cy="192"/>
            </a:xfrm>
          </p:grpSpPr>
          <p:sp>
            <p:nvSpPr>
              <p:cNvPr id="2114" name="Rectangle 75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5" name="Line 76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90" name="Group 77"/>
            <p:cNvGrpSpPr>
              <a:grpSpLocks/>
            </p:cNvGrpSpPr>
            <p:nvPr/>
          </p:nvGrpSpPr>
          <p:grpSpPr bwMode="auto">
            <a:xfrm>
              <a:off x="2352" y="1584"/>
              <a:ext cx="96" cy="96"/>
              <a:chOff x="816" y="1440"/>
              <a:chExt cx="96" cy="192"/>
            </a:xfrm>
          </p:grpSpPr>
          <p:sp>
            <p:nvSpPr>
              <p:cNvPr id="2112" name="Rectangle 78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3" name="Line 79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91" name="Group 80"/>
            <p:cNvGrpSpPr>
              <a:grpSpLocks/>
            </p:cNvGrpSpPr>
            <p:nvPr/>
          </p:nvGrpSpPr>
          <p:grpSpPr bwMode="auto">
            <a:xfrm>
              <a:off x="2448" y="1584"/>
              <a:ext cx="96" cy="96"/>
              <a:chOff x="816" y="1440"/>
              <a:chExt cx="96" cy="192"/>
            </a:xfrm>
          </p:grpSpPr>
          <p:sp>
            <p:nvSpPr>
              <p:cNvPr id="2110" name="Rectangle 81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1" name="Line 82"/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92" name="Line 31"/>
            <p:cNvSpPr>
              <a:spLocks noChangeShapeType="1"/>
            </p:cNvSpPr>
            <p:nvPr/>
          </p:nvSpPr>
          <p:spPr bwMode="auto">
            <a:xfrm>
              <a:off x="960" y="16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Rectangle 84"/>
            <p:cNvSpPr>
              <a:spLocks noChangeArrowheads="1"/>
            </p:cNvSpPr>
            <p:nvPr/>
          </p:nvSpPr>
          <p:spPr bwMode="auto">
            <a:xfrm>
              <a:off x="912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0</a:t>
              </a:r>
            </a:p>
          </p:txBody>
        </p:sp>
        <p:sp>
          <p:nvSpPr>
            <p:cNvPr id="2094" name="Rectangle 85"/>
            <p:cNvSpPr>
              <a:spLocks noChangeArrowheads="1"/>
            </p:cNvSpPr>
            <p:nvPr/>
          </p:nvSpPr>
          <p:spPr bwMode="auto">
            <a:xfrm>
              <a:off x="1008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</a:t>
              </a:r>
            </a:p>
          </p:txBody>
        </p:sp>
        <p:sp>
          <p:nvSpPr>
            <p:cNvPr id="2095" name="Rectangle 86"/>
            <p:cNvSpPr>
              <a:spLocks noChangeArrowheads="1"/>
            </p:cNvSpPr>
            <p:nvPr/>
          </p:nvSpPr>
          <p:spPr bwMode="auto">
            <a:xfrm>
              <a:off x="1104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2</a:t>
              </a:r>
            </a:p>
          </p:txBody>
        </p:sp>
        <p:sp>
          <p:nvSpPr>
            <p:cNvPr id="2096" name="Rectangle 87"/>
            <p:cNvSpPr>
              <a:spLocks noChangeArrowheads="1"/>
            </p:cNvSpPr>
            <p:nvPr/>
          </p:nvSpPr>
          <p:spPr bwMode="auto">
            <a:xfrm>
              <a:off x="1200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3</a:t>
              </a:r>
            </a:p>
          </p:txBody>
        </p:sp>
        <p:sp>
          <p:nvSpPr>
            <p:cNvPr id="2097" name="Rectangle 88"/>
            <p:cNvSpPr>
              <a:spLocks noChangeArrowheads="1"/>
            </p:cNvSpPr>
            <p:nvPr/>
          </p:nvSpPr>
          <p:spPr bwMode="auto">
            <a:xfrm>
              <a:off x="1296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4</a:t>
              </a:r>
            </a:p>
          </p:txBody>
        </p:sp>
        <p:sp>
          <p:nvSpPr>
            <p:cNvPr id="2098" name="Rectangle 89"/>
            <p:cNvSpPr>
              <a:spLocks noChangeArrowheads="1"/>
            </p:cNvSpPr>
            <p:nvPr/>
          </p:nvSpPr>
          <p:spPr bwMode="auto">
            <a:xfrm>
              <a:off x="1392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5</a:t>
              </a:r>
            </a:p>
          </p:txBody>
        </p:sp>
        <p:sp>
          <p:nvSpPr>
            <p:cNvPr id="2099" name="Rectangle 90"/>
            <p:cNvSpPr>
              <a:spLocks noChangeArrowheads="1"/>
            </p:cNvSpPr>
            <p:nvPr/>
          </p:nvSpPr>
          <p:spPr bwMode="auto">
            <a:xfrm>
              <a:off x="1488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6</a:t>
              </a:r>
            </a:p>
          </p:txBody>
        </p:sp>
        <p:sp>
          <p:nvSpPr>
            <p:cNvPr id="2100" name="Rectangle 91"/>
            <p:cNvSpPr>
              <a:spLocks noChangeArrowheads="1"/>
            </p:cNvSpPr>
            <p:nvPr/>
          </p:nvSpPr>
          <p:spPr bwMode="auto">
            <a:xfrm>
              <a:off x="1584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7</a:t>
              </a:r>
            </a:p>
          </p:txBody>
        </p:sp>
        <p:sp>
          <p:nvSpPr>
            <p:cNvPr id="2101" name="Rectangle 92"/>
            <p:cNvSpPr>
              <a:spLocks noChangeArrowheads="1"/>
            </p:cNvSpPr>
            <p:nvPr/>
          </p:nvSpPr>
          <p:spPr bwMode="auto">
            <a:xfrm>
              <a:off x="1680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8</a:t>
              </a:r>
            </a:p>
          </p:txBody>
        </p:sp>
        <p:sp>
          <p:nvSpPr>
            <p:cNvPr id="2102" name="Rectangle 93"/>
            <p:cNvSpPr>
              <a:spLocks noChangeArrowheads="1"/>
            </p:cNvSpPr>
            <p:nvPr/>
          </p:nvSpPr>
          <p:spPr bwMode="auto">
            <a:xfrm>
              <a:off x="1776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9</a:t>
              </a:r>
            </a:p>
          </p:txBody>
        </p:sp>
        <p:sp>
          <p:nvSpPr>
            <p:cNvPr id="2103" name="Rectangle 94"/>
            <p:cNvSpPr>
              <a:spLocks noChangeArrowheads="1"/>
            </p:cNvSpPr>
            <p:nvPr/>
          </p:nvSpPr>
          <p:spPr bwMode="auto">
            <a:xfrm>
              <a:off x="1872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10</a:t>
              </a:r>
            </a:p>
          </p:txBody>
        </p:sp>
        <p:sp>
          <p:nvSpPr>
            <p:cNvPr id="2104" name="Rectangle 95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11</a:t>
              </a:r>
            </a:p>
          </p:txBody>
        </p:sp>
        <p:sp>
          <p:nvSpPr>
            <p:cNvPr id="2105" name="Rectangle 96"/>
            <p:cNvSpPr>
              <a:spLocks noChangeArrowheads="1"/>
            </p:cNvSpPr>
            <p:nvPr/>
          </p:nvSpPr>
          <p:spPr bwMode="auto">
            <a:xfrm>
              <a:off x="2064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12</a:t>
              </a:r>
            </a:p>
          </p:txBody>
        </p:sp>
        <p:sp>
          <p:nvSpPr>
            <p:cNvPr id="2106" name="Rectangle 97"/>
            <p:cNvSpPr>
              <a:spLocks noChangeArrowheads="1"/>
            </p:cNvSpPr>
            <p:nvPr/>
          </p:nvSpPr>
          <p:spPr bwMode="auto">
            <a:xfrm>
              <a:off x="2160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13</a:t>
              </a:r>
            </a:p>
          </p:txBody>
        </p:sp>
        <p:sp>
          <p:nvSpPr>
            <p:cNvPr id="2107" name="Rectangle 98"/>
            <p:cNvSpPr>
              <a:spLocks noChangeArrowheads="1"/>
            </p:cNvSpPr>
            <p:nvPr/>
          </p:nvSpPr>
          <p:spPr bwMode="auto">
            <a:xfrm>
              <a:off x="2256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14</a:t>
              </a:r>
            </a:p>
          </p:txBody>
        </p:sp>
        <p:sp>
          <p:nvSpPr>
            <p:cNvPr id="2108" name="Rectangle 99"/>
            <p:cNvSpPr>
              <a:spLocks noChangeArrowheads="1"/>
            </p:cNvSpPr>
            <p:nvPr/>
          </p:nvSpPr>
          <p:spPr bwMode="auto">
            <a:xfrm>
              <a:off x="2352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15</a:t>
              </a:r>
            </a:p>
          </p:txBody>
        </p:sp>
        <p:sp>
          <p:nvSpPr>
            <p:cNvPr id="2109" name="Rectangle 100"/>
            <p:cNvSpPr>
              <a:spLocks noChangeArrowheads="1"/>
            </p:cNvSpPr>
            <p:nvPr/>
          </p:nvSpPr>
          <p:spPr bwMode="auto">
            <a:xfrm>
              <a:off x="2448" y="14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900">
                  <a:latin typeface="Times" charset="0"/>
                </a:rPr>
                <a:t>16</a:t>
              </a:r>
            </a:p>
          </p:txBody>
        </p:sp>
      </p:grpSp>
      <p:sp>
        <p:nvSpPr>
          <p:cNvPr id="2150" name="AutoShape 102"/>
          <p:cNvSpPr>
            <a:spLocks noChangeArrowheads="1"/>
          </p:cNvSpPr>
          <p:nvPr/>
        </p:nvSpPr>
        <p:spPr bwMode="auto">
          <a:xfrm>
            <a:off x="2590800" y="1493838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1" name="AutoShape 103"/>
          <p:cNvSpPr>
            <a:spLocks noChangeArrowheads="1"/>
          </p:cNvSpPr>
          <p:nvPr/>
        </p:nvSpPr>
        <p:spPr bwMode="auto">
          <a:xfrm>
            <a:off x="1981200" y="1722438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2" name="AutoShape 104"/>
          <p:cNvSpPr>
            <a:spLocks noChangeArrowheads="1"/>
          </p:cNvSpPr>
          <p:nvPr/>
        </p:nvSpPr>
        <p:spPr bwMode="auto">
          <a:xfrm>
            <a:off x="1676400" y="1951038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3" name="AutoShape 105"/>
          <p:cNvSpPr>
            <a:spLocks noChangeArrowheads="1"/>
          </p:cNvSpPr>
          <p:nvPr/>
        </p:nvSpPr>
        <p:spPr bwMode="auto">
          <a:xfrm>
            <a:off x="1524000" y="2179638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1524000" y="1493838"/>
            <a:ext cx="10668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1524000" y="1722438"/>
            <a:ext cx="4572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6" name="Rectangle 108"/>
          <p:cNvSpPr>
            <a:spLocks noChangeArrowheads="1"/>
          </p:cNvSpPr>
          <p:nvPr/>
        </p:nvSpPr>
        <p:spPr bwMode="auto">
          <a:xfrm>
            <a:off x="1524000" y="1951038"/>
            <a:ext cx="1524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3" name="Text Box 109"/>
          <p:cNvSpPr txBox="1">
            <a:spLocks noChangeArrowheads="1"/>
          </p:cNvSpPr>
          <p:nvPr/>
        </p:nvSpPr>
        <p:spPr bwMode="auto">
          <a:xfrm>
            <a:off x="990600" y="14478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3</a:t>
            </a:r>
            <a:r>
              <a:rPr lang="en-US" sz="1200">
                <a:latin typeface="Times" charset="0"/>
              </a:rPr>
              <a:t> = 8</a:t>
            </a:r>
          </a:p>
        </p:txBody>
      </p:sp>
      <p:sp>
        <p:nvSpPr>
          <p:cNvPr id="2064" name="Text Box 110"/>
          <p:cNvSpPr txBox="1">
            <a:spLocks noChangeArrowheads="1"/>
          </p:cNvSpPr>
          <p:nvPr/>
        </p:nvSpPr>
        <p:spPr bwMode="auto">
          <a:xfrm>
            <a:off x="990600" y="16764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2</a:t>
            </a:r>
            <a:r>
              <a:rPr lang="en-US" sz="1200">
                <a:latin typeface="Times" charset="0"/>
              </a:rPr>
              <a:t> = 4</a:t>
            </a:r>
          </a:p>
        </p:txBody>
      </p:sp>
      <p:sp>
        <p:nvSpPr>
          <p:cNvPr id="2065" name="Text Box 111"/>
          <p:cNvSpPr txBox="1">
            <a:spLocks noChangeArrowheads="1"/>
          </p:cNvSpPr>
          <p:nvPr/>
        </p:nvSpPr>
        <p:spPr bwMode="auto">
          <a:xfrm>
            <a:off x="990600" y="19050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1</a:t>
            </a:r>
            <a:r>
              <a:rPr lang="en-US" sz="1200">
                <a:latin typeface="Times" charset="0"/>
              </a:rPr>
              <a:t> = 2</a:t>
            </a:r>
          </a:p>
        </p:txBody>
      </p:sp>
      <p:sp>
        <p:nvSpPr>
          <p:cNvPr id="2066" name="Text Box 112"/>
          <p:cNvSpPr txBox="1">
            <a:spLocks noChangeArrowheads="1"/>
          </p:cNvSpPr>
          <p:nvPr/>
        </p:nvSpPr>
        <p:spPr bwMode="auto">
          <a:xfrm>
            <a:off x="990600" y="21336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0</a:t>
            </a:r>
            <a:r>
              <a:rPr lang="en-US" sz="1200">
                <a:latin typeface="Times" charset="0"/>
              </a:rPr>
              <a:t> = 1</a:t>
            </a:r>
          </a:p>
        </p:txBody>
      </p:sp>
      <p:grpSp>
        <p:nvGrpSpPr>
          <p:cNvPr id="20" name="Group 153"/>
          <p:cNvGrpSpPr>
            <a:grpSpLocks/>
          </p:cNvGrpSpPr>
          <p:nvPr/>
        </p:nvGrpSpPr>
        <p:grpSpPr bwMode="auto">
          <a:xfrm>
            <a:off x="1524000" y="3429000"/>
            <a:ext cx="2286000" cy="152400"/>
            <a:chOff x="960" y="1728"/>
            <a:chExt cx="1440" cy="96"/>
          </a:xfrm>
          <a:solidFill>
            <a:schemeClr val="accent2">
              <a:lumMod val="75000"/>
            </a:schemeClr>
          </a:solidFill>
        </p:grpSpPr>
        <p:grpSp>
          <p:nvGrpSpPr>
            <p:cNvPr id="21" name="Group 114"/>
            <p:cNvGrpSpPr>
              <a:grpSpLocks/>
            </p:cNvGrpSpPr>
            <p:nvPr/>
          </p:nvGrpSpPr>
          <p:grpSpPr bwMode="auto">
            <a:xfrm>
              <a:off x="960" y="1728"/>
              <a:ext cx="768" cy="96"/>
              <a:chOff x="960" y="1728"/>
              <a:chExt cx="768" cy="96"/>
            </a:xfrm>
            <a:grpFill/>
          </p:grpSpPr>
          <p:sp>
            <p:nvSpPr>
              <p:cNvPr id="2" name="AutoShape 4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672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22" name="Group 116"/>
            <p:cNvGrpSpPr>
              <a:grpSpLocks/>
            </p:cNvGrpSpPr>
            <p:nvPr/>
          </p:nvGrpSpPr>
          <p:grpSpPr bwMode="auto">
            <a:xfrm>
              <a:off x="1728" y="1728"/>
              <a:ext cx="384" cy="96"/>
              <a:chOff x="960" y="1872"/>
              <a:chExt cx="384" cy="96"/>
            </a:xfrm>
            <a:grpFill/>
          </p:grpSpPr>
          <p:sp>
            <p:nvSpPr>
              <p:cNvPr id="2165" name="AutoShape 117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166" name="Rectangle 118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288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23" name="Group 119"/>
            <p:cNvGrpSpPr>
              <a:grpSpLocks/>
            </p:cNvGrpSpPr>
            <p:nvPr/>
          </p:nvGrpSpPr>
          <p:grpSpPr bwMode="auto">
            <a:xfrm>
              <a:off x="2112" y="1728"/>
              <a:ext cx="192" cy="96"/>
              <a:chOff x="960" y="2016"/>
              <a:chExt cx="192" cy="96"/>
            </a:xfrm>
            <a:grpFill/>
          </p:grpSpPr>
          <p:sp>
            <p:nvSpPr>
              <p:cNvPr id="2168" name="AutoShape 120"/>
              <p:cNvSpPr>
                <a:spLocks noChangeArrowheads="1"/>
              </p:cNvSpPr>
              <p:nvPr/>
            </p:nvSpPr>
            <p:spPr bwMode="auto">
              <a:xfrm>
                <a:off x="1056" y="2016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169" name="Rectangle 121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96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170" name="AutoShape 122"/>
            <p:cNvSpPr>
              <a:spLocks noChangeArrowheads="1"/>
            </p:cNvSpPr>
            <p:nvPr/>
          </p:nvSpPr>
          <p:spPr bwMode="auto">
            <a:xfrm>
              <a:off x="2304" y="1728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4" name="Group 154"/>
          <p:cNvGrpSpPr>
            <a:grpSpLocks/>
          </p:cNvGrpSpPr>
          <p:nvPr/>
        </p:nvGrpSpPr>
        <p:grpSpPr bwMode="auto">
          <a:xfrm>
            <a:off x="1524000" y="3200400"/>
            <a:ext cx="1676400" cy="152400"/>
            <a:chOff x="960" y="1872"/>
            <a:chExt cx="1056" cy="96"/>
          </a:xfrm>
          <a:solidFill>
            <a:schemeClr val="accent2">
              <a:lumMod val="75000"/>
            </a:schemeClr>
          </a:solidFill>
        </p:grpSpPr>
        <p:grpSp>
          <p:nvGrpSpPr>
            <p:cNvPr id="25" name="Group 123"/>
            <p:cNvGrpSpPr>
              <a:grpSpLocks/>
            </p:cNvGrpSpPr>
            <p:nvPr/>
          </p:nvGrpSpPr>
          <p:grpSpPr bwMode="auto">
            <a:xfrm>
              <a:off x="960" y="1872"/>
              <a:ext cx="768" cy="96"/>
              <a:chOff x="960" y="1728"/>
              <a:chExt cx="768" cy="96"/>
            </a:xfrm>
            <a:grpFill/>
          </p:grpSpPr>
          <p:sp>
            <p:nvSpPr>
              <p:cNvPr id="2172" name="AutoShape 124"/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173" name="Rectangle 125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672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26" name="Group 129"/>
            <p:cNvGrpSpPr>
              <a:grpSpLocks/>
            </p:cNvGrpSpPr>
            <p:nvPr/>
          </p:nvGrpSpPr>
          <p:grpSpPr bwMode="auto">
            <a:xfrm>
              <a:off x="1728" y="1872"/>
              <a:ext cx="192" cy="96"/>
              <a:chOff x="960" y="2016"/>
              <a:chExt cx="192" cy="96"/>
            </a:xfrm>
            <a:grpFill/>
          </p:grpSpPr>
          <p:sp>
            <p:nvSpPr>
              <p:cNvPr id="2178" name="AutoShape 130"/>
              <p:cNvSpPr>
                <a:spLocks noChangeArrowheads="1"/>
              </p:cNvSpPr>
              <p:nvPr/>
            </p:nvSpPr>
            <p:spPr bwMode="auto">
              <a:xfrm>
                <a:off x="1056" y="2016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179" name="Rectangle 131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96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180" name="AutoShape 132"/>
            <p:cNvSpPr>
              <a:spLocks noChangeArrowheads="1"/>
            </p:cNvSpPr>
            <p:nvPr/>
          </p:nvSpPr>
          <p:spPr bwMode="auto">
            <a:xfrm>
              <a:off x="1920" y="1872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7" name="Group 155"/>
          <p:cNvGrpSpPr>
            <a:grpSpLocks/>
          </p:cNvGrpSpPr>
          <p:nvPr/>
        </p:nvGrpSpPr>
        <p:grpSpPr bwMode="auto">
          <a:xfrm>
            <a:off x="1524000" y="2971800"/>
            <a:ext cx="762000" cy="152400"/>
            <a:chOff x="960" y="2016"/>
            <a:chExt cx="480" cy="96"/>
          </a:xfrm>
          <a:solidFill>
            <a:schemeClr val="accent2">
              <a:lumMod val="75000"/>
            </a:schemeClr>
          </a:solidFill>
        </p:grpSpPr>
        <p:grpSp>
          <p:nvGrpSpPr>
            <p:cNvPr id="28" name="Group 136"/>
            <p:cNvGrpSpPr>
              <a:grpSpLocks/>
            </p:cNvGrpSpPr>
            <p:nvPr/>
          </p:nvGrpSpPr>
          <p:grpSpPr bwMode="auto">
            <a:xfrm>
              <a:off x="960" y="2016"/>
              <a:ext cx="384" cy="96"/>
              <a:chOff x="960" y="1872"/>
              <a:chExt cx="384" cy="96"/>
            </a:xfrm>
            <a:grpFill/>
          </p:grpSpPr>
          <p:sp>
            <p:nvSpPr>
              <p:cNvPr id="2185" name="AutoShape 137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2186" name="Rectangle 138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288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190" name="AutoShape 142"/>
            <p:cNvSpPr>
              <a:spLocks noChangeArrowheads="1"/>
            </p:cNvSpPr>
            <p:nvPr/>
          </p:nvSpPr>
          <p:spPr bwMode="auto">
            <a:xfrm>
              <a:off x="1344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070" name="Line 156"/>
          <p:cNvSpPr>
            <a:spLocks noChangeShapeType="1"/>
          </p:cNvSpPr>
          <p:nvPr/>
        </p:nvSpPr>
        <p:spPr bwMode="auto">
          <a:xfrm>
            <a:off x="1676400" y="2590800"/>
            <a:ext cx="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157"/>
          <p:cNvSpPr>
            <a:spLocks noChangeShapeType="1"/>
          </p:cNvSpPr>
          <p:nvPr/>
        </p:nvSpPr>
        <p:spPr bwMode="auto">
          <a:xfrm>
            <a:off x="2286000" y="2590800"/>
            <a:ext cx="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158"/>
          <p:cNvSpPr>
            <a:spLocks noChangeShapeType="1"/>
          </p:cNvSpPr>
          <p:nvPr/>
        </p:nvSpPr>
        <p:spPr bwMode="auto">
          <a:xfrm>
            <a:off x="3200400" y="2590800"/>
            <a:ext cx="0" cy="685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159"/>
          <p:cNvSpPr>
            <a:spLocks noChangeShapeType="1"/>
          </p:cNvSpPr>
          <p:nvPr/>
        </p:nvSpPr>
        <p:spPr bwMode="auto">
          <a:xfrm>
            <a:off x="3810000" y="2590800"/>
            <a:ext cx="0" cy="914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160"/>
          <p:cNvSpPr>
            <a:spLocks noChangeShapeType="1"/>
          </p:cNvSpPr>
          <p:nvPr/>
        </p:nvSpPr>
        <p:spPr bwMode="auto">
          <a:xfrm>
            <a:off x="1524000" y="2590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Bryant</dc:creator>
  <cp:lastModifiedBy>Randy Bryant</cp:lastModifiedBy>
  <cp:revision>4</cp:revision>
  <dcterms:created xsi:type="dcterms:W3CDTF">2008-10-09T12:22:57Z</dcterms:created>
  <dcterms:modified xsi:type="dcterms:W3CDTF">2014-08-05T23:49:23Z</dcterms:modified>
</cp:coreProperties>
</file>