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40" y="-80"/>
      </p:cViewPr>
      <p:guideLst>
        <p:guide orient="horz" pos="2256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43C7FAB9-7375-D84C-9B56-A3979CAA6361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55557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316906C2-127F-5D4C-94DA-5182877C0D3E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950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4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14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16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3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76200" y="381000"/>
            <a:ext cx="1143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argv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2362200" y="12954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argv[argc-1]</a:t>
            </a:r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2362200" y="990600"/>
            <a:ext cx="167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200" b="1">
                <a:latin typeface="Courier New" charset="0"/>
              </a:rPr>
              <a:t>...</a:t>
            </a:r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2362200" y="3810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argv[0]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2362200" y="6858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argv[1]</a:t>
            </a:r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2362200" y="1600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NULL</a:t>
            </a:r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5181600" y="3810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"ls"</a:t>
            </a:r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5181600" y="838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"-lt"</a:t>
            </a:r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5181600" y="1600200"/>
            <a:ext cx="1905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Courier New" charset="0"/>
              </a:rPr>
              <a:t>"/usr/include"</a:t>
            </a:r>
          </a:p>
        </p:txBody>
      </p:sp>
      <p:sp>
        <p:nvSpPr>
          <p:cNvPr id="48522" name="Line 394"/>
          <p:cNvSpPr>
            <a:spLocks noChangeShapeType="1"/>
          </p:cNvSpPr>
          <p:nvPr/>
        </p:nvSpPr>
        <p:spPr bwMode="auto">
          <a:xfrm flipV="1">
            <a:off x="4038600" y="5334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3" name="Line 395"/>
          <p:cNvSpPr>
            <a:spLocks noChangeShapeType="1"/>
          </p:cNvSpPr>
          <p:nvPr/>
        </p:nvSpPr>
        <p:spPr bwMode="auto">
          <a:xfrm>
            <a:off x="4038600" y="838200"/>
            <a:ext cx="1143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4" name="Line 396"/>
          <p:cNvSpPr>
            <a:spLocks noChangeShapeType="1"/>
          </p:cNvSpPr>
          <p:nvPr/>
        </p:nvSpPr>
        <p:spPr bwMode="auto">
          <a:xfrm>
            <a:off x="4038600" y="14478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Text Box 398"/>
          <p:cNvSpPr txBox="1">
            <a:spLocks noChangeArrowheads="1"/>
          </p:cNvSpPr>
          <p:nvPr/>
        </p:nvSpPr>
        <p:spPr bwMode="auto">
          <a:xfrm>
            <a:off x="2887663" y="0"/>
            <a:ext cx="693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argv[]</a:t>
            </a:r>
          </a:p>
        </p:txBody>
      </p:sp>
      <p:sp>
        <p:nvSpPr>
          <p:cNvPr id="48531" name="Line 403"/>
          <p:cNvSpPr>
            <a:spLocks noChangeShapeType="1"/>
          </p:cNvSpPr>
          <p:nvPr/>
        </p:nvSpPr>
        <p:spPr bwMode="auto">
          <a:xfrm flipV="1">
            <a:off x="1219200" y="5334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20574</TotalTime>
  <Pages>20</Pages>
  <Words>35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317</cp:revision>
  <cp:lastPrinted>2002-01-27T03:09:18Z</cp:lastPrinted>
  <dcterms:created xsi:type="dcterms:W3CDTF">1998-08-11T09:18:51Z</dcterms:created>
  <dcterms:modified xsi:type="dcterms:W3CDTF">2014-07-14T19:45:34Z</dcterms:modified>
</cp:coreProperties>
</file>