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0" y="-576"/>
      </p:cViewPr>
      <p:guideLst>
        <p:guide orient="horz" pos="2256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4FDD817-CE38-6648-9101-028A9BF51983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9980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2FADEFC-C6EA-AB4B-9870-191B438E356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68843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1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01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82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4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76200" y="3048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envp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2438400" y="1219200"/>
            <a:ext cx="1905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envp[n-1]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2438400" y="914400"/>
            <a:ext cx="19050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200" b="1">
                <a:latin typeface="Courier New" charset="0"/>
              </a:rPr>
              <a:t>...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2438400" y="304800"/>
            <a:ext cx="1905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envp[0]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438400" y="609600"/>
            <a:ext cx="1905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envp[1]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2438400" y="1524000"/>
            <a:ext cx="1905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NULL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5486400" y="304800"/>
            <a:ext cx="2286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"PWD=/usr/droh"</a:t>
            </a:r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5486400" y="7620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"PRINTER=iron"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5486400" y="15240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"USER=droh"</a:t>
            </a:r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 flipV="1">
            <a:off x="4343400" y="457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Line 395"/>
          <p:cNvSpPr>
            <a:spLocks noChangeShapeType="1"/>
          </p:cNvSpPr>
          <p:nvPr/>
        </p:nvSpPr>
        <p:spPr bwMode="auto">
          <a:xfrm>
            <a:off x="4343400" y="762000"/>
            <a:ext cx="1143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>
            <a:off x="4343400" y="13716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2898775" y="-762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charset="0"/>
              </a:rPr>
              <a:t>envp[]</a:t>
            </a:r>
          </a:p>
        </p:txBody>
      </p:sp>
      <p:sp>
        <p:nvSpPr>
          <p:cNvPr id="48532" name="Line 404"/>
          <p:cNvSpPr>
            <a:spLocks noChangeShapeType="1"/>
          </p:cNvSpPr>
          <p:nvPr/>
        </p:nvSpPr>
        <p:spPr bwMode="auto">
          <a:xfrm flipV="1">
            <a:off x="1295400" y="457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20569</TotalTime>
  <Pages>20</Pages>
  <Words>40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2002-01-27T03:13:01Z</cp:lastPrinted>
  <dcterms:created xsi:type="dcterms:W3CDTF">1998-08-11T09:18:51Z</dcterms:created>
  <dcterms:modified xsi:type="dcterms:W3CDTF">2014-07-14T19:45:20Z</dcterms:modified>
</cp:coreProperties>
</file>