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40" y="-128"/>
      </p:cViewPr>
      <p:guideLst>
        <p:guide orient="horz" pos="153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3EDBF245-3F25-D442-BC02-636E5D0FCB89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82E88CD-23E5-F94D-AC93-401EB43C78E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7211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5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4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3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2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8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8" name="Rectangle 70"/>
          <p:cNvSpPr>
            <a:spLocks noChangeArrowheads="1"/>
          </p:cNvSpPr>
          <p:nvPr/>
        </p:nvSpPr>
        <p:spPr bwMode="auto">
          <a:xfrm>
            <a:off x="1600200" y="-76200"/>
            <a:ext cx="11715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Application</a:t>
            </a:r>
          </a:p>
          <a:p>
            <a:r>
              <a:rPr lang="en-US" i="1">
                <a:latin typeface="Helvetica" charset="0"/>
              </a:rPr>
              <a:t>program</a:t>
            </a:r>
          </a:p>
        </p:txBody>
      </p:sp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4433888" y="-44450"/>
            <a:ext cx="11287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Exception </a:t>
            </a:r>
          </a:p>
          <a:p>
            <a:r>
              <a:rPr lang="en-US" i="1">
                <a:latin typeface="Helvetica" charset="0"/>
              </a:rPr>
              <a:t>handler</a:t>
            </a:r>
          </a:p>
        </p:txBody>
      </p:sp>
      <p:sp>
        <p:nvSpPr>
          <p:cNvPr id="48200" name="Line 72"/>
          <p:cNvSpPr>
            <a:spLocks noChangeShapeType="1"/>
          </p:cNvSpPr>
          <p:nvPr/>
        </p:nvSpPr>
        <p:spPr bwMode="auto">
          <a:xfrm>
            <a:off x="2179638" y="5937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1" name="Line 73"/>
          <p:cNvSpPr>
            <a:spLocks noChangeShapeType="1"/>
          </p:cNvSpPr>
          <p:nvPr/>
        </p:nvSpPr>
        <p:spPr bwMode="auto">
          <a:xfrm>
            <a:off x="2185988" y="1198563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2" name="Line 74"/>
          <p:cNvSpPr>
            <a:spLocks noChangeShapeType="1"/>
          </p:cNvSpPr>
          <p:nvPr/>
        </p:nvSpPr>
        <p:spPr bwMode="auto">
          <a:xfrm>
            <a:off x="4999038" y="1204913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3" name="Line 75"/>
          <p:cNvSpPr>
            <a:spLocks noChangeShapeType="1"/>
          </p:cNvSpPr>
          <p:nvPr/>
        </p:nvSpPr>
        <p:spPr bwMode="auto">
          <a:xfrm flipH="1" flipV="1">
            <a:off x="2182813" y="1325563"/>
            <a:ext cx="2822575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4" name="Line 76"/>
          <p:cNvSpPr>
            <a:spLocks noChangeShapeType="1"/>
          </p:cNvSpPr>
          <p:nvPr/>
        </p:nvSpPr>
        <p:spPr bwMode="auto">
          <a:xfrm>
            <a:off x="2181225" y="1333500"/>
            <a:ext cx="0" cy="156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5" name="Rectangle 77"/>
          <p:cNvSpPr>
            <a:spLocks noChangeArrowheads="1"/>
          </p:cNvSpPr>
          <p:nvPr/>
        </p:nvSpPr>
        <p:spPr bwMode="auto">
          <a:xfrm>
            <a:off x="3079750" y="871538"/>
            <a:ext cx="10715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Exception</a:t>
            </a:r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5137150" y="1143000"/>
            <a:ext cx="1263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Exception </a:t>
            </a:r>
          </a:p>
          <a:p>
            <a:r>
              <a:rPr lang="en-US" i="1">
                <a:latin typeface="Helvetica" charset="0"/>
              </a:rPr>
              <a:t>processing</a:t>
            </a:r>
          </a:p>
        </p:txBody>
      </p:sp>
      <p:sp>
        <p:nvSpPr>
          <p:cNvPr id="48207" name="Rectangle 79"/>
          <p:cNvSpPr>
            <a:spLocks noChangeArrowheads="1"/>
          </p:cNvSpPr>
          <p:nvPr/>
        </p:nvSpPr>
        <p:spPr bwMode="auto">
          <a:xfrm>
            <a:off x="3065463" y="1600200"/>
            <a:ext cx="1128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Exception </a:t>
            </a:r>
          </a:p>
          <a:p>
            <a:r>
              <a:rPr lang="en-US" i="1">
                <a:latin typeface="Helvetica" charset="0"/>
              </a:rPr>
              <a:t>return </a:t>
            </a:r>
          </a:p>
          <a:p>
            <a:r>
              <a:rPr lang="en-US" i="1">
                <a:latin typeface="Helvetica" charset="0"/>
              </a:rPr>
              <a:t>(optional)</a:t>
            </a:r>
          </a:p>
        </p:txBody>
      </p:sp>
      <p:sp>
        <p:nvSpPr>
          <p:cNvPr id="48211" name="Text Box 83"/>
          <p:cNvSpPr txBox="1">
            <a:spLocks noChangeArrowheads="1"/>
          </p:cNvSpPr>
          <p:nvPr/>
        </p:nvSpPr>
        <p:spPr bwMode="auto">
          <a:xfrm>
            <a:off x="1676400" y="915988"/>
            <a:ext cx="48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curr</a:t>
            </a:r>
            <a:endParaRPr lang="en-US" i="1">
              <a:latin typeface="Helvetica" charset="0"/>
            </a:endParaRPr>
          </a:p>
        </p:txBody>
      </p:sp>
      <p:sp>
        <p:nvSpPr>
          <p:cNvPr id="48212" name="Text Box 84"/>
          <p:cNvSpPr txBox="1">
            <a:spLocks noChangeArrowheads="1"/>
          </p:cNvSpPr>
          <p:nvPr/>
        </p:nvSpPr>
        <p:spPr bwMode="auto">
          <a:xfrm>
            <a:off x="1676400" y="11128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next</a:t>
            </a:r>
            <a:endParaRPr lang="en-US" i="1">
              <a:latin typeface="Helvetica" charset="0"/>
            </a:endParaRP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0" y="685800"/>
            <a:ext cx="7826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Helvetica" charset="0"/>
              </a:rPr>
              <a:t>Event </a:t>
            </a:r>
          </a:p>
          <a:p>
            <a:r>
              <a:rPr lang="en-US">
                <a:latin typeface="Helvetica" charset="0"/>
              </a:rPr>
              <a:t>occurs</a:t>
            </a:r>
          </a:p>
          <a:p>
            <a:r>
              <a:rPr lang="en-US">
                <a:latin typeface="Helvetica" charset="0"/>
              </a:rPr>
              <a:t> here</a:t>
            </a:r>
          </a:p>
        </p:txBody>
      </p:sp>
      <p:sp>
        <p:nvSpPr>
          <p:cNvPr id="48217" name="Line 89"/>
          <p:cNvSpPr>
            <a:spLocks noChangeShapeType="1"/>
          </p:cNvSpPr>
          <p:nvPr/>
        </p:nvSpPr>
        <p:spPr bwMode="auto">
          <a:xfrm>
            <a:off x="838200" y="1143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</TotalTime>
  <Pages>20</Pages>
  <Words>18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Arial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290</cp:revision>
  <cp:lastPrinted>2000-10-20T15:07:56Z</cp:lastPrinted>
  <dcterms:created xsi:type="dcterms:W3CDTF">1998-08-11T09:18:51Z</dcterms:created>
  <dcterms:modified xsi:type="dcterms:W3CDTF">2014-07-14T19:45:00Z</dcterms:modified>
</cp:coreProperties>
</file>