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936" y="-128"/>
      </p:cViewPr>
      <p:guideLst>
        <p:guide orient="horz" pos="2060"/>
        <p:guide pos="15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F97C-278C-F844-89CF-20091BD0BF96}" type="datetimeFigureOut">
              <a:rPr lang="en-US" smtClean="0"/>
              <a:pPr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668-493E-FC4F-8D4C-8C552A70C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F97C-278C-F844-89CF-20091BD0BF96}" type="datetimeFigureOut">
              <a:rPr lang="en-US" smtClean="0"/>
              <a:pPr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668-493E-FC4F-8D4C-8C552A70C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F97C-278C-F844-89CF-20091BD0BF96}" type="datetimeFigureOut">
              <a:rPr lang="en-US" smtClean="0"/>
              <a:pPr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668-493E-FC4F-8D4C-8C552A70C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F97C-278C-F844-89CF-20091BD0BF96}" type="datetimeFigureOut">
              <a:rPr lang="en-US" smtClean="0"/>
              <a:pPr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668-493E-FC4F-8D4C-8C552A70C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F97C-278C-F844-89CF-20091BD0BF96}" type="datetimeFigureOut">
              <a:rPr lang="en-US" smtClean="0"/>
              <a:pPr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668-493E-FC4F-8D4C-8C552A70C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F97C-278C-F844-89CF-20091BD0BF96}" type="datetimeFigureOut">
              <a:rPr lang="en-US" smtClean="0"/>
              <a:pPr/>
              <a:t>7/30/14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668-493E-FC4F-8D4C-8C552A70C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F97C-278C-F844-89CF-20091BD0BF96}" type="datetimeFigureOut">
              <a:rPr lang="en-US" smtClean="0"/>
              <a:pPr/>
              <a:t>7/30/14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668-493E-FC4F-8D4C-8C552A70C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F97C-278C-F844-89CF-20091BD0BF96}" type="datetimeFigureOut">
              <a:rPr lang="en-US" smtClean="0"/>
              <a:pPr/>
              <a:t>7/30/14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668-493E-FC4F-8D4C-8C552A70C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F97C-278C-F844-89CF-20091BD0BF96}" type="datetimeFigureOut">
              <a:rPr lang="en-US" smtClean="0"/>
              <a:pPr/>
              <a:t>7/30/14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668-493E-FC4F-8D4C-8C552A70C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F97C-278C-F844-89CF-20091BD0BF96}" type="datetimeFigureOut">
              <a:rPr lang="en-US" smtClean="0"/>
              <a:pPr/>
              <a:t>7/30/14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668-493E-FC4F-8D4C-8C552A70C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F97C-278C-F844-89CF-20091BD0BF96}" type="datetimeFigureOut">
              <a:rPr lang="en-US" smtClean="0"/>
              <a:pPr/>
              <a:t>7/30/14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668-493E-FC4F-8D4C-8C552A70C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F97C-278C-F844-89CF-20091BD0BF96}" type="datetimeFigureOut">
              <a:rPr lang="en-US" smtClean="0"/>
              <a:pPr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2668-493E-FC4F-8D4C-8C552A70C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/>
          <p:cNvSpPr>
            <a:spLocks noChangeAspect="1"/>
          </p:cNvSpPr>
          <p:nvPr/>
        </p:nvSpPr>
        <p:spPr>
          <a:xfrm>
            <a:off x="279287" y="219582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7845" y="2233186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main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2133199" y="218312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3988147" y="15189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3063533" y="21865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846977" y="2220486"/>
            <a:ext cx="66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fork</a:t>
            </a:r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71" name="Elbow Connector 35"/>
          <p:cNvCxnSpPr>
            <a:stCxn id="70" idx="0"/>
          </p:cNvCxnSpPr>
          <p:nvPr/>
        </p:nvCxnSpPr>
        <p:spPr>
          <a:xfrm rot="5400000" flipH="1" flipV="1">
            <a:off x="2292638" y="1468241"/>
            <a:ext cx="640396" cy="864095"/>
          </a:xfrm>
          <a:prstGeom prst="bentConnector2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>
            <a:spLocks noChangeAspect="1"/>
          </p:cNvSpPr>
          <p:nvPr/>
        </p:nvSpPr>
        <p:spPr>
          <a:xfrm>
            <a:off x="3060700" y="15216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2224639" y="2225461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70727" y="2234773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634178" y="2220486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34079" y="157119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3149253" y="2218685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3149253" y="1564635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56000" y="157119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exit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3988147" y="21666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556000" y="2220486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exit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82" name="Text Box 407"/>
          <p:cNvSpPr txBox="1">
            <a:spLocks noChangeArrowheads="1"/>
          </p:cNvSpPr>
          <p:nvPr/>
        </p:nvSpPr>
        <p:spPr bwMode="auto">
          <a:xfrm>
            <a:off x="2729945" y="1885215"/>
            <a:ext cx="79533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Courier New" charset="0"/>
              </a:rPr>
              <a:t>hello</a:t>
            </a:r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1206099" y="219582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919877" y="2233186"/>
            <a:ext cx="66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fork</a:t>
            </a:r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1297539" y="2227997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35"/>
          <p:cNvCxnSpPr>
            <a:stCxn id="84" idx="0"/>
            <a:endCxn id="93" idx="0"/>
          </p:cNvCxnSpPr>
          <p:nvPr/>
        </p:nvCxnSpPr>
        <p:spPr>
          <a:xfrm rot="5400000" flipH="1" flipV="1">
            <a:off x="1063189" y="1115586"/>
            <a:ext cx="1308100" cy="927100"/>
          </a:xfrm>
          <a:prstGeom prst="bentConnector3">
            <a:avLst>
              <a:gd name="adj1" fmla="val 98544"/>
            </a:avLst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spect="1"/>
          </p:cNvSpPr>
          <p:nvPr/>
        </p:nvSpPr>
        <p:spPr>
          <a:xfrm>
            <a:off x="2133199" y="88772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3988147" y="2235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3063533" y="8911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846977" y="925086"/>
            <a:ext cx="66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fork</a:t>
            </a:r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94" name="Elbow Connector 35"/>
          <p:cNvCxnSpPr>
            <a:stCxn id="93" idx="0"/>
          </p:cNvCxnSpPr>
          <p:nvPr/>
        </p:nvCxnSpPr>
        <p:spPr>
          <a:xfrm rot="5400000" flipH="1" flipV="1">
            <a:off x="2292638" y="172841"/>
            <a:ext cx="640396" cy="864095"/>
          </a:xfrm>
          <a:prstGeom prst="bentConnector2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>
            <a:spLocks noChangeAspect="1"/>
          </p:cNvSpPr>
          <p:nvPr/>
        </p:nvSpPr>
        <p:spPr>
          <a:xfrm>
            <a:off x="3060700" y="2262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2224639" y="930061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634178" y="925086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34079" y="27579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3149253" y="923285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149253" y="269235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556000" y="27579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exit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988147" y="8712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556000" y="925086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exit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04" name="Text Box 407"/>
          <p:cNvSpPr txBox="1">
            <a:spLocks noChangeArrowheads="1"/>
          </p:cNvSpPr>
          <p:nvPr/>
        </p:nvSpPr>
        <p:spPr bwMode="auto">
          <a:xfrm>
            <a:off x="2729945" y="589815"/>
            <a:ext cx="79533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Courier New" charset="0"/>
              </a:rPr>
              <a:t>hello</a:t>
            </a:r>
          </a:p>
        </p:txBody>
      </p:sp>
      <p:sp>
        <p:nvSpPr>
          <p:cNvPr id="107" name="Text Box 407"/>
          <p:cNvSpPr txBox="1">
            <a:spLocks noChangeArrowheads="1"/>
          </p:cNvSpPr>
          <p:nvPr/>
        </p:nvSpPr>
        <p:spPr bwMode="auto">
          <a:xfrm>
            <a:off x="2729945" y="1226081"/>
            <a:ext cx="79533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Courier New" charset="0"/>
              </a:rPr>
              <a:t>hello</a:t>
            </a:r>
          </a:p>
        </p:txBody>
      </p:sp>
      <p:sp>
        <p:nvSpPr>
          <p:cNvPr id="108" name="Text Box 407"/>
          <p:cNvSpPr txBox="1">
            <a:spLocks noChangeArrowheads="1"/>
          </p:cNvSpPr>
          <p:nvPr/>
        </p:nvSpPr>
        <p:spPr bwMode="auto">
          <a:xfrm>
            <a:off x="2729945" y="-69319"/>
            <a:ext cx="79533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Courier New" charset="0"/>
              </a:rPr>
              <a:t>hello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O'Hallaron</dc:creator>
  <cp:lastModifiedBy>Dave</cp:lastModifiedBy>
  <cp:revision>6</cp:revision>
  <dcterms:created xsi:type="dcterms:W3CDTF">2011-03-31T18:01:35Z</dcterms:created>
  <dcterms:modified xsi:type="dcterms:W3CDTF">2014-07-30T14:43:35Z</dcterms:modified>
</cp:coreProperties>
</file>