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960" y="-576"/>
      </p:cViewPr>
      <p:guideLst>
        <p:guide orient="horz" pos="369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ED255181-B9D9-9C46-B41A-124D692C3526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68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6030E78-D262-B240-8F23-A6CAF6335AA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01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4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6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9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49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5102225" y="212725"/>
            <a:ext cx="1568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/>
              <a:t>Exception table</a:t>
            </a:r>
          </a:p>
        </p:txBody>
      </p:sp>
      <p:sp>
        <p:nvSpPr>
          <p:cNvPr id="48216" name="Rectangle 88"/>
          <p:cNvSpPr>
            <a:spLocks noChangeArrowheads="1"/>
          </p:cNvSpPr>
          <p:nvPr/>
        </p:nvSpPr>
        <p:spPr bwMode="auto">
          <a:xfrm>
            <a:off x="5257800" y="5969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5257800" y="8255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5257800" y="10541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 flipV="1">
            <a:off x="1617663" y="1574800"/>
            <a:ext cx="85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23" name="Oval 95"/>
          <p:cNvSpPr>
            <a:spLocks noChangeArrowheads="1"/>
          </p:cNvSpPr>
          <p:nvPr/>
        </p:nvSpPr>
        <p:spPr bwMode="auto">
          <a:xfrm>
            <a:off x="2468563" y="1449388"/>
            <a:ext cx="300037" cy="2778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+</a:t>
            </a:r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>
            <a:off x="2616200" y="6731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25" name="Text Box 97"/>
          <p:cNvSpPr txBox="1">
            <a:spLocks noChangeArrowheads="1"/>
          </p:cNvSpPr>
          <p:nvPr/>
        </p:nvSpPr>
        <p:spPr bwMode="auto">
          <a:xfrm>
            <a:off x="1695450" y="76200"/>
            <a:ext cx="1878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Exception number </a:t>
            </a:r>
          </a:p>
          <a:p>
            <a:r>
              <a:rPr lang="en-US" dirty="0"/>
              <a:t>(x </a:t>
            </a:r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48227" name="Line 99"/>
          <p:cNvSpPr>
            <a:spLocks noChangeShapeType="1"/>
          </p:cNvSpPr>
          <p:nvPr/>
        </p:nvSpPr>
        <p:spPr bwMode="auto">
          <a:xfrm>
            <a:off x="2773363" y="1587500"/>
            <a:ext cx="1785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31" name="Text Box 103"/>
          <p:cNvSpPr txBox="1">
            <a:spLocks noChangeArrowheads="1"/>
          </p:cNvSpPr>
          <p:nvPr/>
        </p:nvSpPr>
        <p:spPr bwMode="auto">
          <a:xfrm>
            <a:off x="4951413" y="596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48232" name="Text Box 104"/>
          <p:cNvSpPr txBox="1">
            <a:spLocks noChangeArrowheads="1"/>
          </p:cNvSpPr>
          <p:nvPr/>
        </p:nvSpPr>
        <p:spPr bwMode="auto">
          <a:xfrm>
            <a:off x="4953000" y="800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8233" name="Text Box 105"/>
          <p:cNvSpPr txBox="1">
            <a:spLocks noChangeArrowheads="1"/>
          </p:cNvSpPr>
          <p:nvPr/>
        </p:nvSpPr>
        <p:spPr bwMode="auto">
          <a:xfrm>
            <a:off x="4953000" y="105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8238" name="Rectangle 110"/>
          <p:cNvSpPr>
            <a:spLocks noChangeArrowheads="1"/>
          </p:cNvSpPr>
          <p:nvPr/>
        </p:nvSpPr>
        <p:spPr bwMode="auto">
          <a:xfrm>
            <a:off x="5257800" y="1600200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39" name="Text Box 111"/>
          <p:cNvSpPr txBox="1">
            <a:spLocks noChangeArrowheads="1"/>
          </p:cNvSpPr>
          <p:nvPr/>
        </p:nvSpPr>
        <p:spPr bwMode="auto">
          <a:xfrm>
            <a:off x="4875213" y="1600200"/>
            <a:ext cx="439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n-1</a:t>
            </a:r>
          </a:p>
        </p:txBody>
      </p:sp>
      <p:sp>
        <p:nvSpPr>
          <p:cNvPr id="48254" name="Line 126"/>
          <p:cNvSpPr>
            <a:spLocks noChangeShapeType="1"/>
          </p:cNvSpPr>
          <p:nvPr/>
        </p:nvSpPr>
        <p:spPr bwMode="auto">
          <a:xfrm flipH="1">
            <a:off x="4559300" y="1104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5" name="Line 127"/>
          <p:cNvSpPr>
            <a:spLocks noChangeShapeType="1"/>
          </p:cNvSpPr>
          <p:nvPr/>
        </p:nvSpPr>
        <p:spPr bwMode="auto">
          <a:xfrm>
            <a:off x="4559300" y="1104900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6" name="Text Box 128"/>
          <p:cNvSpPr txBox="1">
            <a:spLocks noChangeArrowheads="1"/>
          </p:cNvSpPr>
          <p:nvPr/>
        </p:nvSpPr>
        <p:spPr bwMode="auto">
          <a:xfrm>
            <a:off x="2768600" y="993775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Address of entry</a:t>
            </a:r>
          </a:p>
          <a:p>
            <a:r>
              <a:rPr lang="en-US"/>
              <a:t>for exception # k</a:t>
            </a: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61913" y="1255713"/>
            <a:ext cx="1584325" cy="593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Exception table</a:t>
            </a:r>
          </a:p>
          <a:p>
            <a:r>
              <a:rPr lang="en-US"/>
              <a:t>base register</a:t>
            </a:r>
          </a:p>
        </p:txBody>
      </p:sp>
      <p:sp>
        <p:nvSpPr>
          <p:cNvPr id="48257" name="Text Box 129"/>
          <p:cNvSpPr txBox="1">
            <a:spLocks noChangeArrowheads="1"/>
          </p:cNvSpPr>
          <p:nvPr/>
        </p:nvSpPr>
        <p:spPr bwMode="auto">
          <a:xfrm>
            <a:off x="5715000" y="1295400"/>
            <a:ext cx="5492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r>
              <a:rPr lang="en-US" sz="2400" b="1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15008</TotalTime>
  <Pages>20</Pages>
  <Words>29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300</cp:revision>
  <cp:lastPrinted>2001-07-02T03:42:45Z</cp:lastPrinted>
  <dcterms:created xsi:type="dcterms:W3CDTF">1998-08-11T09:18:51Z</dcterms:created>
  <dcterms:modified xsi:type="dcterms:W3CDTF">2014-07-21T14:56:24Z</dcterms:modified>
</cp:coreProperties>
</file>