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60" y="-360"/>
      </p:cViewPr>
      <p:guideLst>
        <p:guide orient="horz" pos="3696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Helvetica" charset="0"/>
              </a:rPr>
              <a:t>Page </a:t>
            </a:r>
            <a:fld id="{C087CAC0-DA21-184F-9764-F16D822E2413}" type="slidenum">
              <a:rPr lang="en-US" sz="1200">
                <a:latin typeface="Helvetica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70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78039402-1915-404A-8668-67C26B1CDF25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896503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6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6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8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4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692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7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5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06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669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8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9" name="Rectangle 71"/>
          <p:cNvSpPr>
            <a:spLocks noChangeArrowheads="1"/>
          </p:cNvSpPr>
          <p:nvPr/>
        </p:nvSpPr>
        <p:spPr bwMode="auto">
          <a:xfrm>
            <a:off x="457200" y="565150"/>
            <a:ext cx="10715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/>
              <a:t>Exception</a:t>
            </a:r>
          </a:p>
          <a:p>
            <a:r>
              <a:rPr lang="en-US"/>
              <a:t>table</a:t>
            </a:r>
          </a:p>
        </p:txBody>
      </p:sp>
      <p:sp>
        <p:nvSpPr>
          <p:cNvPr id="48216" name="Rectangle 88"/>
          <p:cNvSpPr>
            <a:spLocks noChangeArrowheads="1"/>
          </p:cNvSpPr>
          <p:nvPr/>
        </p:nvSpPr>
        <p:spPr bwMode="auto">
          <a:xfrm>
            <a:off x="369888" y="1206500"/>
            <a:ext cx="12192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17" name="Rectangle 89"/>
          <p:cNvSpPr>
            <a:spLocks noChangeArrowheads="1"/>
          </p:cNvSpPr>
          <p:nvPr/>
        </p:nvSpPr>
        <p:spPr bwMode="auto">
          <a:xfrm>
            <a:off x="369888" y="1435100"/>
            <a:ext cx="12192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18" name="Rectangle 90"/>
          <p:cNvSpPr>
            <a:spLocks noChangeArrowheads="1"/>
          </p:cNvSpPr>
          <p:nvPr/>
        </p:nvSpPr>
        <p:spPr bwMode="auto">
          <a:xfrm>
            <a:off x="369888" y="1663700"/>
            <a:ext cx="12192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28" name="Line 100"/>
          <p:cNvSpPr>
            <a:spLocks noChangeShapeType="1"/>
          </p:cNvSpPr>
          <p:nvPr/>
        </p:nvSpPr>
        <p:spPr bwMode="auto">
          <a:xfrm flipV="1">
            <a:off x="979488" y="14478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29" name="Oval 101"/>
          <p:cNvSpPr>
            <a:spLocks noChangeArrowheads="1"/>
          </p:cNvSpPr>
          <p:nvPr/>
        </p:nvSpPr>
        <p:spPr bwMode="auto">
          <a:xfrm>
            <a:off x="938213" y="17272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31" name="Text Box 103"/>
          <p:cNvSpPr txBox="1">
            <a:spLocks noChangeArrowheads="1"/>
          </p:cNvSpPr>
          <p:nvPr/>
        </p:nvSpPr>
        <p:spPr bwMode="auto">
          <a:xfrm>
            <a:off x="63500" y="1206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48232" name="Text Box 104"/>
          <p:cNvSpPr txBox="1">
            <a:spLocks noChangeArrowheads="1"/>
          </p:cNvSpPr>
          <p:nvPr/>
        </p:nvSpPr>
        <p:spPr bwMode="auto">
          <a:xfrm>
            <a:off x="65088" y="14097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48233" name="Text Box 105"/>
          <p:cNvSpPr txBox="1">
            <a:spLocks noChangeArrowheads="1"/>
          </p:cNvSpPr>
          <p:nvPr/>
        </p:nvSpPr>
        <p:spPr bwMode="auto">
          <a:xfrm>
            <a:off x="65088" y="16637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48236" name="Text Box 108"/>
          <p:cNvSpPr txBox="1">
            <a:spLocks noChangeArrowheads="1"/>
          </p:cNvSpPr>
          <p:nvPr/>
        </p:nvSpPr>
        <p:spPr bwMode="auto">
          <a:xfrm>
            <a:off x="808038" y="1858963"/>
            <a:ext cx="54927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r>
              <a:rPr lang="en-US" sz="2400"/>
              <a:t>...</a:t>
            </a:r>
          </a:p>
        </p:txBody>
      </p:sp>
      <p:sp>
        <p:nvSpPr>
          <p:cNvPr id="48238" name="Rectangle 110"/>
          <p:cNvSpPr>
            <a:spLocks noChangeArrowheads="1"/>
          </p:cNvSpPr>
          <p:nvPr/>
        </p:nvSpPr>
        <p:spPr bwMode="auto">
          <a:xfrm>
            <a:off x="369888" y="2146300"/>
            <a:ext cx="12192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39" name="Text Box 111"/>
          <p:cNvSpPr txBox="1">
            <a:spLocks noChangeArrowheads="1"/>
          </p:cNvSpPr>
          <p:nvPr/>
        </p:nvSpPr>
        <p:spPr bwMode="auto">
          <a:xfrm>
            <a:off x="-12700" y="2146300"/>
            <a:ext cx="439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/>
              <a:t>n-1</a:t>
            </a:r>
          </a:p>
        </p:txBody>
      </p:sp>
      <p:sp>
        <p:nvSpPr>
          <p:cNvPr id="48240" name="Oval 112"/>
          <p:cNvSpPr>
            <a:spLocks noChangeArrowheads="1"/>
          </p:cNvSpPr>
          <p:nvPr/>
        </p:nvSpPr>
        <p:spPr bwMode="auto">
          <a:xfrm>
            <a:off x="938213" y="12954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41" name="Line 113"/>
          <p:cNvSpPr>
            <a:spLocks noChangeShapeType="1"/>
          </p:cNvSpPr>
          <p:nvPr/>
        </p:nvSpPr>
        <p:spPr bwMode="auto">
          <a:xfrm flipV="1">
            <a:off x="979488" y="762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42" name="Rectangle 114"/>
          <p:cNvSpPr>
            <a:spLocks noChangeArrowheads="1"/>
          </p:cNvSpPr>
          <p:nvPr/>
        </p:nvSpPr>
        <p:spPr bwMode="auto">
          <a:xfrm>
            <a:off x="2198688" y="76200"/>
            <a:ext cx="2589212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/>
              <a:t> Code for  </a:t>
            </a:r>
          </a:p>
          <a:p>
            <a:r>
              <a:rPr lang="en-US"/>
              <a:t>exception handler 0</a:t>
            </a:r>
          </a:p>
        </p:txBody>
      </p:sp>
      <p:sp>
        <p:nvSpPr>
          <p:cNvPr id="48243" name="Rectangle 115"/>
          <p:cNvSpPr>
            <a:spLocks noChangeArrowheads="1"/>
          </p:cNvSpPr>
          <p:nvPr/>
        </p:nvSpPr>
        <p:spPr bwMode="auto">
          <a:xfrm>
            <a:off x="2198688" y="762000"/>
            <a:ext cx="2589212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/>
              <a:t>Code for </a:t>
            </a:r>
          </a:p>
          <a:p>
            <a:r>
              <a:rPr lang="en-US"/>
              <a:t>exception handler 1</a:t>
            </a:r>
          </a:p>
        </p:txBody>
      </p:sp>
      <p:sp>
        <p:nvSpPr>
          <p:cNvPr id="48244" name="Oval 116"/>
          <p:cNvSpPr>
            <a:spLocks noChangeArrowheads="1"/>
          </p:cNvSpPr>
          <p:nvPr/>
        </p:nvSpPr>
        <p:spPr bwMode="auto">
          <a:xfrm>
            <a:off x="938213" y="1511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45" name="Line 117"/>
          <p:cNvSpPr>
            <a:spLocks noChangeShapeType="1"/>
          </p:cNvSpPr>
          <p:nvPr/>
        </p:nvSpPr>
        <p:spPr bwMode="auto">
          <a:xfrm flipV="1">
            <a:off x="979488" y="7620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46" name="Rectangle 118"/>
          <p:cNvSpPr>
            <a:spLocks noChangeArrowheads="1"/>
          </p:cNvSpPr>
          <p:nvPr/>
        </p:nvSpPr>
        <p:spPr bwMode="auto">
          <a:xfrm>
            <a:off x="2198688" y="1447800"/>
            <a:ext cx="2589212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/>
              <a:t>Code for</a:t>
            </a:r>
          </a:p>
          <a:p>
            <a:r>
              <a:rPr lang="en-US"/>
              <a:t>exception handler 2</a:t>
            </a:r>
          </a:p>
        </p:txBody>
      </p:sp>
      <p:sp>
        <p:nvSpPr>
          <p:cNvPr id="48248" name="Rectangle 120"/>
          <p:cNvSpPr>
            <a:spLocks noChangeArrowheads="1"/>
          </p:cNvSpPr>
          <p:nvPr/>
        </p:nvSpPr>
        <p:spPr bwMode="auto">
          <a:xfrm>
            <a:off x="2198688" y="2755900"/>
            <a:ext cx="2589212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/>
              <a:t>Code for </a:t>
            </a:r>
          </a:p>
          <a:p>
            <a:r>
              <a:rPr lang="en-US"/>
              <a:t>exception handler n-1</a:t>
            </a:r>
          </a:p>
        </p:txBody>
      </p:sp>
      <p:sp>
        <p:nvSpPr>
          <p:cNvPr id="48249" name="Text Box 121"/>
          <p:cNvSpPr txBox="1">
            <a:spLocks noChangeArrowheads="1"/>
          </p:cNvSpPr>
          <p:nvPr/>
        </p:nvSpPr>
        <p:spPr bwMode="auto">
          <a:xfrm>
            <a:off x="3333750" y="2214563"/>
            <a:ext cx="54927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r>
              <a:rPr lang="en-US" sz="2400" b="1"/>
              <a:t>...</a:t>
            </a:r>
          </a:p>
        </p:txBody>
      </p:sp>
      <p:sp>
        <p:nvSpPr>
          <p:cNvPr id="48251" name="Oval 123"/>
          <p:cNvSpPr>
            <a:spLocks noChangeArrowheads="1"/>
          </p:cNvSpPr>
          <p:nvPr/>
        </p:nvSpPr>
        <p:spPr bwMode="auto">
          <a:xfrm>
            <a:off x="938213" y="2209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53" name="Line 125"/>
          <p:cNvSpPr>
            <a:spLocks noChangeShapeType="1"/>
          </p:cNvSpPr>
          <p:nvPr/>
        </p:nvSpPr>
        <p:spPr bwMode="auto">
          <a:xfrm>
            <a:off x="979488" y="22542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15011</TotalTime>
  <Pages>20</Pages>
  <Words>37</Words>
  <Application>Microsoft Macintosh PowerPoint</Application>
  <PresentationFormat>Letter Paper (8.5x11 in)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Arial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301</cp:revision>
  <cp:lastPrinted>2000-10-19T19:56:28Z</cp:lastPrinted>
  <dcterms:created xsi:type="dcterms:W3CDTF">1998-08-11T09:18:51Z</dcterms:created>
  <dcterms:modified xsi:type="dcterms:W3CDTF">2014-07-14T19:44:07Z</dcterms:modified>
</cp:coreProperties>
</file>