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15" autoAdjust="0"/>
  </p:normalViewPr>
  <p:slideViewPr>
    <p:cSldViewPr snapToGrid="0">
      <p:cViewPr>
        <p:scale>
          <a:sx n="100" d="100"/>
          <a:sy n="100" d="100"/>
        </p:scale>
        <p:origin x="-936" y="-24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8E287468-8997-D04D-9BC1-14A6C90EE7B7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9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DCF191B-9073-C64F-98FC-49C143F0718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6142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4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2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6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2382857" y="686841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2389207" y="1291679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 flipH="1" flipV="1">
            <a:off x="4737100" y="1981200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2384444" y="1972716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571769" y="690016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(2) Control </a:t>
            </a:r>
            <a:r>
              <a:rPr lang="en-US" i="1" dirty="0">
                <a:latin typeface="Helvetica" charset="0"/>
              </a:rPr>
              <a:t>passes </a:t>
            </a:r>
            <a:r>
              <a:rPr lang="en-US" i="1" dirty="0" smtClean="0">
                <a:latin typeface="Helvetica" charset="0"/>
              </a:rPr>
              <a:t>to handler S</a:t>
            </a:r>
            <a:endParaRPr lang="en-US" i="1" dirty="0">
              <a:latin typeface="Helvetica" charset="0"/>
            </a:endParaRP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1555756" y="150276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 Main program</a:t>
            </a:r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5150913" y="2436270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(5) Handler T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returns to </a:t>
            </a:r>
            <a:r>
              <a:rPr lang="en-US" i="1" dirty="0" smtClean="0">
                <a:latin typeface="Helvetica" charset="0"/>
              </a:rPr>
              <a:t>handler S</a:t>
            </a:r>
            <a:endParaRPr lang="en-US" i="1" dirty="0">
              <a:latin typeface="Helvetica" charset="0"/>
            </a:endParaRP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1879619" y="1009104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curr</a:t>
            </a:r>
            <a:endParaRPr lang="en-US" i="1">
              <a:latin typeface="Helvetica" charset="0"/>
            </a:endParaRPr>
          </a:p>
        </p:txBody>
      </p:sp>
      <p:sp>
        <p:nvSpPr>
          <p:cNvPr id="48230" name="Text Box 102"/>
          <p:cNvSpPr txBox="1">
            <a:spLocks noChangeArrowheads="1"/>
          </p:cNvSpPr>
          <p:nvPr/>
        </p:nvSpPr>
        <p:spPr bwMode="auto">
          <a:xfrm>
            <a:off x="1879619" y="1713954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 dirty="0" err="1">
                <a:latin typeface="Helvetica" charset="0"/>
              </a:rPr>
              <a:t>I</a:t>
            </a:r>
            <a:r>
              <a:rPr lang="en-US" i="1" baseline="-25000" dirty="0" err="1">
                <a:latin typeface="Helvetica" charset="0"/>
              </a:rPr>
              <a:t>next</a:t>
            </a:r>
            <a:endParaRPr lang="en-US" i="1" dirty="0">
              <a:latin typeface="Helvetica" charset="0"/>
            </a:endParaRPr>
          </a:p>
        </p:txBody>
      </p:sp>
      <p:sp>
        <p:nvSpPr>
          <p:cNvPr id="48233" name="Rectangle 105"/>
          <p:cNvSpPr>
            <a:spLocks noChangeArrowheads="1"/>
          </p:cNvSpPr>
          <p:nvPr/>
        </p:nvSpPr>
        <p:spPr bwMode="auto">
          <a:xfrm>
            <a:off x="-25400" y="969433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(1) Program catches signal s</a:t>
            </a:r>
            <a:endParaRPr lang="en-US" i="1" dirty="0">
              <a:latin typeface="Helvetica" charset="0"/>
            </a:endParaRP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4133857" y="150276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 Handler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6487591" y="150276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 Handler T</a:t>
            </a:r>
          </a:p>
        </p:txBody>
      </p:sp>
      <p:sp>
        <p:nvSpPr>
          <p:cNvPr id="17" name="Rectangle 105"/>
          <p:cNvSpPr>
            <a:spLocks noChangeArrowheads="1"/>
          </p:cNvSpPr>
          <p:nvPr/>
        </p:nvSpPr>
        <p:spPr bwMode="auto">
          <a:xfrm>
            <a:off x="2908301" y="1464733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(3) Program catches signal t</a:t>
            </a:r>
            <a:endParaRPr lang="en-US" i="1" dirty="0">
              <a:latin typeface="Helvetica" charset="0"/>
            </a:endParaRPr>
          </a:p>
        </p:txBody>
      </p:sp>
      <p:sp>
        <p:nvSpPr>
          <p:cNvPr id="18" name="Line 93"/>
          <p:cNvSpPr>
            <a:spLocks noChangeShapeType="1"/>
          </p:cNvSpPr>
          <p:nvPr/>
        </p:nvSpPr>
        <p:spPr bwMode="auto">
          <a:xfrm>
            <a:off x="4770457" y="1296441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4"/>
          <p:cNvSpPr>
            <a:spLocks noChangeShapeType="1"/>
          </p:cNvSpPr>
          <p:nvPr/>
        </p:nvSpPr>
        <p:spPr bwMode="auto">
          <a:xfrm>
            <a:off x="4764107" y="1888579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98"/>
          <p:cNvSpPr>
            <a:spLocks noChangeArrowheads="1"/>
          </p:cNvSpPr>
          <p:nvPr/>
        </p:nvSpPr>
        <p:spPr bwMode="auto">
          <a:xfrm>
            <a:off x="4895868" y="1274216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(4)  </a:t>
            </a:r>
            <a:r>
              <a:rPr lang="en-US" i="1" dirty="0">
                <a:latin typeface="Helvetica" charset="0"/>
              </a:rPr>
              <a:t>Control passes </a:t>
            </a:r>
            <a:r>
              <a:rPr lang="en-US" i="1" dirty="0" smtClean="0">
                <a:latin typeface="Helvetica" charset="0"/>
              </a:rPr>
              <a:t>to handler T</a:t>
            </a:r>
            <a:endParaRPr lang="en-US" i="1" dirty="0">
              <a:latin typeface="Helvetica" charset="0"/>
            </a:endParaRPr>
          </a:p>
        </p:txBody>
      </p:sp>
      <p:sp>
        <p:nvSpPr>
          <p:cNvPr id="22" name="Line 93"/>
          <p:cNvSpPr>
            <a:spLocks noChangeShapeType="1"/>
          </p:cNvSpPr>
          <p:nvPr/>
        </p:nvSpPr>
        <p:spPr bwMode="auto">
          <a:xfrm>
            <a:off x="7145357" y="1944141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93"/>
          <p:cNvSpPr>
            <a:spLocks noChangeShapeType="1"/>
          </p:cNvSpPr>
          <p:nvPr/>
        </p:nvSpPr>
        <p:spPr bwMode="auto">
          <a:xfrm>
            <a:off x="4770457" y="2071141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96"/>
          <p:cNvSpPr>
            <a:spLocks noChangeShapeType="1"/>
          </p:cNvSpPr>
          <p:nvPr/>
        </p:nvSpPr>
        <p:spPr bwMode="auto">
          <a:xfrm flipH="1" flipV="1">
            <a:off x="2374900" y="1904999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0"/>
          <p:cNvSpPr>
            <a:spLocks noChangeArrowheads="1"/>
          </p:cNvSpPr>
          <p:nvPr/>
        </p:nvSpPr>
        <p:spPr bwMode="auto">
          <a:xfrm>
            <a:off x="3068113" y="2563270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(6) Handler S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returns to </a:t>
            </a:r>
            <a:r>
              <a:rPr lang="en-US" i="1" dirty="0" smtClean="0">
                <a:latin typeface="Helvetica" charset="0"/>
              </a:rPr>
              <a:t>main program</a:t>
            </a:r>
            <a:endParaRPr lang="en-US" i="1" dirty="0">
              <a:latin typeface="Helvetica" charset="0"/>
            </a:endParaRPr>
          </a:p>
        </p:txBody>
      </p:sp>
      <p:sp>
        <p:nvSpPr>
          <p:cNvPr id="27" name="Rectangle 105"/>
          <p:cNvSpPr>
            <a:spLocks noChangeArrowheads="1"/>
          </p:cNvSpPr>
          <p:nvPr/>
        </p:nvSpPr>
        <p:spPr bwMode="auto">
          <a:xfrm>
            <a:off x="-25400" y="1794933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i="1" dirty="0" smtClean="0">
                <a:latin typeface="Helvetica" charset="0"/>
              </a:rPr>
              <a:t>(7) Main program resumes </a:t>
            </a:r>
            <a:endParaRPr lang="en-US" i="1" dirty="0">
              <a:latin typeface="Helvetic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14906</TotalTime>
  <Pages>20</Pages>
  <Words>65</Words>
  <Application>Microsoft Macintosh PowerPoint</Application>
  <PresentationFormat>Letter Paper (8.5x11 in)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304</cp:revision>
  <cp:lastPrinted>2000-10-20T17:08:24Z</cp:lastPrinted>
  <dcterms:created xsi:type="dcterms:W3CDTF">1998-08-11T09:18:51Z</dcterms:created>
  <dcterms:modified xsi:type="dcterms:W3CDTF">2014-07-23T16:35:03Z</dcterms:modified>
</cp:coreProperties>
</file>