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0" y="-280"/>
      </p:cViewPr>
      <p:guideLst>
        <p:guide orient="horz" pos="2112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2FCA9697-1973-AA4A-9AB0-5DC0DAFB9B2E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56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39282AD-9959-7742-A61A-38DD4515BF5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756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2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4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0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58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0" name="Line 112"/>
          <p:cNvSpPr>
            <a:spLocks noChangeShapeType="1"/>
          </p:cNvSpPr>
          <p:nvPr/>
        </p:nvSpPr>
        <p:spPr bwMode="auto">
          <a:xfrm flipH="1">
            <a:off x="725488" y="3048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1" name="Text Box 113"/>
          <p:cNvSpPr txBox="1">
            <a:spLocks noChangeArrowheads="1"/>
          </p:cNvSpPr>
          <p:nvPr/>
        </p:nvSpPr>
        <p:spPr bwMode="auto">
          <a:xfrm>
            <a:off x="-36513" y="1371600"/>
            <a:ext cx="63500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Time</a:t>
            </a:r>
          </a:p>
        </p:txBody>
      </p:sp>
      <p:sp>
        <p:nvSpPr>
          <p:cNvPr id="48242" name="Line 114"/>
          <p:cNvSpPr>
            <a:spLocks noChangeShapeType="1"/>
          </p:cNvSpPr>
          <p:nvPr/>
        </p:nvSpPr>
        <p:spPr bwMode="auto">
          <a:xfrm>
            <a:off x="1731963" y="45561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3" name="Text Box 115"/>
          <p:cNvSpPr txBox="1">
            <a:spLocks noChangeArrowheads="1"/>
          </p:cNvSpPr>
          <p:nvPr/>
        </p:nvSpPr>
        <p:spPr bwMode="auto">
          <a:xfrm>
            <a:off x="1165225" y="-76200"/>
            <a:ext cx="1109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A</a:t>
            </a:r>
          </a:p>
        </p:txBody>
      </p:sp>
      <p:sp>
        <p:nvSpPr>
          <p:cNvPr id="48244" name="Text Box 116"/>
          <p:cNvSpPr txBox="1">
            <a:spLocks noChangeArrowheads="1"/>
          </p:cNvSpPr>
          <p:nvPr/>
        </p:nvSpPr>
        <p:spPr bwMode="auto">
          <a:xfrm>
            <a:off x="2689225" y="-76200"/>
            <a:ext cx="1109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B</a:t>
            </a:r>
          </a:p>
        </p:txBody>
      </p:sp>
      <p:sp>
        <p:nvSpPr>
          <p:cNvPr id="48245" name="Text Box 117"/>
          <p:cNvSpPr txBox="1">
            <a:spLocks noChangeArrowheads="1"/>
          </p:cNvSpPr>
          <p:nvPr/>
        </p:nvSpPr>
        <p:spPr bwMode="auto">
          <a:xfrm>
            <a:off x="4213225" y="-76200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C</a:t>
            </a:r>
          </a:p>
        </p:txBody>
      </p:sp>
      <p:sp>
        <p:nvSpPr>
          <p:cNvPr id="48246" name="Line 118"/>
          <p:cNvSpPr>
            <a:spLocks noChangeShapeType="1"/>
          </p:cNvSpPr>
          <p:nvPr/>
        </p:nvSpPr>
        <p:spPr bwMode="auto">
          <a:xfrm flipH="1">
            <a:off x="3240088" y="762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7" name="Line 119"/>
          <p:cNvSpPr>
            <a:spLocks noChangeShapeType="1"/>
          </p:cNvSpPr>
          <p:nvPr/>
        </p:nvSpPr>
        <p:spPr bwMode="auto">
          <a:xfrm flipH="1">
            <a:off x="4764088" y="1371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8" name="Line 120"/>
          <p:cNvSpPr>
            <a:spLocks noChangeShapeType="1"/>
          </p:cNvSpPr>
          <p:nvPr/>
        </p:nvSpPr>
        <p:spPr bwMode="auto">
          <a:xfrm>
            <a:off x="1716088" y="175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9" name="Line 121"/>
          <p:cNvSpPr>
            <a:spLocks noChangeShapeType="1"/>
          </p:cNvSpPr>
          <p:nvPr/>
        </p:nvSpPr>
        <p:spPr bwMode="auto">
          <a:xfrm flipH="1">
            <a:off x="4764088" y="2362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0" name="Line 122"/>
          <p:cNvSpPr>
            <a:spLocks noChangeShapeType="1"/>
          </p:cNvSpPr>
          <p:nvPr/>
        </p:nvSpPr>
        <p:spPr bwMode="auto">
          <a:xfrm>
            <a:off x="1274763" y="76041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2" name="Line 124"/>
          <p:cNvSpPr>
            <a:spLocks noChangeShapeType="1"/>
          </p:cNvSpPr>
          <p:nvPr/>
        </p:nvSpPr>
        <p:spPr bwMode="auto">
          <a:xfrm>
            <a:off x="1258888" y="17526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3" name="Line 125"/>
          <p:cNvSpPr>
            <a:spLocks noChangeShapeType="1"/>
          </p:cNvSpPr>
          <p:nvPr/>
        </p:nvSpPr>
        <p:spPr bwMode="auto">
          <a:xfrm>
            <a:off x="1258888" y="23622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4" name="Line 126"/>
          <p:cNvSpPr>
            <a:spLocks noChangeShapeType="1"/>
          </p:cNvSpPr>
          <p:nvPr/>
        </p:nvSpPr>
        <p:spPr bwMode="auto">
          <a:xfrm>
            <a:off x="1258888" y="2971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5" name="Line 127"/>
          <p:cNvSpPr>
            <a:spLocks noChangeShapeType="1"/>
          </p:cNvSpPr>
          <p:nvPr/>
        </p:nvSpPr>
        <p:spPr bwMode="auto">
          <a:xfrm>
            <a:off x="1258888" y="13716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6" name="Line 128"/>
          <p:cNvSpPr>
            <a:spLocks noChangeShapeType="1"/>
          </p:cNvSpPr>
          <p:nvPr/>
        </p:nvSpPr>
        <p:spPr bwMode="auto">
          <a:xfrm>
            <a:off x="1258888" y="4572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14854</TotalTime>
  <Pages>20</Pages>
  <Words>7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291</cp:revision>
  <cp:lastPrinted>2000-02-21T02:19:31Z</cp:lastPrinted>
  <dcterms:created xsi:type="dcterms:W3CDTF">1998-08-11T09:18:51Z</dcterms:created>
  <dcterms:modified xsi:type="dcterms:W3CDTF">2014-07-14T19:43:38Z</dcterms:modified>
</cp:coreProperties>
</file>