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944" y="-240"/>
      </p:cViewPr>
      <p:guideLst>
        <p:guide orient="horz" pos="3167"/>
        <p:guide pos="5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Helvetica" charset="0"/>
              </a:rPr>
              <a:t>Page </a:t>
            </a:r>
            <a:fld id="{052EB9E6-AF99-3148-850D-EF2813B898AC}" type="slidenum">
              <a:rPr lang="en-US" sz="1200">
                <a:latin typeface="Helvetica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08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4FED4B7-6F94-D946-A72F-DF7DAA7C56DF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78752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2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77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2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0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1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89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38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7" name="Oval 109"/>
          <p:cNvSpPr>
            <a:spLocks noChangeAspect="1" noChangeArrowheads="1"/>
          </p:cNvSpPr>
          <p:nvPr/>
        </p:nvSpPr>
        <p:spPr bwMode="auto">
          <a:xfrm>
            <a:off x="914400" y="1411288"/>
            <a:ext cx="982663" cy="8858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Fore-</a:t>
            </a:r>
          </a:p>
          <a:p>
            <a:pPr algn="ctr"/>
            <a:r>
              <a:rPr lang="en-US"/>
              <a:t>ground</a:t>
            </a:r>
          </a:p>
          <a:p>
            <a:pPr algn="ctr"/>
            <a:r>
              <a:rPr lang="en-US"/>
              <a:t>job</a:t>
            </a:r>
          </a:p>
        </p:txBody>
      </p:sp>
      <p:sp>
        <p:nvSpPr>
          <p:cNvPr id="48238" name="Oval 110"/>
          <p:cNvSpPr>
            <a:spLocks noChangeAspect="1" noChangeArrowheads="1"/>
          </p:cNvSpPr>
          <p:nvPr/>
        </p:nvSpPr>
        <p:spPr bwMode="auto">
          <a:xfrm>
            <a:off x="3109913" y="1411288"/>
            <a:ext cx="982662" cy="8636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Back-</a:t>
            </a:r>
          </a:p>
          <a:p>
            <a:pPr algn="ctr"/>
            <a:r>
              <a:rPr lang="en-US"/>
              <a:t>ground</a:t>
            </a:r>
          </a:p>
          <a:p>
            <a:pPr algn="ctr"/>
            <a:r>
              <a:rPr lang="en-US"/>
              <a:t>job #1</a:t>
            </a:r>
          </a:p>
        </p:txBody>
      </p:sp>
      <p:sp>
        <p:nvSpPr>
          <p:cNvPr id="48239" name="Oval 111"/>
          <p:cNvSpPr>
            <a:spLocks noChangeAspect="1" noChangeArrowheads="1"/>
          </p:cNvSpPr>
          <p:nvPr/>
        </p:nvSpPr>
        <p:spPr bwMode="auto">
          <a:xfrm>
            <a:off x="5264150" y="1411288"/>
            <a:ext cx="984250" cy="8858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Back-</a:t>
            </a:r>
          </a:p>
          <a:p>
            <a:pPr algn="ctr"/>
            <a:r>
              <a:rPr lang="en-US"/>
              <a:t>ground</a:t>
            </a:r>
          </a:p>
          <a:p>
            <a:pPr algn="ctr"/>
            <a:r>
              <a:rPr lang="en-US"/>
              <a:t>job #2</a:t>
            </a:r>
          </a:p>
        </p:txBody>
      </p:sp>
      <p:sp>
        <p:nvSpPr>
          <p:cNvPr id="48240" name="Oval 112"/>
          <p:cNvSpPr>
            <a:spLocks noChangeAspect="1" noChangeArrowheads="1"/>
          </p:cNvSpPr>
          <p:nvPr/>
        </p:nvSpPr>
        <p:spPr bwMode="auto">
          <a:xfrm>
            <a:off x="3114675" y="87313"/>
            <a:ext cx="984250" cy="7762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Shell</a:t>
            </a:r>
          </a:p>
        </p:txBody>
      </p:sp>
      <p:sp>
        <p:nvSpPr>
          <p:cNvPr id="48241" name="Oval 113"/>
          <p:cNvSpPr>
            <a:spLocks noChangeAspect="1" noChangeArrowheads="1"/>
          </p:cNvSpPr>
          <p:nvPr/>
        </p:nvSpPr>
        <p:spPr bwMode="auto">
          <a:xfrm>
            <a:off x="355600" y="2597150"/>
            <a:ext cx="984250" cy="7762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Child</a:t>
            </a:r>
          </a:p>
        </p:txBody>
      </p:sp>
      <p:sp>
        <p:nvSpPr>
          <p:cNvPr id="48242" name="Oval 114"/>
          <p:cNvSpPr>
            <a:spLocks noChangeAspect="1" noChangeArrowheads="1"/>
          </p:cNvSpPr>
          <p:nvPr/>
        </p:nvSpPr>
        <p:spPr bwMode="auto">
          <a:xfrm>
            <a:off x="1481138" y="2597150"/>
            <a:ext cx="984250" cy="7762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Child</a:t>
            </a:r>
          </a:p>
        </p:txBody>
      </p:sp>
      <p:sp>
        <p:nvSpPr>
          <p:cNvPr id="48245" name="Line 117"/>
          <p:cNvSpPr>
            <a:spLocks noChangeAspect="1" noChangeShapeType="1"/>
          </p:cNvSpPr>
          <p:nvPr/>
        </p:nvSpPr>
        <p:spPr bwMode="auto">
          <a:xfrm flipH="1">
            <a:off x="922338" y="2233613"/>
            <a:ext cx="182562" cy="369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46" name="Line 118"/>
          <p:cNvSpPr>
            <a:spLocks noChangeAspect="1" noChangeShapeType="1"/>
          </p:cNvSpPr>
          <p:nvPr/>
        </p:nvSpPr>
        <p:spPr bwMode="auto">
          <a:xfrm>
            <a:off x="1701800" y="2230438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47" name="Line 119"/>
          <p:cNvSpPr>
            <a:spLocks noChangeAspect="1" noChangeShapeType="1"/>
          </p:cNvSpPr>
          <p:nvPr/>
        </p:nvSpPr>
        <p:spPr bwMode="auto">
          <a:xfrm>
            <a:off x="3609975" y="849313"/>
            <a:ext cx="0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248" name="Line 120"/>
          <p:cNvSpPr>
            <a:spLocks noChangeAspect="1" noChangeShapeType="1"/>
          </p:cNvSpPr>
          <p:nvPr/>
        </p:nvSpPr>
        <p:spPr bwMode="auto">
          <a:xfrm flipH="1">
            <a:off x="1784350" y="757238"/>
            <a:ext cx="1481138" cy="801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49" name="Line 121"/>
          <p:cNvSpPr>
            <a:spLocks noChangeAspect="1" noChangeShapeType="1"/>
          </p:cNvSpPr>
          <p:nvPr/>
        </p:nvSpPr>
        <p:spPr bwMode="auto">
          <a:xfrm>
            <a:off x="3984625" y="717550"/>
            <a:ext cx="1412875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50" name="Text Box 122"/>
          <p:cNvSpPr txBox="1">
            <a:spLocks noChangeAspect="1" noChangeArrowheads="1"/>
          </p:cNvSpPr>
          <p:nvPr/>
        </p:nvSpPr>
        <p:spPr bwMode="auto">
          <a:xfrm>
            <a:off x="2312988" y="252413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200">
                <a:latin typeface="Courier New" charset="0"/>
              </a:rPr>
              <a:t>pid=10</a:t>
            </a:r>
          </a:p>
          <a:p>
            <a:pPr algn="r"/>
            <a:r>
              <a:rPr lang="en-US" sz="1200">
                <a:latin typeface="Courier New" charset="0"/>
              </a:rPr>
              <a:t>pgid=10</a:t>
            </a:r>
          </a:p>
        </p:txBody>
      </p:sp>
      <p:sp>
        <p:nvSpPr>
          <p:cNvPr id="48258" name="Rectangle 130"/>
          <p:cNvSpPr>
            <a:spLocks noChangeAspect="1" noChangeArrowheads="1"/>
          </p:cNvSpPr>
          <p:nvPr/>
        </p:nvSpPr>
        <p:spPr bwMode="auto">
          <a:xfrm>
            <a:off x="82550" y="1304925"/>
            <a:ext cx="2443163" cy="26479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59" name="Text Box 131"/>
          <p:cNvSpPr txBox="1">
            <a:spLocks noChangeAspect="1" noChangeArrowheads="1"/>
          </p:cNvSpPr>
          <p:nvPr/>
        </p:nvSpPr>
        <p:spPr bwMode="auto">
          <a:xfrm>
            <a:off x="461963" y="3998913"/>
            <a:ext cx="17541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Foreground</a:t>
            </a:r>
          </a:p>
          <a:p>
            <a:pPr algn="ctr"/>
            <a:r>
              <a:rPr lang="en-US" i="1"/>
              <a:t>process group 20</a:t>
            </a:r>
          </a:p>
        </p:txBody>
      </p:sp>
      <p:sp>
        <p:nvSpPr>
          <p:cNvPr id="48261" name="Rectangle 133"/>
          <p:cNvSpPr>
            <a:spLocks noChangeAspect="1" noChangeArrowheads="1"/>
          </p:cNvSpPr>
          <p:nvPr/>
        </p:nvSpPr>
        <p:spPr bwMode="auto">
          <a:xfrm>
            <a:off x="3022600" y="1304925"/>
            <a:ext cx="1176338" cy="10858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62" name="Text Box 134"/>
          <p:cNvSpPr txBox="1">
            <a:spLocks noChangeAspect="1" noChangeArrowheads="1"/>
          </p:cNvSpPr>
          <p:nvPr/>
        </p:nvSpPr>
        <p:spPr bwMode="auto">
          <a:xfrm>
            <a:off x="2781300" y="2384425"/>
            <a:ext cx="1754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Background</a:t>
            </a:r>
          </a:p>
          <a:p>
            <a:pPr algn="ctr"/>
            <a:r>
              <a:rPr lang="en-US" i="1"/>
              <a:t>process group 32</a:t>
            </a:r>
          </a:p>
        </p:txBody>
      </p:sp>
      <p:sp>
        <p:nvSpPr>
          <p:cNvPr id="48263" name="Text Box 135"/>
          <p:cNvSpPr txBox="1">
            <a:spLocks noChangeAspect="1" noChangeArrowheads="1"/>
          </p:cNvSpPr>
          <p:nvPr/>
        </p:nvSpPr>
        <p:spPr bwMode="auto">
          <a:xfrm>
            <a:off x="4891088" y="2390775"/>
            <a:ext cx="17541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i="1"/>
              <a:t>Background</a:t>
            </a:r>
          </a:p>
          <a:p>
            <a:pPr algn="ctr"/>
            <a:r>
              <a:rPr lang="en-US" i="1"/>
              <a:t>process group 40</a:t>
            </a:r>
          </a:p>
        </p:txBody>
      </p:sp>
      <p:sp>
        <p:nvSpPr>
          <p:cNvPr id="48264" name="Rectangle 136"/>
          <p:cNvSpPr>
            <a:spLocks noChangeAspect="1" noChangeArrowheads="1"/>
          </p:cNvSpPr>
          <p:nvPr/>
        </p:nvSpPr>
        <p:spPr bwMode="auto">
          <a:xfrm>
            <a:off x="5160963" y="1304925"/>
            <a:ext cx="1176337" cy="108585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251" name="Text Box 123"/>
          <p:cNvSpPr txBox="1">
            <a:spLocks noChangeAspect="1" noChangeArrowheads="1"/>
          </p:cNvSpPr>
          <p:nvPr/>
        </p:nvSpPr>
        <p:spPr bwMode="auto">
          <a:xfrm>
            <a:off x="114300" y="1547813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200">
                <a:latin typeface="Courier New" charset="0"/>
              </a:rPr>
              <a:t>pid=20</a:t>
            </a:r>
          </a:p>
          <a:p>
            <a:pPr algn="r"/>
            <a:r>
              <a:rPr lang="en-US" sz="1200">
                <a:latin typeface="Courier New" charset="0"/>
              </a:rPr>
              <a:t>pgid=20</a:t>
            </a:r>
          </a:p>
        </p:txBody>
      </p:sp>
      <p:sp>
        <p:nvSpPr>
          <p:cNvPr id="48252" name="Text Box 124"/>
          <p:cNvSpPr txBox="1">
            <a:spLocks noChangeAspect="1" noChangeArrowheads="1"/>
          </p:cNvSpPr>
          <p:nvPr/>
        </p:nvSpPr>
        <p:spPr bwMode="auto">
          <a:xfrm>
            <a:off x="4176713" y="1598613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latin typeface="Courier New" charset="0"/>
              </a:rPr>
              <a:t>pid=32</a:t>
            </a:r>
          </a:p>
          <a:p>
            <a:r>
              <a:rPr lang="en-US" sz="1200">
                <a:latin typeface="Courier New" charset="0"/>
              </a:rPr>
              <a:t>pgid=32</a:t>
            </a:r>
          </a:p>
        </p:txBody>
      </p:sp>
      <p:sp>
        <p:nvSpPr>
          <p:cNvPr id="48253" name="Text Box 125"/>
          <p:cNvSpPr txBox="1">
            <a:spLocks noChangeAspect="1" noChangeArrowheads="1"/>
          </p:cNvSpPr>
          <p:nvPr/>
        </p:nvSpPr>
        <p:spPr bwMode="auto">
          <a:xfrm>
            <a:off x="6288088" y="16256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200">
                <a:latin typeface="Courier New" charset="0"/>
              </a:rPr>
              <a:t>pid=40</a:t>
            </a:r>
          </a:p>
          <a:p>
            <a:r>
              <a:rPr lang="en-US" sz="1200">
                <a:latin typeface="Courier New" charset="0"/>
              </a:rPr>
              <a:t>pgid=40</a:t>
            </a:r>
          </a:p>
        </p:txBody>
      </p:sp>
      <p:sp>
        <p:nvSpPr>
          <p:cNvPr id="48254" name="Text Box 126"/>
          <p:cNvSpPr txBox="1">
            <a:spLocks noChangeAspect="1" noChangeArrowheads="1"/>
          </p:cNvSpPr>
          <p:nvPr/>
        </p:nvSpPr>
        <p:spPr bwMode="auto">
          <a:xfrm>
            <a:off x="414338" y="34036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200">
                <a:latin typeface="Courier New" charset="0"/>
              </a:rPr>
              <a:t>pid=21</a:t>
            </a:r>
          </a:p>
          <a:p>
            <a:pPr algn="r"/>
            <a:r>
              <a:rPr lang="en-US" sz="1200">
                <a:latin typeface="Courier New" charset="0"/>
              </a:rPr>
              <a:t>pgid=20</a:t>
            </a:r>
          </a:p>
        </p:txBody>
      </p:sp>
      <p:sp>
        <p:nvSpPr>
          <p:cNvPr id="48255" name="Text Box 127"/>
          <p:cNvSpPr txBox="1">
            <a:spLocks noChangeAspect="1" noChangeArrowheads="1"/>
          </p:cNvSpPr>
          <p:nvPr/>
        </p:nvSpPr>
        <p:spPr bwMode="auto">
          <a:xfrm>
            <a:off x="1557338" y="3413125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200">
                <a:latin typeface="Courier New" charset="0"/>
              </a:rPr>
              <a:t>pid=22</a:t>
            </a:r>
          </a:p>
          <a:p>
            <a:pPr algn="r"/>
            <a:r>
              <a:rPr lang="en-US" sz="1200">
                <a:latin typeface="Courier New" charset="0"/>
              </a:rPr>
              <a:t>pgid=20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14888</TotalTime>
  <Pages>20</Pages>
  <Words>67</Words>
  <Application>Microsoft Macintosh PowerPoint</Application>
  <PresentationFormat>Letter Paper (8.5x11 in)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</vt:lpstr>
      <vt:lpstr>Helvetica</vt:lpstr>
      <vt:lpstr>Century Gothic</vt:lpstr>
      <vt:lpstr>Arial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301</cp:revision>
  <cp:lastPrinted>2000-02-20T20:51:02Z</cp:lastPrinted>
  <dcterms:created xsi:type="dcterms:W3CDTF">1998-08-11T09:18:51Z</dcterms:created>
  <dcterms:modified xsi:type="dcterms:W3CDTF">2014-07-14T19:43:30Z</dcterms:modified>
</cp:coreProperties>
</file>