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2" y="-200"/>
      </p:cViewPr>
      <p:guideLst>
        <p:guide orient="horz" pos="1536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8E287468-8997-D04D-9BC1-14A6C90EE7B7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89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9DCF191B-9073-C64F-98FC-49C143F07187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6142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4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26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2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6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1" name="Line 93"/>
          <p:cNvSpPr>
            <a:spLocks noChangeShapeType="1"/>
          </p:cNvSpPr>
          <p:nvPr/>
        </p:nvSpPr>
        <p:spPr bwMode="auto">
          <a:xfrm>
            <a:off x="2459038" y="1365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2" name="Line 94"/>
          <p:cNvSpPr>
            <a:spLocks noChangeShapeType="1"/>
          </p:cNvSpPr>
          <p:nvPr/>
        </p:nvSpPr>
        <p:spPr bwMode="auto">
          <a:xfrm>
            <a:off x="2465388" y="74136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3" name="Line 95"/>
          <p:cNvSpPr>
            <a:spLocks noChangeShapeType="1"/>
          </p:cNvSpPr>
          <p:nvPr/>
        </p:nvSpPr>
        <p:spPr bwMode="auto">
          <a:xfrm flipH="1">
            <a:off x="4864100" y="74771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 flipH="1" flipV="1">
            <a:off x="2462213" y="868363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5" name="Line 97"/>
          <p:cNvSpPr>
            <a:spLocks noChangeShapeType="1"/>
          </p:cNvSpPr>
          <p:nvPr/>
        </p:nvSpPr>
        <p:spPr bwMode="auto">
          <a:xfrm>
            <a:off x="2460625" y="87630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2647950" y="139700"/>
            <a:ext cx="189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(2) Control passes </a:t>
            </a:r>
          </a:p>
          <a:p>
            <a:r>
              <a:rPr lang="en-US" i="1">
                <a:latin typeface="Helvetica" charset="0"/>
              </a:rPr>
              <a:t>to signal handler </a:t>
            </a:r>
          </a:p>
        </p:txBody>
      </p: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4933950" y="723900"/>
            <a:ext cx="1492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(3) Signal  handler runs</a:t>
            </a:r>
          </a:p>
        </p:txBody>
      </p:sp>
      <p:sp>
        <p:nvSpPr>
          <p:cNvPr id="48228" name="Rectangle 100"/>
          <p:cNvSpPr>
            <a:spLocks noChangeArrowheads="1"/>
          </p:cNvSpPr>
          <p:nvPr/>
        </p:nvSpPr>
        <p:spPr bwMode="auto">
          <a:xfrm>
            <a:off x="2706688" y="1187450"/>
            <a:ext cx="1782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(4) Signal handler</a:t>
            </a:r>
          </a:p>
          <a:p>
            <a:r>
              <a:rPr lang="en-US" i="1">
                <a:latin typeface="Helvetica" charset="0"/>
              </a:rPr>
              <a:t>returns to </a:t>
            </a:r>
          </a:p>
          <a:p>
            <a:r>
              <a:rPr lang="en-US" i="1">
                <a:latin typeface="Helvetica" charset="0"/>
              </a:rPr>
              <a:t>next instruction</a:t>
            </a:r>
          </a:p>
        </p:txBody>
      </p:sp>
      <p:sp>
        <p:nvSpPr>
          <p:cNvPr id="48229" name="Text Box 101"/>
          <p:cNvSpPr txBox="1">
            <a:spLocks noChangeArrowheads="1"/>
          </p:cNvSpPr>
          <p:nvPr/>
        </p:nvSpPr>
        <p:spPr bwMode="auto">
          <a:xfrm>
            <a:off x="1955800" y="458788"/>
            <a:ext cx="48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I</a:t>
            </a:r>
            <a:r>
              <a:rPr lang="en-US" i="1" baseline="-25000">
                <a:latin typeface="Helvetica" charset="0"/>
              </a:rPr>
              <a:t>curr</a:t>
            </a:r>
            <a:endParaRPr lang="en-US" i="1">
              <a:latin typeface="Helvetica" charset="0"/>
            </a:endParaRPr>
          </a:p>
        </p:txBody>
      </p:sp>
      <p:sp>
        <p:nvSpPr>
          <p:cNvPr id="48230" name="Text Box 102"/>
          <p:cNvSpPr txBox="1">
            <a:spLocks noChangeArrowheads="1"/>
          </p:cNvSpPr>
          <p:nvPr/>
        </p:nvSpPr>
        <p:spPr bwMode="auto">
          <a:xfrm>
            <a:off x="1955800" y="6556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I</a:t>
            </a:r>
            <a:r>
              <a:rPr lang="en-US" i="1" baseline="-25000">
                <a:latin typeface="Helvetica" charset="0"/>
              </a:rPr>
              <a:t>next</a:t>
            </a:r>
            <a:endParaRPr lang="en-US" i="1">
              <a:latin typeface="Helvetica" charset="0"/>
            </a:endParaRPr>
          </a:p>
        </p:txBody>
      </p:sp>
      <p:sp>
        <p:nvSpPr>
          <p:cNvPr id="48233" name="Rectangle 105"/>
          <p:cNvSpPr>
            <a:spLocks noChangeArrowheads="1"/>
          </p:cNvSpPr>
          <p:nvPr/>
        </p:nvSpPr>
        <p:spPr bwMode="auto">
          <a:xfrm>
            <a:off x="0" y="114300"/>
            <a:ext cx="19796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i="1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14879</TotalTime>
  <Pages>20</Pages>
  <Words>32</Words>
  <Application>Microsoft Macintosh PowerPoint</Application>
  <PresentationFormat>Letter Paper (8.5x11 in)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Arial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298</cp:revision>
  <cp:lastPrinted>2000-10-20T17:08:24Z</cp:lastPrinted>
  <dcterms:created xsi:type="dcterms:W3CDTF">1998-08-11T09:18:51Z</dcterms:created>
  <dcterms:modified xsi:type="dcterms:W3CDTF">2014-07-14T19:43:22Z</dcterms:modified>
</cp:coreProperties>
</file>