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76" y="-672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EA247826-6772-6048-A4AF-329201BFDCA1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2789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A13430E-B0EC-8A4E-9B80-7DE4DE4D1862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24681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82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6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65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34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81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ＭＳ Ｐゴシック" charset="0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0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  <a:ea typeface="ＭＳ Ｐゴシック" charset="0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3"/>
          <p:cNvSpPr>
            <a:spLocks noChangeArrowheads="1"/>
          </p:cNvSpPr>
          <p:nvPr/>
        </p:nvSpPr>
        <p:spPr bwMode="auto">
          <a:xfrm>
            <a:off x="3505200" y="3962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Processor </a:t>
            </a:r>
          </a:p>
        </p:txBody>
      </p:sp>
      <p:sp>
        <p:nvSpPr>
          <p:cNvPr id="1027" name="Rectangle 387"/>
          <p:cNvSpPr>
            <a:spLocks noChangeArrowheads="1"/>
          </p:cNvSpPr>
          <p:nvPr/>
        </p:nvSpPr>
        <p:spPr bwMode="auto">
          <a:xfrm>
            <a:off x="5181600" y="3962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Main memory</a:t>
            </a:r>
          </a:p>
        </p:txBody>
      </p:sp>
      <p:sp>
        <p:nvSpPr>
          <p:cNvPr id="1028" name="Rectangle 388"/>
          <p:cNvSpPr>
            <a:spLocks noChangeArrowheads="1"/>
          </p:cNvSpPr>
          <p:nvPr/>
        </p:nvSpPr>
        <p:spPr bwMode="auto">
          <a:xfrm>
            <a:off x="6858000" y="3962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I/O devices</a:t>
            </a:r>
          </a:p>
        </p:txBody>
      </p:sp>
      <p:sp>
        <p:nvSpPr>
          <p:cNvPr id="1029" name="AutoShape 400"/>
          <p:cNvSpPr>
            <a:spLocks/>
          </p:cNvSpPr>
          <p:nvPr/>
        </p:nvSpPr>
        <p:spPr bwMode="auto">
          <a:xfrm rot="-5400000">
            <a:off x="5905500" y="53975"/>
            <a:ext cx="228600" cy="50292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401"/>
          <p:cNvSpPr txBox="1">
            <a:spLocks noChangeArrowheads="1"/>
          </p:cNvSpPr>
          <p:nvPr/>
        </p:nvSpPr>
        <p:spPr bwMode="auto">
          <a:xfrm>
            <a:off x="5457825" y="2133600"/>
            <a:ext cx="1131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Processes</a:t>
            </a:r>
          </a:p>
        </p:txBody>
      </p:sp>
      <p:sp>
        <p:nvSpPr>
          <p:cNvPr id="1031" name="AutoShape 402"/>
          <p:cNvSpPr>
            <a:spLocks/>
          </p:cNvSpPr>
          <p:nvPr/>
        </p:nvSpPr>
        <p:spPr bwMode="auto">
          <a:xfrm rot="5400000" flipH="1">
            <a:off x="7581900" y="2933700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403"/>
          <p:cNvSpPr txBox="1">
            <a:spLocks noChangeArrowheads="1"/>
          </p:cNvSpPr>
          <p:nvPr/>
        </p:nvSpPr>
        <p:spPr bwMode="auto">
          <a:xfrm>
            <a:off x="7434263" y="3321050"/>
            <a:ext cx="611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Files</a:t>
            </a:r>
          </a:p>
        </p:txBody>
      </p:sp>
      <p:sp>
        <p:nvSpPr>
          <p:cNvPr id="1033" name="AutoShape 404"/>
          <p:cNvSpPr>
            <a:spLocks/>
          </p:cNvSpPr>
          <p:nvPr/>
        </p:nvSpPr>
        <p:spPr bwMode="auto">
          <a:xfrm rot="-5400000">
            <a:off x="6705600" y="1524000"/>
            <a:ext cx="304800" cy="33528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Text Box 405"/>
          <p:cNvSpPr txBox="1">
            <a:spLocks noChangeArrowheads="1"/>
          </p:cNvSpPr>
          <p:nvPr/>
        </p:nvSpPr>
        <p:spPr bwMode="auto">
          <a:xfrm>
            <a:off x="6080125" y="2743200"/>
            <a:ext cx="1550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Virtual memory</a:t>
            </a:r>
          </a:p>
        </p:txBody>
      </p:sp>
      <p:sp>
        <p:nvSpPr>
          <p:cNvPr id="1035" name="Line 406"/>
          <p:cNvSpPr>
            <a:spLocks noChangeShapeType="1"/>
          </p:cNvSpPr>
          <p:nvPr/>
        </p:nvSpPr>
        <p:spPr bwMode="auto">
          <a:xfrm flipV="1">
            <a:off x="3505200" y="26670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407"/>
          <p:cNvSpPr>
            <a:spLocks noChangeShapeType="1"/>
          </p:cNvSpPr>
          <p:nvPr/>
        </p:nvSpPr>
        <p:spPr bwMode="auto">
          <a:xfrm flipV="1">
            <a:off x="8534400" y="20574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408"/>
          <p:cNvSpPr>
            <a:spLocks noChangeShapeType="1"/>
          </p:cNvSpPr>
          <p:nvPr/>
        </p:nvSpPr>
        <p:spPr bwMode="auto">
          <a:xfrm flipV="1">
            <a:off x="5181600" y="3352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383"/>
          <p:cNvSpPr>
            <a:spLocks noChangeArrowheads="1"/>
          </p:cNvSpPr>
          <p:nvPr/>
        </p:nvSpPr>
        <p:spPr bwMode="auto">
          <a:xfrm>
            <a:off x="1828800" y="3962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Operating system</a:t>
            </a:r>
          </a:p>
        </p:txBody>
      </p:sp>
      <p:sp>
        <p:nvSpPr>
          <p:cNvPr id="1039" name="AutoShape 400"/>
          <p:cNvSpPr>
            <a:spLocks/>
          </p:cNvSpPr>
          <p:nvPr/>
        </p:nvSpPr>
        <p:spPr bwMode="auto">
          <a:xfrm rot="-5400000">
            <a:off x="5029200" y="-1447800"/>
            <a:ext cx="304800" cy="67056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401"/>
          <p:cNvSpPr txBox="1">
            <a:spLocks noChangeArrowheads="1"/>
          </p:cNvSpPr>
          <p:nvPr/>
        </p:nvSpPr>
        <p:spPr bwMode="auto">
          <a:xfrm>
            <a:off x="4419600" y="1447800"/>
            <a:ext cx="1593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Virtual machine</a:t>
            </a:r>
          </a:p>
        </p:txBody>
      </p:sp>
      <p:sp>
        <p:nvSpPr>
          <p:cNvPr id="1041" name="Line 406"/>
          <p:cNvSpPr>
            <a:spLocks noChangeShapeType="1"/>
          </p:cNvSpPr>
          <p:nvPr/>
        </p:nvSpPr>
        <p:spPr bwMode="auto">
          <a:xfrm flipV="1">
            <a:off x="1828800" y="20574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404"/>
          <p:cNvSpPr>
            <a:spLocks/>
          </p:cNvSpPr>
          <p:nvPr/>
        </p:nvSpPr>
        <p:spPr bwMode="auto">
          <a:xfrm rot="-5400000">
            <a:off x="4191000" y="2362200"/>
            <a:ext cx="3048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Text Box 405"/>
          <p:cNvSpPr txBox="1">
            <a:spLocks noChangeArrowheads="1"/>
          </p:cNvSpPr>
          <p:nvPr/>
        </p:nvSpPr>
        <p:spPr bwMode="auto">
          <a:xfrm>
            <a:off x="3581400" y="2540000"/>
            <a:ext cx="146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Instruction set</a:t>
            </a:r>
          </a:p>
          <a:p>
            <a:r>
              <a:rPr lang="en-US"/>
              <a:t>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21523</TotalTime>
  <Pages>20</Pages>
  <Words>18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</vt:lpstr>
      <vt:lpstr>Century Gothic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318</cp:revision>
  <cp:lastPrinted>2014-08-24T11:40:13Z</cp:lastPrinted>
  <dcterms:created xsi:type="dcterms:W3CDTF">1998-08-11T09:18:51Z</dcterms:created>
  <dcterms:modified xsi:type="dcterms:W3CDTF">2014-08-24T11:40:17Z</dcterms:modified>
</cp:coreProperties>
</file>