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76" y="-672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641D430C-3911-AD45-9B47-8F751C61984C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9710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A202FB2D-AE75-9D42-B44B-2F2A939058F6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0169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3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8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5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1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7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ＭＳ Ｐゴシック" charset="0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0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  <a:ea typeface="ＭＳ Ｐゴシック" charset="0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3"/>
          <p:cNvSpPr>
            <a:spLocks noChangeArrowheads="1"/>
          </p:cNvSpPr>
          <p:nvPr/>
        </p:nvSpPr>
        <p:spPr bwMode="auto">
          <a:xfrm>
            <a:off x="609600" y="21336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Processor </a:t>
            </a:r>
          </a:p>
        </p:txBody>
      </p:sp>
      <p:sp>
        <p:nvSpPr>
          <p:cNvPr id="1027" name="Rectangle 387"/>
          <p:cNvSpPr>
            <a:spLocks noChangeArrowheads="1"/>
          </p:cNvSpPr>
          <p:nvPr/>
        </p:nvSpPr>
        <p:spPr bwMode="auto">
          <a:xfrm>
            <a:off x="2286000" y="21336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Main memory</a:t>
            </a:r>
          </a:p>
        </p:txBody>
      </p:sp>
      <p:sp>
        <p:nvSpPr>
          <p:cNvPr id="1028" name="Rectangle 388"/>
          <p:cNvSpPr>
            <a:spLocks noChangeArrowheads="1"/>
          </p:cNvSpPr>
          <p:nvPr/>
        </p:nvSpPr>
        <p:spPr bwMode="auto">
          <a:xfrm>
            <a:off x="3962400" y="21336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I/O devices</a:t>
            </a:r>
          </a:p>
        </p:txBody>
      </p:sp>
      <p:sp>
        <p:nvSpPr>
          <p:cNvPr id="1029" name="AutoShape 400"/>
          <p:cNvSpPr>
            <a:spLocks/>
          </p:cNvSpPr>
          <p:nvPr/>
        </p:nvSpPr>
        <p:spPr bwMode="auto">
          <a:xfrm rot="-5400000">
            <a:off x="3009900" y="-1774825"/>
            <a:ext cx="228600" cy="50292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401"/>
          <p:cNvSpPr txBox="1">
            <a:spLocks noChangeArrowheads="1"/>
          </p:cNvSpPr>
          <p:nvPr/>
        </p:nvSpPr>
        <p:spPr bwMode="auto">
          <a:xfrm>
            <a:off x="2562225" y="304800"/>
            <a:ext cx="1131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Processes</a:t>
            </a:r>
          </a:p>
        </p:txBody>
      </p:sp>
      <p:sp>
        <p:nvSpPr>
          <p:cNvPr id="1031" name="AutoShape 402"/>
          <p:cNvSpPr>
            <a:spLocks/>
          </p:cNvSpPr>
          <p:nvPr/>
        </p:nvSpPr>
        <p:spPr bwMode="auto">
          <a:xfrm rot="5400000" flipH="1">
            <a:off x="4686300" y="1104900"/>
            <a:ext cx="228600" cy="1676400"/>
          </a:xfrm>
          <a:prstGeom prst="rightBrace">
            <a:avLst>
              <a:gd name="adj1" fmla="val 611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403"/>
          <p:cNvSpPr txBox="1">
            <a:spLocks noChangeArrowheads="1"/>
          </p:cNvSpPr>
          <p:nvPr/>
        </p:nvSpPr>
        <p:spPr bwMode="auto">
          <a:xfrm>
            <a:off x="4538663" y="1492250"/>
            <a:ext cx="611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Files</a:t>
            </a:r>
          </a:p>
        </p:txBody>
      </p:sp>
      <p:sp>
        <p:nvSpPr>
          <p:cNvPr id="1033" name="AutoShape 404"/>
          <p:cNvSpPr>
            <a:spLocks/>
          </p:cNvSpPr>
          <p:nvPr/>
        </p:nvSpPr>
        <p:spPr bwMode="auto">
          <a:xfrm rot="-5400000">
            <a:off x="3810000" y="-304800"/>
            <a:ext cx="304800" cy="3352800"/>
          </a:xfrm>
          <a:prstGeom prst="righ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Text Box 405"/>
          <p:cNvSpPr txBox="1">
            <a:spLocks noChangeArrowheads="1"/>
          </p:cNvSpPr>
          <p:nvPr/>
        </p:nvSpPr>
        <p:spPr bwMode="auto">
          <a:xfrm>
            <a:off x="3184525" y="914400"/>
            <a:ext cx="1550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Virtual memory</a:t>
            </a:r>
          </a:p>
        </p:txBody>
      </p:sp>
      <p:sp>
        <p:nvSpPr>
          <p:cNvPr id="1035" name="Line 406"/>
          <p:cNvSpPr>
            <a:spLocks noChangeShapeType="1"/>
          </p:cNvSpPr>
          <p:nvPr/>
        </p:nvSpPr>
        <p:spPr bwMode="auto">
          <a:xfrm flipV="1">
            <a:off x="609600" y="838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407"/>
          <p:cNvSpPr>
            <a:spLocks noChangeShapeType="1"/>
          </p:cNvSpPr>
          <p:nvPr/>
        </p:nvSpPr>
        <p:spPr bwMode="auto">
          <a:xfrm flipV="1">
            <a:off x="5638800" y="838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408"/>
          <p:cNvSpPr>
            <a:spLocks noChangeShapeType="1"/>
          </p:cNvSpPr>
          <p:nvPr/>
        </p:nvSpPr>
        <p:spPr bwMode="auto">
          <a:xfrm flipV="1">
            <a:off x="2286000" y="1524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21515</TotalTime>
  <Pages>20</Pages>
  <Words>11</Words>
  <Application>Microsoft Macintosh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</vt:lpstr>
      <vt:lpstr>Century Gothic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316</cp:revision>
  <cp:lastPrinted>2001-02-10T22:28:01Z</cp:lastPrinted>
  <dcterms:created xsi:type="dcterms:W3CDTF">1998-08-11T09:18:51Z</dcterms:created>
  <dcterms:modified xsi:type="dcterms:W3CDTF">2014-08-24T11:36:13Z</dcterms:modified>
</cp:coreProperties>
</file>