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064" y="-912"/>
      </p:cViewPr>
      <p:guideLst>
        <p:guide orient="horz" pos="3360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24E60AA-94EB-A140-85E5-A8F5CF4A5D8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4414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5EEBBD2-F1E1-0F4F-863C-EDC56BF6496C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99324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9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5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spect="1" noChangeArrowheads="1"/>
          </p:cNvSpPr>
          <p:nvPr/>
        </p:nvSpPr>
        <p:spPr bwMode="auto">
          <a:xfrm>
            <a:off x="6162675" y="1584325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329" name="AutoShape 201"/>
          <p:cNvSpPr>
            <a:spLocks noChangeAspect="1" noChangeArrowheads="1"/>
          </p:cNvSpPr>
          <p:nvPr/>
        </p:nvSpPr>
        <p:spPr bwMode="auto">
          <a:xfrm>
            <a:off x="4789488" y="1720850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spect="1" noChangeArrowheads="1"/>
          </p:cNvSpPr>
          <p:nvPr/>
        </p:nvSpPr>
        <p:spPr bwMode="auto">
          <a:xfrm>
            <a:off x="3965575" y="1749425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</a:t>
            </a:r>
          </a:p>
          <a:p>
            <a:r>
              <a:rPr lang="en-US"/>
              <a:t>bridge</a:t>
            </a:r>
          </a:p>
        </p:txBody>
      </p:sp>
      <p:sp>
        <p:nvSpPr>
          <p:cNvPr id="48333" name="AutoShape 205"/>
          <p:cNvSpPr>
            <a:spLocks noChangeAspect="1" noChangeArrowheads="1"/>
          </p:cNvSpPr>
          <p:nvPr/>
        </p:nvSpPr>
        <p:spPr bwMode="auto">
          <a:xfrm>
            <a:off x="2652713" y="1720850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spect="1" noChangeArrowheads="1"/>
          </p:cNvSpPr>
          <p:nvPr/>
        </p:nvSpPr>
        <p:spPr bwMode="auto">
          <a:xfrm>
            <a:off x="254000" y="1749425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35" name="Rectangle 207"/>
          <p:cNvSpPr>
            <a:spLocks noChangeAspect="1" noChangeArrowheads="1"/>
          </p:cNvSpPr>
          <p:nvPr/>
        </p:nvSpPr>
        <p:spPr bwMode="auto">
          <a:xfrm>
            <a:off x="1766888" y="55403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spect="1" noChangeArrowheads="1"/>
          </p:cNvSpPr>
          <p:nvPr/>
        </p:nvSpPr>
        <p:spPr bwMode="auto">
          <a:xfrm>
            <a:off x="1766888" y="6921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spect="1" noChangeArrowheads="1"/>
          </p:cNvSpPr>
          <p:nvPr/>
        </p:nvSpPr>
        <p:spPr bwMode="auto">
          <a:xfrm>
            <a:off x="1766888" y="828675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spect="1" noChangeArrowheads="1"/>
          </p:cNvSpPr>
          <p:nvPr/>
        </p:nvSpPr>
        <p:spPr bwMode="auto">
          <a:xfrm>
            <a:off x="1766888" y="966788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spect="1" noChangeArrowheads="1"/>
          </p:cNvSpPr>
          <p:nvPr/>
        </p:nvSpPr>
        <p:spPr bwMode="auto">
          <a:xfrm>
            <a:off x="1766888" y="110331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spect="1" noChangeArrowheads="1"/>
          </p:cNvSpPr>
          <p:nvPr/>
        </p:nvSpPr>
        <p:spPr bwMode="auto">
          <a:xfrm>
            <a:off x="2463800" y="554038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spect="1" noChangeArrowheads="1"/>
          </p:cNvSpPr>
          <p:nvPr/>
        </p:nvSpPr>
        <p:spPr bwMode="auto">
          <a:xfrm flipH="1">
            <a:off x="2382838" y="896938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spect="1" noChangeArrowheads="1"/>
          </p:cNvSpPr>
          <p:nvPr/>
        </p:nvSpPr>
        <p:spPr bwMode="auto">
          <a:xfrm>
            <a:off x="2863850" y="417513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spect="1" noChangeArrowheads="1"/>
          </p:cNvSpPr>
          <p:nvPr/>
        </p:nvSpPr>
        <p:spPr bwMode="auto">
          <a:xfrm>
            <a:off x="1463675" y="249238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spect="1" noChangeArrowheads="1"/>
          </p:cNvSpPr>
          <p:nvPr/>
        </p:nvSpPr>
        <p:spPr bwMode="auto">
          <a:xfrm>
            <a:off x="1833563" y="1309688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spect="1" noChangeArrowheads="1"/>
          </p:cNvSpPr>
          <p:nvPr/>
        </p:nvSpPr>
        <p:spPr bwMode="auto">
          <a:xfrm>
            <a:off x="101600" y="211138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spect="1" noChangeArrowheads="1"/>
          </p:cNvSpPr>
          <p:nvPr/>
        </p:nvSpPr>
        <p:spPr bwMode="auto">
          <a:xfrm>
            <a:off x="25400" y="-79375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357" name="Text Box 229"/>
          <p:cNvSpPr txBox="1">
            <a:spLocks noChangeAspect="1" noChangeArrowheads="1"/>
          </p:cNvSpPr>
          <p:nvPr/>
        </p:nvSpPr>
        <p:spPr bwMode="auto">
          <a:xfrm>
            <a:off x="3505200" y="1087438"/>
            <a:ext cx="1241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Aspect="1" noChangeShapeType="1"/>
          </p:cNvSpPr>
          <p:nvPr/>
        </p:nvSpPr>
        <p:spPr bwMode="auto">
          <a:xfrm flipH="1">
            <a:off x="3343275" y="1377950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spect="1" noChangeArrowheads="1"/>
          </p:cNvSpPr>
          <p:nvPr/>
        </p:nvSpPr>
        <p:spPr bwMode="auto">
          <a:xfrm>
            <a:off x="4819650" y="1087438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Aspect="1" noChangeShapeType="1"/>
          </p:cNvSpPr>
          <p:nvPr/>
        </p:nvSpPr>
        <p:spPr bwMode="auto">
          <a:xfrm>
            <a:off x="5435600" y="1377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1" name="Rectangle 233"/>
          <p:cNvSpPr>
            <a:spLocks noChangeAspect="1" noChangeArrowheads="1"/>
          </p:cNvSpPr>
          <p:nvPr/>
        </p:nvSpPr>
        <p:spPr bwMode="auto">
          <a:xfrm>
            <a:off x="254000" y="650875"/>
            <a:ext cx="10668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</a:t>
            </a:r>
          </a:p>
          <a:p>
            <a:r>
              <a:rPr lang="en-US"/>
              <a:t>memories</a:t>
            </a:r>
          </a:p>
        </p:txBody>
      </p:sp>
      <p:sp>
        <p:nvSpPr>
          <p:cNvPr id="48362" name="AutoShape 234"/>
          <p:cNvSpPr>
            <a:spLocks noChangeAspect="1" noChangeArrowheads="1"/>
          </p:cNvSpPr>
          <p:nvPr/>
        </p:nvSpPr>
        <p:spPr bwMode="auto">
          <a:xfrm>
            <a:off x="482600" y="1171575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spect="1" noChangeArrowheads="1"/>
          </p:cNvSpPr>
          <p:nvPr/>
        </p:nvSpPr>
        <p:spPr bwMode="auto">
          <a:xfrm flipH="1">
            <a:off x="1346200" y="698500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19625</TotalTime>
  <Pages>20</Pages>
  <Words>19</Words>
  <Application>Microsoft Macintosh PowerPoint</Application>
  <PresentationFormat>Letter Paper (8.5x11 in)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308</cp:revision>
  <cp:lastPrinted>2001-10-10T17:11:00Z</cp:lastPrinted>
  <dcterms:created xsi:type="dcterms:W3CDTF">1998-08-11T09:18:51Z</dcterms:created>
  <dcterms:modified xsi:type="dcterms:W3CDTF">2014-08-24T15:36:32Z</dcterms:modified>
</cp:coreProperties>
</file>