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44" y="-344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B2853784-AABD-1C4D-81F1-93C569C2EC3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6072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A158147-08F2-C144-B124-A710CC83D1B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9316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6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8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0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5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ＭＳ Ｐゴシック" charset="0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0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charset="0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9"/>
          <p:cNvSpPr>
            <a:spLocks noChangeArrowheads="1"/>
          </p:cNvSpPr>
          <p:nvPr/>
        </p:nvSpPr>
        <p:spPr bwMode="auto">
          <a:xfrm>
            <a:off x="914400" y="350838"/>
            <a:ext cx="914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/>
              <a:t>Pre-</a:t>
            </a:r>
          </a:p>
          <a:p>
            <a:r>
              <a:rPr lang="en-US" sz="1400"/>
              <a:t>processor</a:t>
            </a:r>
          </a:p>
          <a:p>
            <a:r>
              <a:rPr lang="en-US" sz="1400"/>
              <a:t>(</a:t>
            </a:r>
            <a:r>
              <a:rPr lang="en-US" sz="1400">
                <a:latin typeface="Courier New" charset="0"/>
              </a:rPr>
              <a:t>cpp</a:t>
            </a:r>
            <a:r>
              <a:rPr lang="en-US" sz="1400"/>
              <a:t>)</a:t>
            </a:r>
          </a:p>
        </p:txBody>
      </p:sp>
      <p:sp>
        <p:nvSpPr>
          <p:cNvPr id="1027" name="Line 382"/>
          <p:cNvSpPr>
            <a:spLocks noChangeShapeType="1"/>
          </p:cNvSpPr>
          <p:nvPr/>
        </p:nvSpPr>
        <p:spPr bwMode="auto">
          <a:xfrm>
            <a:off x="1828800" y="8080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383"/>
          <p:cNvSpPr txBox="1">
            <a:spLocks noChangeArrowheads="1"/>
          </p:cNvSpPr>
          <p:nvPr/>
        </p:nvSpPr>
        <p:spPr bwMode="auto">
          <a:xfrm>
            <a:off x="1828800" y="533400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hello.i</a:t>
            </a:r>
          </a:p>
        </p:txBody>
      </p:sp>
      <p:sp>
        <p:nvSpPr>
          <p:cNvPr id="1029" name="Rectangle 390"/>
          <p:cNvSpPr>
            <a:spLocks noChangeArrowheads="1"/>
          </p:cNvSpPr>
          <p:nvPr/>
        </p:nvSpPr>
        <p:spPr bwMode="auto">
          <a:xfrm>
            <a:off x="2743200" y="350838"/>
            <a:ext cx="914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/>
              <a:t> Compiler</a:t>
            </a:r>
          </a:p>
          <a:p>
            <a:r>
              <a:rPr lang="en-US" sz="1400"/>
              <a:t>(</a:t>
            </a:r>
            <a:r>
              <a:rPr lang="en-US" sz="1400">
                <a:latin typeface="Courier New" charset="0"/>
              </a:rPr>
              <a:t>cc1</a:t>
            </a:r>
            <a:r>
              <a:rPr lang="en-US" sz="1400"/>
              <a:t>)</a:t>
            </a:r>
          </a:p>
        </p:txBody>
      </p:sp>
      <p:sp>
        <p:nvSpPr>
          <p:cNvPr id="1030" name="Line 391"/>
          <p:cNvSpPr>
            <a:spLocks noChangeShapeType="1"/>
          </p:cNvSpPr>
          <p:nvPr/>
        </p:nvSpPr>
        <p:spPr bwMode="auto">
          <a:xfrm>
            <a:off x="3657600" y="8080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392"/>
          <p:cNvSpPr txBox="1">
            <a:spLocks noChangeArrowheads="1"/>
          </p:cNvSpPr>
          <p:nvPr/>
        </p:nvSpPr>
        <p:spPr bwMode="auto">
          <a:xfrm>
            <a:off x="3657600" y="533400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hello.s</a:t>
            </a:r>
          </a:p>
        </p:txBody>
      </p:sp>
      <p:sp>
        <p:nvSpPr>
          <p:cNvPr id="1032" name="Rectangle 393"/>
          <p:cNvSpPr>
            <a:spLocks noChangeArrowheads="1"/>
          </p:cNvSpPr>
          <p:nvPr/>
        </p:nvSpPr>
        <p:spPr bwMode="auto">
          <a:xfrm>
            <a:off x="4572000" y="350838"/>
            <a:ext cx="914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/>
              <a:t>Assembler</a:t>
            </a:r>
          </a:p>
          <a:p>
            <a:r>
              <a:rPr lang="en-US" sz="1400"/>
              <a:t>(</a:t>
            </a:r>
            <a:r>
              <a:rPr lang="en-US" sz="1400">
                <a:latin typeface="Courier New" charset="0"/>
              </a:rPr>
              <a:t>as</a:t>
            </a:r>
            <a:r>
              <a:rPr lang="en-US" sz="1400"/>
              <a:t>)</a:t>
            </a:r>
          </a:p>
        </p:txBody>
      </p:sp>
      <p:sp>
        <p:nvSpPr>
          <p:cNvPr id="1033" name="Line 394"/>
          <p:cNvSpPr>
            <a:spLocks noChangeShapeType="1"/>
          </p:cNvSpPr>
          <p:nvPr/>
        </p:nvSpPr>
        <p:spPr bwMode="auto">
          <a:xfrm>
            <a:off x="5486400" y="8080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395"/>
          <p:cNvSpPr txBox="1">
            <a:spLocks noChangeArrowheads="1"/>
          </p:cNvSpPr>
          <p:nvPr/>
        </p:nvSpPr>
        <p:spPr bwMode="auto">
          <a:xfrm>
            <a:off x="5486400" y="533400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hello.o</a:t>
            </a:r>
          </a:p>
        </p:txBody>
      </p:sp>
      <p:sp>
        <p:nvSpPr>
          <p:cNvPr id="1035" name="Rectangle 396"/>
          <p:cNvSpPr>
            <a:spLocks noChangeArrowheads="1"/>
          </p:cNvSpPr>
          <p:nvPr/>
        </p:nvSpPr>
        <p:spPr bwMode="auto">
          <a:xfrm>
            <a:off x="6400800" y="350838"/>
            <a:ext cx="914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/>
              <a:t>Linker</a:t>
            </a:r>
          </a:p>
          <a:p>
            <a:r>
              <a:rPr lang="en-US" sz="1400"/>
              <a:t>(</a:t>
            </a:r>
            <a:r>
              <a:rPr lang="en-US" sz="1400">
                <a:latin typeface="Courier New" charset="0"/>
              </a:rPr>
              <a:t>ld</a:t>
            </a:r>
            <a:r>
              <a:rPr lang="en-US" sz="1400"/>
              <a:t>)</a:t>
            </a:r>
          </a:p>
        </p:txBody>
      </p:sp>
      <p:sp>
        <p:nvSpPr>
          <p:cNvPr id="1036" name="Line 397"/>
          <p:cNvSpPr>
            <a:spLocks noChangeShapeType="1"/>
          </p:cNvSpPr>
          <p:nvPr/>
        </p:nvSpPr>
        <p:spPr bwMode="auto">
          <a:xfrm>
            <a:off x="7315200" y="8080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398"/>
          <p:cNvSpPr txBox="1">
            <a:spLocks noChangeArrowheads="1"/>
          </p:cNvSpPr>
          <p:nvPr/>
        </p:nvSpPr>
        <p:spPr bwMode="auto">
          <a:xfrm>
            <a:off x="7407275" y="533400"/>
            <a:ext cx="644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hello</a:t>
            </a:r>
          </a:p>
        </p:txBody>
      </p:sp>
      <p:sp>
        <p:nvSpPr>
          <p:cNvPr id="1038" name="Line 399"/>
          <p:cNvSpPr>
            <a:spLocks noChangeShapeType="1"/>
          </p:cNvSpPr>
          <p:nvPr/>
        </p:nvSpPr>
        <p:spPr bwMode="auto">
          <a:xfrm>
            <a:off x="0" y="8080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Text Box 400"/>
          <p:cNvSpPr txBox="1">
            <a:spLocks noChangeArrowheads="1"/>
          </p:cNvSpPr>
          <p:nvPr/>
        </p:nvSpPr>
        <p:spPr bwMode="auto">
          <a:xfrm>
            <a:off x="0" y="533400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hello.c</a:t>
            </a:r>
          </a:p>
        </p:txBody>
      </p:sp>
      <p:sp>
        <p:nvSpPr>
          <p:cNvPr id="1040" name="Text Box 401"/>
          <p:cNvSpPr txBox="1">
            <a:spLocks noChangeArrowheads="1"/>
          </p:cNvSpPr>
          <p:nvPr/>
        </p:nvSpPr>
        <p:spPr bwMode="auto">
          <a:xfrm>
            <a:off x="7938" y="960438"/>
            <a:ext cx="7493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/>
              <a:t>Source</a:t>
            </a:r>
          </a:p>
          <a:p>
            <a:r>
              <a:rPr lang="en-US" sz="1200" i="1"/>
              <a:t>program</a:t>
            </a:r>
          </a:p>
          <a:p>
            <a:r>
              <a:rPr lang="en-US" sz="1200" i="1"/>
              <a:t>(text)</a:t>
            </a:r>
          </a:p>
        </p:txBody>
      </p:sp>
      <p:sp>
        <p:nvSpPr>
          <p:cNvPr id="1041" name="Text Box 402"/>
          <p:cNvSpPr txBox="1">
            <a:spLocks noChangeArrowheads="1"/>
          </p:cNvSpPr>
          <p:nvPr/>
        </p:nvSpPr>
        <p:spPr bwMode="auto">
          <a:xfrm>
            <a:off x="1905000" y="976313"/>
            <a:ext cx="757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/>
              <a:t>Modified</a:t>
            </a:r>
          </a:p>
          <a:p>
            <a:r>
              <a:rPr lang="en-US" sz="1200" i="1"/>
              <a:t>source</a:t>
            </a:r>
          </a:p>
          <a:p>
            <a:r>
              <a:rPr lang="en-US" sz="1200" i="1"/>
              <a:t>program</a:t>
            </a:r>
          </a:p>
          <a:p>
            <a:r>
              <a:rPr lang="en-US" sz="1200" i="1"/>
              <a:t>(text)</a:t>
            </a:r>
          </a:p>
        </p:txBody>
      </p:sp>
      <p:sp>
        <p:nvSpPr>
          <p:cNvPr id="1042" name="Text Box 403"/>
          <p:cNvSpPr txBox="1">
            <a:spLocks noChangeArrowheads="1"/>
          </p:cNvSpPr>
          <p:nvPr/>
        </p:nvSpPr>
        <p:spPr bwMode="auto">
          <a:xfrm>
            <a:off x="3689350" y="960438"/>
            <a:ext cx="8429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/>
              <a:t>Assembly</a:t>
            </a:r>
          </a:p>
          <a:p>
            <a:r>
              <a:rPr lang="en-US" sz="1200" i="1"/>
              <a:t>program</a:t>
            </a:r>
          </a:p>
          <a:p>
            <a:r>
              <a:rPr lang="en-US" sz="1200" i="1"/>
              <a:t>(text)</a:t>
            </a:r>
          </a:p>
        </p:txBody>
      </p:sp>
      <p:sp>
        <p:nvSpPr>
          <p:cNvPr id="1043" name="Text Box 404"/>
          <p:cNvSpPr txBox="1">
            <a:spLocks noChangeArrowheads="1"/>
          </p:cNvSpPr>
          <p:nvPr/>
        </p:nvSpPr>
        <p:spPr bwMode="auto">
          <a:xfrm>
            <a:off x="5484813" y="976313"/>
            <a:ext cx="98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/>
              <a:t>Relocatable</a:t>
            </a:r>
          </a:p>
          <a:p>
            <a:r>
              <a:rPr lang="en-US" sz="1200" i="1"/>
              <a:t>object</a:t>
            </a:r>
          </a:p>
          <a:p>
            <a:r>
              <a:rPr lang="en-US" sz="1200" i="1"/>
              <a:t>programs</a:t>
            </a:r>
          </a:p>
          <a:p>
            <a:r>
              <a:rPr lang="en-US" sz="1200" i="1"/>
              <a:t>(binary)</a:t>
            </a:r>
          </a:p>
        </p:txBody>
      </p:sp>
      <p:sp>
        <p:nvSpPr>
          <p:cNvPr id="1044" name="Text Box 405"/>
          <p:cNvSpPr txBox="1">
            <a:spLocks noChangeArrowheads="1"/>
          </p:cNvSpPr>
          <p:nvPr/>
        </p:nvSpPr>
        <p:spPr bwMode="auto">
          <a:xfrm>
            <a:off x="7335838" y="976313"/>
            <a:ext cx="935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/>
              <a:t>Executable</a:t>
            </a:r>
          </a:p>
          <a:p>
            <a:r>
              <a:rPr lang="en-US" sz="1200" i="1"/>
              <a:t>object</a:t>
            </a:r>
          </a:p>
          <a:p>
            <a:r>
              <a:rPr lang="en-US" sz="1200" i="1"/>
              <a:t>program</a:t>
            </a:r>
          </a:p>
          <a:p>
            <a:r>
              <a:rPr lang="en-US" sz="1200" i="1"/>
              <a:t>(binary)</a:t>
            </a:r>
          </a:p>
        </p:txBody>
      </p:sp>
      <p:sp>
        <p:nvSpPr>
          <p:cNvPr id="1045" name="Line 406"/>
          <p:cNvSpPr>
            <a:spLocks noChangeShapeType="1"/>
          </p:cNvSpPr>
          <p:nvPr/>
        </p:nvSpPr>
        <p:spPr bwMode="auto">
          <a:xfrm>
            <a:off x="5867400" y="533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Text Box 407"/>
          <p:cNvSpPr txBox="1">
            <a:spLocks noChangeArrowheads="1"/>
          </p:cNvSpPr>
          <p:nvPr/>
        </p:nvSpPr>
        <p:spPr bwMode="auto">
          <a:xfrm>
            <a:off x="5410200" y="30163"/>
            <a:ext cx="920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printf.o</a:t>
            </a:r>
          </a:p>
        </p:txBody>
      </p:sp>
      <p:sp>
        <p:nvSpPr>
          <p:cNvPr id="1047" name="Line 406"/>
          <p:cNvSpPr>
            <a:spLocks noChangeShapeType="1"/>
          </p:cNvSpPr>
          <p:nvPr/>
        </p:nvSpPr>
        <p:spPr bwMode="auto">
          <a:xfrm flipH="1">
            <a:off x="5867400" y="304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20648</TotalTime>
  <Pages>20</Pages>
  <Words>53</Words>
  <Application>Microsoft Macintosh PowerPoint</Application>
  <PresentationFormat>Letter Paper (8.5x11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Arial</vt:lpstr>
      <vt:lpstr>Times</vt:lpstr>
      <vt:lpstr>Century Gothic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313</cp:revision>
  <cp:lastPrinted>2001-02-05T06:08:37Z</cp:lastPrinted>
  <dcterms:created xsi:type="dcterms:W3CDTF">1998-08-11T09:18:51Z</dcterms:created>
  <dcterms:modified xsi:type="dcterms:W3CDTF">2014-08-24T11:59:39Z</dcterms:modified>
</cp:coreProperties>
</file>