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2064" y="-912"/>
      </p:cViewPr>
      <p:guideLst>
        <p:guide orient="horz" pos="2640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08325" y="8843963"/>
            <a:ext cx="769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/>
              <a:t>Page </a:t>
            </a:r>
            <a:fld id="{9C70898B-7E91-5545-B67D-9D4A860B1B0D}" type="slidenum">
              <a:rPr lang="en-US" sz="1300"/>
              <a:pPr defTabSz="885825">
                <a:lnSpc>
                  <a:spcPct val="90000"/>
                </a:lnSpc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61795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183" tIns="45283" rIns="92183" bIns="45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843963"/>
            <a:ext cx="8159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>
                <a:latin typeface="Century Gothic" charset="0"/>
              </a:rPr>
              <a:t>Page </a:t>
            </a:r>
            <a:fld id="{2B4372BA-6277-C545-849D-72B2515BEFDB}" type="slidenum">
              <a:rPr lang="en-US" sz="1300">
                <a:latin typeface="Century Gothic" charset="0"/>
              </a:rPr>
              <a:pPr defTabSz="885825">
                <a:lnSpc>
                  <a:spcPct val="90000"/>
                </a:lnSpc>
              </a:pPr>
              <a:t>‹#›</a:t>
            </a:fld>
            <a:endParaRPr lang="en-US" sz="13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6399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2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57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81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5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469900" y="7620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Regs</a:t>
            </a:r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512763" y="1409700"/>
            <a:ext cx="782637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</a:t>
            </a:r>
          </a:p>
          <a:p>
            <a:r>
              <a:rPr lang="en-US"/>
              <a:t>d-cache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1447800" y="1409700"/>
            <a:ext cx="7953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</a:t>
            </a:r>
          </a:p>
          <a:p>
            <a:r>
              <a:rPr lang="en-US"/>
              <a:t>i-cache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533400" y="2324100"/>
            <a:ext cx="17097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L2 unified cache</a:t>
            </a:r>
          </a:p>
        </p:txBody>
      </p:sp>
      <p:sp>
        <p:nvSpPr>
          <p:cNvPr id="48529" name="Line 401"/>
          <p:cNvSpPr>
            <a:spLocks noChangeShapeType="1"/>
          </p:cNvSpPr>
          <p:nvPr/>
        </p:nvSpPr>
        <p:spPr bwMode="auto">
          <a:xfrm>
            <a:off x="990600" y="1066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0" name="Line 402"/>
          <p:cNvSpPr>
            <a:spLocks noChangeShapeType="1"/>
          </p:cNvSpPr>
          <p:nvPr/>
        </p:nvSpPr>
        <p:spPr bwMode="auto">
          <a:xfrm>
            <a:off x="990600" y="19812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1" name="Line 403"/>
          <p:cNvSpPr>
            <a:spLocks noChangeShapeType="1"/>
          </p:cNvSpPr>
          <p:nvPr/>
        </p:nvSpPr>
        <p:spPr bwMode="auto">
          <a:xfrm>
            <a:off x="1828800" y="19812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304800" y="609600"/>
            <a:ext cx="2122488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3" name="Text Box 405"/>
          <p:cNvSpPr txBox="1">
            <a:spLocks noChangeArrowheads="1"/>
          </p:cNvSpPr>
          <p:nvPr/>
        </p:nvSpPr>
        <p:spPr bwMode="auto">
          <a:xfrm>
            <a:off x="228600" y="3048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Core 0</a:t>
            </a:r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4203700" y="7620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Regs</a:t>
            </a:r>
          </a:p>
        </p:txBody>
      </p:sp>
      <p:sp>
        <p:nvSpPr>
          <p:cNvPr id="48535" name="Rectangle 407"/>
          <p:cNvSpPr>
            <a:spLocks noChangeArrowheads="1"/>
          </p:cNvSpPr>
          <p:nvPr/>
        </p:nvSpPr>
        <p:spPr bwMode="auto">
          <a:xfrm>
            <a:off x="4246563" y="1409700"/>
            <a:ext cx="782637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</a:t>
            </a:r>
          </a:p>
          <a:p>
            <a:r>
              <a:rPr lang="en-US"/>
              <a:t>d-cache</a:t>
            </a: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5181600" y="1409700"/>
            <a:ext cx="7953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</a:t>
            </a:r>
          </a:p>
          <a:p>
            <a:r>
              <a:rPr lang="en-US"/>
              <a:t>i-cache</a:t>
            </a:r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4267200" y="2324100"/>
            <a:ext cx="17097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L2 unified cache</a:t>
            </a:r>
          </a:p>
        </p:txBody>
      </p:sp>
      <p:sp>
        <p:nvSpPr>
          <p:cNvPr id="48538" name="Line 410"/>
          <p:cNvSpPr>
            <a:spLocks noChangeShapeType="1"/>
          </p:cNvSpPr>
          <p:nvPr/>
        </p:nvSpPr>
        <p:spPr bwMode="auto">
          <a:xfrm>
            <a:off x="4724400" y="1066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4724400" y="19812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Line 412"/>
          <p:cNvSpPr>
            <a:spLocks noChangeShapeType="1"/>
          </p:cNvSpPr>
          <p:nvPr/>
        </p:nvSpPr>
        <p:spPr bwMode="auto">
          <a:xfrm>
            <a:off x="5562600" y="19812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1" name="Rectangle 413"/>
          <p:cNvSpPr>
            <a:spLocks noChangeArrowheads="1"/>
          </p:cNvSpPr>
          <p:nvPr/>
        </p:nvSpPr>
        <p:spPr bwMode="auto">
          <a:xfrm>
            <a:off x="4038600" y="609600"/>
            <a:ext cx="2122488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Text Box 414"/>
          <p:cNvSpPr txBox="1">
            <a:spLocks noChangeArrowheads="1"/>
          </p:cNvSpPr>
          <p:nvPr/>
        </p:nvSpPr>
        <p:spPr bwMode="auto">
          <a:xfrm>
            <a:off x="3962400" y="3048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Core 3</a:t>
            </a:r>
          </a:p>
        </p:txBody>
      </p:sp>
      <p:sp>
        <p:nvSpPr>
          <p:cNvPr id="48543" name="Text Box 415"/>
          <p:cNvSpPr txBox="1">
            <a:spLocks noChangeArrowheads="1"/>
          </p:cNvSpPr>
          <p:nvPr/>
        </p:nvSpPr>
        <p:spPr bwMode="auto">
          <a:xfrm>
            <a:off x="2992438" y="1539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…</a:t>
            </a:r>
          </a:p>
        </p:txBody>
      </p:sp>
      <p:sp>
        <p:nvSpPr>
          <p:cNvPr id="48545" name="Line 417"/>
          <p:cNvSpPr>
            <a:spLocks noChangeShapeType="1"/>
          </p:cNvSpPr>
          <p:nvPr/>
        </p:nvSpPr>
        <p:spPr bwMode="auto">
          <a:xfrm>
            <a:off x="1371600" y="2895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Line 418"/>
          <p:cNvSpPr>
            <a:spLocks noChangeShapeType="1"/>
          </p:cNvSpPr>
          <p:nvPr/>
        </p:nvSpPr>
        <p:spPr bwMode="auto">
          <a:xfrm>
            <a:off x="5105400" y="2895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1022350" y="3429000"/>
            <a:ext cx="438785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L3 unified cache</a:t>
            </a:r>
          </a:p>
          <a:p>
            <a:r>
              <a:rPr lang="en-US"/>
              <a:t>(shared by all cores)</a:t>
            </a:r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152400" y="4686300"/>
            <a:ext cx="617220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Main memory</a:t>
            </a:r>
          </a:p>
        </p:txBody>
      </p:sp>
      <p:sp>
        <p:nvSpPr>
          <p:cNvPr id="48549" name="Line 421"/>
          <p:cNvSpPr>
            <a:spLocks noChangeShapeType="1"/>
          </p:cNvSpPr>
          <p:nvPr/>
        </p:nvSpPr>
        <p:spPr bwMode="auto">
          <a:xfrm>
            <a:off x="3295650" y="40005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152400" y="304800"/>
            <a:ext cx="6172200" cy="3886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Text Box 426"/>
          <p:cNvSpPr txBox="1">
            <a:spLocks noChangeArrowheads="1"/>
          </p:cNvSpPr>
          <p:nvPr/>
        </p:nvSpPr>
        <p:spPr bwMode="auto">
          <a:xfrm>
            <a:off x="58738" y="0"/>
            <a:ext cx="1922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Processor package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20746</TotalTime>
  <Pages>20</Pages>
  <Words>42</Words>
  <Application>Microsoft Macintosh PowerPoint</Application>
  <PresentationFormat>Letter Paper (8.5x11 in)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</vt:lpstr>
      <vt:lpstr>Helvetica</vt:lpstr>
      <vt:lpstr>Century Gothic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324</cp:revision>
  <cp:lastPrinted>2000-07-24T19:05:11Z</cp:lastPrinted>
  <dcterms:created xsi:type="dcterms:W3CDTF">1998-08-11T09:18:51Z</dcterms:created>
  <dcterms:modified xsi:type="dcterms:W3CDTF">2014-08-24T11:58:20Z</dcterms:modified>
</cp:coreProperties>
</file>