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76" y="-672"/>
      </p:cViewPr>
      <p:guideLst>
        <p:guide orient="horz" pos="38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8C9C55FE-0219-3E4C-B56B-0758B248CC58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8003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D1FCA1B4-F455-354F-881F-E9B77F6838A7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32857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7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1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362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2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93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123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4" name="Rectangle 146"/>
          <p:cNvSpPr>
            <a:spLocks noChangeArrowheads="1"/>
          </p:cNvSpPr>
          <p:nvPr/>
        </p:nvSpPr>
        <p:spPr bwMode="auto">
          <a:xfrm>
            <a:off x="6100763" y="1752600"/>
            <a:ext cx="909637" cy="914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Main</a:t>
            </a:r>
          </a:p>
          <a:p>
            <a:r>
              <a:rPr lang="en-US" b="1"/>
              <a:t>memory</a:t>
            </a:r>
          </a:p>
        </p:txBody>
      </p:sp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4576763" y="19050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3662363" y="1936750"/>
            <a:ext cx="909637" cy="5778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I/O </a:t>
            </a:r>
          </a:p>
          <a:p>
            <a:r>
              <a:rPr lang="en-US" b="1"/>
              <a:t>bridge</a:t>
            </a:r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2205038" y="19050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304800" y="19367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1220788" y="609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1220788" y="762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1220788" y="914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1220788" y="1066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1220788" y="1219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1993900" y="609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1905000" y="990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2438400" y="4572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952500" y="288925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1295400" y="14478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1" name="Rectangle 223"/>
          <p:cNvSpPr>
            <a:spLocks noChangeArrowheads="1"/>
          </p:cNvSpPr>
          <p:nvPr/>
        </p:nvSpPr>
        <p:spPr bwMode="auto">
          <a:xfrm>
            <a:off x="152400" y="2286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3" name="Text Box 225"/>
          <p:cNvSpPr txBox="1">
            <a:spLocks noChangeArrowheads="1"/>
          </p:cNvSpPr>
          <p:nvPr/>
        </p:nvSpPr>
        <p:spPr bwMode="auto">
          <a:xfrm>
            <a:off x="84138" y="-7620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48357" name="Text Box 229"/>
          <p:cNvSpPr txBox="1">
            <a:spLocks noChangeArrowheads="1"/>
          </p:cNvSpPr>
          <p:nvPr/>
        </p:nvSpPr>
        <p:spPr bwMode="auto">
          <a:xfrm>
            <a:off x="3114675" y="1219200"/>
            <a:ext cx="124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System bus</a:t>
            </a:r>
          </a:p>
        </p:txBody>
      </p:sp>
      <p:sp>
        <p:nvSpPr>
          <p:cNvPr id="48358" name="Line 230"/>
          <p:cNvSpPr>
            <a:spLocks noChangeShapeType="1"/>
          </p:cNvSpPr>
          <p:nvPr/>
        </p:nvSpPr>
        <p:spPr bwMode="auto">
          <a:xfrm flipH="1">
            <a:off x="2971800" y="1524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9" name="Text Box 231"/>
          <p:cNvSpPr txBox="1">
            <a:spLocks noChangeArrowheads="1"/>
          </p:cNvSpPr>
          <p:nvPr/>
        </p:nvSpPr>
        <p:spPr bwMode="auto">
          <a:xfrm>
            <a:off x="4651375" y="121920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Memory bus</a:t>
            </a:r>
          </a:p>
        </p:txBody>
      </p:sp>
      <p:sp>
        <p:nvSpPr>
          <p:cNvPr id="48360" name="Line 232"/>
          <p:cNvSpPr>
            <a:spLocks noChangeShapeType="1"/>
          </p:cNvSpPr>
          <p:nvPr/>
        </p:nvSpPr>
        <p:spPr bwMode="auto">
          <a:xfrm>
            <a:off x="5257800" y="1524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4" name="AutoShape 236"/>
          <p:cNvSpPr>
            <a:spLocks noChangeArrowheads="1"/>
          </p:cNvSpPr>
          <p:nvPr/>
        </p:nvSpPr>
        <p:spPr bwMode="auto">
          <a:xfrm>
            <a:off x="3886200" y="25908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6" name="AutoShape 238"/>
          <p:cNvSpPr>
            <a:spLocks noChangeArrowheads="1"/>
          </p:cNvSpPr>
          <p:nvPr/>
        </p:nvSpPr>
        <p:spPr bwMode="auto">
          <a:xfrm flipV="1">
            <a:off x="499110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7" name="Rectangle 239"/>
          <p:cNvSpPr>
            <a:spLocks noChangeArrowheads="1"/>
          </p:cNvSpPr>
          <p:nvPr/>
        </p:nvSpPr>
        <p:spPr bwMode="auto">
          <a:xfrm>
            <a:off x="4572000" y="40513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 </a:t>
            </a:r>
          </a:p>
          <a:p>
            <a:r>
              <a:rPr lang="en-US"/>
              <a:t>controller</a:t>
            </a:r>
          </a:p>
        </p:txBody>
      </p:sp>
      <p:sp>
        <p:nvSpPr>
          <p:cNvPr id="48368" name="AutoShape 240"/>
          <p:cNvSpPr>
            <a:spLocks noChangeArrowheads="1"/>
          </p:cNvSpPr>
          <p:nvPr/>
        </p:nvSpPr>
        <p:spPr bwMode="auto">
          <a:xfrm flipV="1">
            <a:off x="266065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9" name="Rectangle 241"/>
          <p:cNvSpPr>
            <a:spLocks noChangeArrowheads="1"/>
          </p:cNvSpPr>
          <p:nvPr/>
        </p:nvSpPr>
        <p:spPr bwMode="auto">
          <a:xfrm>
            <a:off x="2241550" y="4051300"/>
            <a:ext cx="1295400" cy="520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Graphics</a:t>
            </a:r>
          </a:p>
          <a:p>
            <a:r>
              <a:rPr lang="en-US" b="1"/>
              <a:t>adapter</a:t>
            </a:r>
          </a:p>
        </p:txBody>
      </p:sp>
      <p:sp>
        <p:nvSpPr>
          <p:cNvPr id="48370" name="AutoShape 242"/>
          <p:cNvSpPr>
            <a:spLocks noChangeArrowheads="1"/>
          </p:cNvSpPr>
          <p:nvPr/>
        </p:nvSpPr>
        <p:spPr bwMode="auto">
          <a:xfrm flipV="1">
            <a:off x="984250" y="3327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1" name="Rectangle 243"/>
          <p:cNvSpPr>
            <a:spLocks noChangeArrowheads="1"/>
          </p:cNvSpPr>
          <p:nvPr/>
        </p:nvSpPr>
        <p:spPr bwMode="auto">
          <a:xfrm>
            <a:off x="641350" y="40386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USB</a:t>
            </a:r>
          </a:p>
          <a:p>
            <a:r>
              <a:rPr lang="en-US"/>
              <a:t>controller</a:t>
            </a:r>
          </a:p>
        </p:txBody>
      </p:sp>
      <p:sp>
        <p:nvSpPr>
          <p:cNvPr id="48374" name="Line 246"/>
          <p:cNvSpPr>
            <a:spLocks noChangeShapeType="1"/>
          </p:cNvSpPr>
          <p:nvPr/>
        </p:nvSpPr>
        <p:spPr bwMode="auto">
          <a:xfrm>
            <a:off x="8699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5" name="Line 247"/>
          <p:cNvSpPr>
            <a:spLocks noChangeShapeType="1"/>
          </p:cNvSpPr>
          <p:nvPr/>
        </p:nvSpPr>
        <p:spPr bwMode="auto">
          <a:xfrm>
            <a:off x="163195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6" name="Text Box 248"/>
          <p:cNvSpPr txBox="1">
            <a:spLocks noChangeArrowheads="1"/>
          </p:cNvSpPr>
          <p:nvPr/>
        </p:nvSpPr>
        <p:spPr bwMode="auto">
          <a:xfrm>
            <a:off x="457200" y="48006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Mouse</a:t>
            </a:r>
          </a:p>
        </p:txBody>
      </p:sp>
      <p:sp>
        <p:nvSpPr>
          <p:cNvPr id="48377" name="Text Box 249"/>
          <p:cNvSpPr txBox="1">
            <a:spLocks noChangeArrowheads="1"/>
          </p:cNvSpPr>
          <p:nvPr/>
        </p:nvSpPr>
        <p:spPr bwMode="auto">
          <a:xfrm>
            <a:off x="1130300" y="48006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Keyboard</a:t>
            </a:r>
          </a:p>
        </p:txBody>
      </p:sp>
      <p:sp>
        <p:nvSpPr>
          <p:cNvPr id="48379" name="Text Box 251"/>
          <p:cNvSpPr txBox="1">
            <a:spLocks noChangeArrowheads="1"/>
          </p:cNvSpPr>
          <p:nvPr/>
        </p:nvSpPr>
        <p:spPr bwMode="auto">
          <a:xfrm>
            <a:off x="2478088" y="4800600"/>
            <a:ext cx="847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Display</a:t>
            </a:r>
          </a:p>
        </p:txBody>
      </p:sp>
      <p:sp>
        <p:nvSpPr>
          <p:cNvPr id="48386" name="Line 258"/>
          <p:cNvSpPr>
            <a:spLocks noChangeShapeType="1"/>
          </p:cNvSpPr>
          <p:nvPr/>
        </p:nvSpPr>
        <p:spPr bwMode="auto">
          <a:xfrm>
            <a:off x="52324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7" name="AutoShape 259"/>
          <p:cNvSpPr>
            <a:spLocks noChangeArrowheads="1"/>
          </p:cNvSpPr>
          <p:nvPr/>
        </p:nvSpPr>
        <p:spPr bwMode="auto">
          <a:xfrm>
            <a:off x="4927600" y="49530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48363" name="AutoShape 235"/>
          <p:cNvSpPr>
            <a:spLocks noChangeArrowheads="1"/>
          </p:cNvSpPr>
          <p:nvPr/>
        </p:nvSpPr>
        <p:spPr bwMode="auto">
          <a:xfrm>
            <a:off x="76200" y="31115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9" name="Rectangle 261"/>
          <p:cNvSpPr>
            <a:spLocks noChangeArrowheads="1"/>
          </p:cNvSpPr>
          <p:nvPr/>
        </p:nvSpPr>
        <p:spPr bwMode="auto">
          <a:xfrm>
            <a:off x="1152525" y="32813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0" name="Rectangle 262"/>
          <p:cNvSpPr>
            <a:spLocks noChangeArrowheads="1"/>
          </p:cNvSpPr>
          <p:nvPr/>
        </p:nvSpPr>
        <p:spPr bwMode="auto">
          <a:xfrm>
            <a:off x="2828925" y="32718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2" name="Rectangle 264"/>
          <p:cNvSpPr>
            <a:spLocks noChangeArrowheads="1"/>
          </p:cNvSpPr>
          <p:nvPr/>
        </p:nvSpPr>
        <p:spPr bwMode="auto">
          <a:xfrm>
            <a:off x="5162550" y="32623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3" name="Text Box 265"/>
          <p:cNvSpPr txBox="1">
            <a:spLocks noChangeArrowheads="1"/>
          </p:cNvSpPr>
          <p:nvPr/>
        </p:nvSpPr>
        <p:spPr bwMode="auto">
          <a:xfrm>
            <a:off x="3765550" y="34163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bus</a:t>
            </a:r>
          </a:p>
        </p:txBody>
      </p:sp>
      <p:sp>
        <p:nvSpPr>
          <p:cNvPr id="48394" name="Rectangle 266"/>
          <p:cNvSpPr>
            <a:spLocks noChangeArrowheads="1"/>
          </p:cNvSpPr>
          <p:nvPr/>
        </p:nvSpPr>
        <p:spPr bwMode="auto">
          <a:xfrm>
            <a:off x="4052888" y="32004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5" name="Rectangle 267"/>
          <p:cNvSpPr>
            <a:spLocks noChangeArrowheads="1"/>
          </p:cNvSpPr>
          <p:nvPr/>
        </p:nvSpPr>
        <p:spPr bwMode="auto">
          <a:xfrm>
            <a:off x="59436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6" name="Rectangle 268"/>
          <p:cNvSpPr>
            <a:spLocks noChangeArrowheads="1"/>
          </p:cNvSpPr>
          <p:nvPr/>
        </p:nvSpPr>
        <p:spPr bwMode="auto">
          <a:xfrm>
            <a:off x="62484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7" name="Rectangle 269"/>
          <p:cNvSpPr>
            <a:spLocks noChangeArrowheads="1"/>
          </p:cNvSpPr>
          <p:nvPr/>
        </p:nvSpPr>
        <p:spPr bwMode="auto">
          <a:xfrm>
            <a:off x="6553200" y="31242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8" name="Text Box 270"/>
          <p:cNvSpPr txBox="1">
            <a:spLocks noChangeArrowheads="1"/>
          </p:cNvSpPr>
          <p:nvPr/>
        </p:nvSpPr>
        <p:spPr bwMode="auto">
          <a:xfrm>
            <a:off x="5929313" y="3505200"/>
            <a:ext cx="20145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Expansion slots for</a:t>
            </a:r>
          </a:p>
          <a:p>
            <a:pPr algn="l"/>
            <a:r>
              <a:rPr lang="en-US"/>
              <a:t>other devices such</a:t>
            </a:r>
          </a:p>
          <a:p>
            <a:pPr algn="l"/>
            <a:r>
              <a:rPr lang="en-US"/>
              <a:t>as network adapters</a:t>
            </a:r>
          </a:p>
          <a:p>
            <a:pPr algn="l"/>
            <a:endParaRPr lang="en-US"/>
          </a:p>
        </p:txBody>
      </p:sp>
      <p:sp>
        <p:nvSpPr>
          <p:cNvPr id="48399" name="Text Box 271"/>
          <p:cNvSpPr txBox="1">
            <a:spLocks noChangeArrowheads="1"/>
          </p:cNvSpPr>
          <p:nvPr/>
        </p:nvSpPr>
        <p:spPr bwMode="auto">
          <a:xfrm>
            <a:off x="5605463" y="4981575"/>
            <a:ext cx="1958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i="1">
                <a:latin typeface="Courier New" charset="0"/>
              </a:rPr>
              <a:t>hello</a:t>
            </a:r>
            <a:r>
              <a:rPr lang="en-US" b="1" i="1"/>
              <a:t> executable </a:t>
            </a:r>
          </a:p>
          <a:p>
            <a:r>
              <a:rPr lang="en-US" b="1" i="1"/>
              <a:t>stored on disk</a:t>
            </a:r>
          </a:p>
        </p:txBody>
      </p:sp>
      <p:sp>
        <p:nvSpPr>
          <p:cNvPr id="48448" name="Rectangle 320"/>
          <p:cNvSpPr>
            <a:spLocks noChangeArrowheads="1"/>
          </p:cNvSpPr>
          <p:nvPr/>
        </p:nvSpPr>
        <p:spPr bwMode="auto">
          <a:xfrm>
            <a:off x="304800" y="838200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PC</a:t>
            </a:r>
          </a:p>
        </p:txBody>
      </p:sp>
      <p:sp>
        <p:nvSpPr>
          <p:cNvPr id="48453" name="Line 325"/>
          <p:cNvSpPr>
            <a:spLocks noChangeShapeType="1"/>
          </p:cNvSpPr>
          <p:nvPr/>
        </p:nvSpPr>
        <p:spPr bwMode="auto">
          <a:xfrm flipV="1">
            <a:off x="4114800" y="22860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9" name="Line 331"/>
          <p:cNvSpPr>
            <a:spLocks noChangeShapeType="1"/>
          </p:cNvSpPr>
          <p:nvPr/>
        </p:nvSpPr>
        <p:spPr bwMode="auto">
          <a:xfrm flipV="1">
            <a:off x="2895600" y="3276600"/>
            <a:ext cx="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0" name="Line 332"/>
          <p:cNvSpPr>
            <a:spLocks noChangeShapeType="1"/>
          </p:cNvSpPr>
          <p:nvPr/>
        </p:nvSpPr>
        <p:spPr bwMode="auto">
          <a:xfrm flipH="1">
            <a:off x="2895600" y="32766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1" name="Line 333"/>
          <p:cNvSpPr>
            <a:spLocks noChangeShapeType="1"/>
          </p:cNvSpPr>
          <p:nvPr/>
        </p:nvSpPr>
        <p:spPr bwMode="auto">
          <a:xfrm>
            <a:off x="1752600" y="2133600"/>
            <a:ext cx="434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2" name="Text Box 334"/>
          <p:cNvSpPr txBox="1">
            <a:spLocks noChangeArrowheads="1"/>
          </p:cNvSpPr>
          <p:nvPr/>
        </p:nvSpPr>
        <p:spPr bwMode="auto">
          <a:xfrm>
            <a:off x="6997700" y="2286000"/>
            <a:ext cx="1325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i="1">
                <a:latin typeface="Courier New" charset="0"/>
              </a:rPr>
              <a:t>hello</a:t>
            </a:r>
            <a:r>
              <a:rPr lang="en-US" b="1" i="1"/>
              <a:t> code</a:t>
            </a:r>
          </a:p>
        </p:txBody>
      </p:sp>
      <p:sp>
        <p:nvSpPr>
          <p:cNvPr id="48463" name="Text Box 335"/>
          <p:cNvSpPr txBox="1">
            <a:spLocks noChangeArrowheads="1"/>
          </p:cNvSpPr>
          <p:nvPr/>
        </p:nvSpPr>
        <p:spPr bwMode="auto">
          <a:xfrm>
            <a:off x="6926263" y="1889125"/>
            <a:ext cx="1633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i="1"/>
              <a:t>"hello,world\n"</a:t>
            </a:r>
          </a:p>
        </p:txBody>
      </p:sp>
      <p:sp>
        <p:nvSpPr>
          <p:cNvPr id="48464" name="Text Box 336"/>
          <p:cNvSpPr txBox="1">
            <a:spLocks noChangeArrowheads="1"/>
          </p:cNvSpPr>
          <p:nvPr/>
        </p:nvSpPr>
        <p:spPr bwMode="auto">
          <a:xfrm>
            <a:off x="2049463" y="5149850"/>
            <a:ext cx="1633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i="1"/>
              <a:t>"hello,world\n"</a:t>
            </a:r>
          </a:p>
        </p:txBody>
      </p:sp>
      <p:sp>
        <p:nvSpPr>
          <p:cNvPr id="48465" name="Line 337"/>
          <p:cNvSpPr>
            <a:spLocks noChangeShapeType="1"/>
          </p:cNvSpPr>
          <p:nvPr/>
        </p:nvSpPr>
        <p:spPr bwMode="auto">
          <a:xfrm flipV="1">
            <a:off x="1752600" y="11430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6" name="Line 338"/>
          <p:cNvSpPr>
            <a:spLocks noChangeShapeType="1"/>
          </p:cNvSpPr>
          <p:nvPr/>
        </p:nvSpPr>
        <p:spPr bwMode="auto">
          <a:xfrm flipH="1">
            <a:off x="1447800" y="2286000"/>
            <a:ext cx="2667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7" name="Line 339"/>
          <p:cNvSpPr>
            <a:spLocks noChangeShapeType="1"/>
          </p:cNvSpPr>
          <p:nvPr/>
        </p:nvSpPr>
        <p:spPr bwMode="auto">
          <a:xfrm flipV="1">
            <a:off x="1447800" y="1143000"/>
            <a:ext cx="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21481</TotalTime>
  <Pages>20</Pages>
  <Words>61</Words>
  <Application>Microsoft Macintosh PowerPoint</Application>
  <PresentationFormat>Letter Paper (8.5x11 in)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318</cp:revision>
  <cp:lastPrinted>2001-02-07T03:01:47Z</cp:lastPrinted>
  <dcterms:created xsi:type="dcterms:W3CDTF">1998-08-11T09:18:51Z</dcterms:created>
  <dcterms:modified xsi:type="dcterms:W3CDTF">2014-08-24T11:56:07Z</dcterms:modified>
</cp:coreProperties>
</file>