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17E52AE1-CEF6-D640-84F1-5D329FB1312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3615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0121105-320B-CA4E-98E7-C95E961D38A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633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3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2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2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47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6100763" y="1752600"/>
            <a:ext cx="909637" cy="914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Main</a:t>
            </a:r>
          </a:p>
          <a:p>
            <a:r>
              <a:rPr lang="en-US" b="1"/>
              <a:t>memory</a:t>
            </a:r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576763" y="1905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662363" y="1936750"/>
            <a:ext cx="909637" cy="5778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I/O </a:t>
            </a:r>
          </a:p>
          <a:p>
            <a:r>
              <a:rPr lang="en-US" b="1"/>
              <a:t>bridge</a:t>
            </a:r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2205038" y="1905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304800" y="19367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1220788" y="609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1220788" y="762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1220788" y="914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1220788" y="1066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1220788" y="1219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9939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905000" y="990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438400" y="457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952500" y="2889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295400" y="1447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rrowheads="1"/>
          </p:cNvSpPr>
          <p:nvPr/>
        </p:nvSpPr>
        <p:spPr bwMode="auto">
          <a:xfrm>
            <a:off x="152400" y="2286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84138" y="-762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48357" name="Text Box 229"/>
          <p:cNvSpPr txBox="1">
            <a:spLocks noChangeArrowheads="1"/>
          </p:cNvSpPr>
          <p:nvPr/>
        </p:nvSpPr>
        <p:spPr bwMode="auto">
          <a:xfrm>
            <a:off x="3114675" y="12192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ShapeType="1"/>
          </p:cNvSpPr>
          <p:nvPr/>
        </p:nvSpPr>
        <p:spPr bwMode="auto">
          <a:xfrm flipH="1">
            <a:off x="2971800" y="1524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rrowheads="1"/>
          </p:cNvSpPr>
          <p:nvPr/>
        </p:nvSpPr>
        <p:spPr bwMode="auto">
          <a:xfrm>
            <a:off x="4651375" y="12192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ShapeType="1"/>
          </p:cNvSpPr>
          <p:nvPr/>
        </p:nvSpPr>
        <p:spPr bwMode="auto">
          <a:xfrm>
            <a:off x="5257800" y="152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rrowheads="1"/>
          </p:cNvSpPr>
          <p:nvPr/>
        </p:nvSpPr>
        <p:spPr bwMode="auto">
          <a:xfrm>
            <a:off x="3886200" y="2590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499110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4572000" y="4051300"/>
            <a:ext cx="1295400" cy="520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Disk </a:t>
            </a:r>
          </a:p>
          <a:p>
            <a:r>
              <a:rPr lang="en-US" b="1"/>
              <a:t>controller</a:t>
            </a:r>
          </a:p>
        </p:txBody>
      </p:sp>
      <p:sp>
        <p:nvSpPr>
          <p:cNvPr id="48368" name="AutoShape 240"/>
          <p:cNvSpPr>
            <a:spLocks noChangeArrowheads="1"/>
          </p:cNvSpPr>
          <p:nvPr/>
        </p:nvSpPr>
        <p:spPr bwMode="auto">
          <a:xfrm flipV="1">
            <a:off x="26606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224155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370" name="AutoShape 242"/>
          <p:cNvSpPr>
            <a:spLocks noChangeArrowheads="1"/>
          </p:cNvSpPr>
          <p:nvPr/>
        </p:nvSpPr>
        <p:spPr bwMode="auto">
          <a:xfrm flipV="1">
            <a:off x="9842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1" name="Rectangle 243"/>
          <p:cNvSpPr>
            <a:spLocks noChangeArrowheads="1"/>
          </p:cNvSpPr>
          <p:nvPr/>
        </p:nvSpPr>
        <p:spPr bwMode="auto">
          <a:xfrm>
            <a:off x="641350" y="40386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374" name="Line 246"/>
          <p:cNvSpPr>
            <a:spLocks noChangeShapeType="1"/>
          </p:cNvSpPr>
          <p:nvPr/>
        </p:nvSpPr>
        <p:spPr bwMode="auto">
          <a:xfrm>
            <a:off x="869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5" name="Line 247"/>
          <p:cNvSpPr>
            <a:spLocks noChangeShapeType="1"/>
          </p:cNvSpPr>
          <p:nvPr/>
        </p:nvSpPr>
        <p:spPr bwMode="auto">
          <a:xfrm>
            <a:off x="1631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457200" y="48006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1130300" y="4800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378" name="Line 250"/>
          <p:cNvSpPr>
            <a:spLocks noChangeShapeType="1"/>
          </p:cNvSpPr>
          <p:nvPr/>
        </p:nvSpPr>
        <p:spPr bwMode="auto">
          <a:xfrm>
            <a:off x="29273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9" name="Text Box 251"/>
          <p:cNvSpPr txBox="1">
            <a:spLocks noChangeArrowheads="1"/>
          </p:cNvSpPr>
          <p:nvPr/>
        </p:nvSpPr>
        <p:spPr bwMode="auto">
          <a:xfrm>
            <a:off x="2479675" y="4800600"/>
            <a:ext cx="84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Display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5232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7" name="AutoShape 259"/>
          <p:cNvSpPr>
            <a:spLocks noChangeArrowheads="1"/>
          </p:cNvSpPr>
          <p:nvPr/>
        </p:nvSpPr>
        <p:spPr bwMode="auto">
          <a:xfrm>
            <a:off x="4927600" y="4953000"/>
            <a:ext cx="609600" cy="60960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Disk</a:t>
            </a:r>
          </a:p>
        </p:txBody>
      </p:sp>
      <p:sp>
        <p:nvSpPr>
          <p:cNvPr id="48363" name="AutoShape 235"/>
          <p:cNvSpPr>
            <a:spLocks noChangeArrowheads="1"/>
          </p:cNvSpPr>
          <p:nvPr/>
        </p:nvSpPr>
        <p:spPr bwMode="auto">
          <a:xfrm>
            <a:off x="76200" y="31115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9" name="Rectangle 261"/>
          <p:cNvSpPr>
            <a:spLocks noChangeArrowheads="1"/>
          </p:cNvSpPr>
          <p:nvPr/>
        </p:nvSpPr>
        <p:spPr bwMode="auto">
          <a:xfrm>
            <a:off x="1152525" y="32813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0" name="Rectangle 262"/>
          <p:cNvSpPr>
            <a:spLocks noChangeArrowheads="1"/>
          </p:cNvSpPr>
          <p:nvPr/>
        </p:nvSpPr>
        <p:spPr bwMode="auto">
          <a:xfrm>
            <a:off x="2828925" y="32718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5162550" y="32623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3765550" y="34163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394" name="Rectangle 266"/>
          <p:cNvSpPr>
            <a:spLocks noChangeArrowheads="1"/>
          </p:cNvSpPr>
          <p:nvPr/>
        </p:nvSpPr>
        <p:spPr bwMode="auto">
          <a:xfrm>
            <a:off x="4052888" y="32004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5" name="Rectangle 267"/>
          <p:cNvSpPr>
            <a:spLocks noChangeArrowheads="1"/>
          </p:cNvSpPr>
          <p:nvPr/>
        </p:nvSpPr>
        <p:spPr bwMode="auto">
          <a:xfrm>
            <a:off x="59436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6" name="Rectangle 268"/>
          <p:cNvSpPr>
            <a:spLocks noChangeArrowheads="1"/>
          </p:cNvSpPr>
          <p:nvPr/>
        </p:nvSpPr>
        <p:spPr bwMode="auto">
          <a:xfrm>
            <a:off x="62484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7" name="Rectangle 269"/>
          <p:cNvSpPr>
            <a:spLocks noChangeArrowheads="1"/>
          </p:cNvSpPr>
          <p:nvPr/>
        </p:nvSpPr>
        <p:spPr bwMode="auto">
          <a:xfrm>
            <a:off x="65532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8" name="Text Box 270"/>
          <p:cNvSpPr txBox="1">
            <a:spLocks noChangeArrowheads="1"/>
          </p:cNvSpPr>
          <p:nvPr/>
        </p:nvSpPr>
        <p:spPr bwMode="auto">
          <a:xfrm>
            <a:off x="5929313" y="350520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48399" name="Text Box 271"/>
          <p:cNvSpPr txBox="1">
            <a:spLocks noChangeArrowheads="1"/>
          </p:cNvSpPr>
          <p:nvPr/>
        </p:nvSpPr>
        <p:spPr bwMode="auto">
          <a:xfrm>
            <a:off x="5605463" y="4981575"/>
            <a:ext cx="1958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>
                <a:latin typeface="Courier New" charset="0"/>
              </a:rPr>
              <a:t>hello</a:t>
            </a:r>
            <a:r>
              <a:rPr lang="en-US" b="1" i="1"/>
              <a:t> executable </a:t>
            </a:r>
          </a:p>
          <a:p>
            <a:r>
              <a:rPr lang="en-US" b="1" i="1"/>
              <a:t>stored on disk</a:t>
            </a:r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304800" y="8382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  <p:sp>
        <p:nvSpPr>
          <p:cNvPr id="48453" name="Line 325"/>
          <p:cNvSpPr>
            <a:spLocks noChangeShapeType="1"/>
          </p:cNvSpPr>
          <p:nvPr/>
        </p:nvSpPr>
        <p:spPr bwMode="auto">
          <a:xfrm flipV="1">
            <a:off x="4114800" y="22098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9" name="Line 331"/>
          <p:cNvSpPr>
            <a:spLocks noChangeShapeType="1"/>
          </p:cNvSpPr>
          <p:nvPr/>
        </p:nvSpPr>
        <p:spPr bwMode="auto">
          <a:xfrm flipV="1">
            <a:off x="5257800" y="3276600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0" name="Line 332"/>
          <p:cNvSpPr>
            <a:spLocks noChangeShapeType="1"/>
          </p:cNvSpPr>
          <p:nvPr/>
        </p:nvSpPr>
        <p:spPr bwMode="auto">
          <a:xfrm flipH="1">
            <a:off x="4114800" y="32766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1" name="Line 333"/>
          <p:cNvSpPr>
            <a:spLocks noChangeShapeType="1"/>
          </p:cNvSpPr>
          <p:nvPr/>
        </p:nvSpPr>
        <p:spPr bwMode="auto">
          <a:xfrm>
            <a:off x="4114800" y="2209800"/>
            <a:ext cx="1981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2" name="Text Box 334"/>
          <p:cNvSpPr txBox="1">
            <a:spLocks noChangeArrowheads="1"/>
          </p:cNvSpPr>
          <p:nvPr/>
        </p:nvSpPr>
        <p:spPr bwMode="auto">
          <a:xfrm>
            <a:off x="7124700" y="2286000"/>
            <a:ext cx="1325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>
                <a:latin typeface="Courier New" charset="0"/>
              </a:rPr>
              <a:t>hello</a:t>
            </a:r>
            <a:r>
              <a:rPr lang="en-US" b="1" i="1"/>
              <a:t> code</a:t>
            </a:r>
          </a:p>
        </p:txBody>
      </p:sp>
      <p:sp>
        <p:nvSpPr>
          <p:cNvPr id="48463" name="Text Box 335"/>
          <p:cNvSpPr txBox="1">
            <a:spLocks noChangeArrowheads="1"/>
          </p:cNvSpPr>
          <p:nvPr/>
        </p:nvSpPr>
        <p:spPr bwMode="auto">
          <a:xfrm>
            <a:off x="7053263" y="1889125"/>
            <a:ext cx="1633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/>
              <a:t>"hello,world\n"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21464</TotalTime>
  <Pages>20</Pages>
  <Words>54</Words>
  <Application>Microsoft Macintosh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317</cp:revision>
  <cp:lastPrinted>2001-02-07T03:01:47Z</cp:lastPrinted>
  <dcterms:created xsi:type="dcterms:W3CDTF">1998-08-11T09:18:51Z</dcterms:created>
  <dcterms:modified xsi:type="dcterms:W3CDTF">2014-08-24T11:52:55Z</dcterms:modified>
</cp:coreProperties>
</file>