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6858000" type="letter"/>
  <p:notesSz cx="6831013" cy="9396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DDDDDD"/>
    <a:srgbClr val="000004"/>
    <a:srgbClr val="000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376" y="-672"/>
      </p:cViewPr>
      <p:guideLst>
        <p:guide orient="horz" pos="384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0063" y="8951913"/>
            <a:ext cx="7524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/>
              <a:t>Page </a:t>
            </a:r>
            <a:fld id="{5E17C268-84AE-1944-B468-2460023326A9}" type="slidenum">
              <a:rPr lang="en-US" sz="1200"/>
              <a:pPr defTabSz="88265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792296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2463"/>
            <a:ext cx="5008563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980" tIns="45183" rIns="91980" bIns="45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16250" y="8951913"/>
            <a:ext cx="798513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>
                <a:latin typeface="Century Gothic" charset="0"/>
              </a:rPr>
              <a:t>Page </a:t>
            </a:r>
            <a:fld id="{2B73E77D-E8B3-6E41-AAB1-52CABA2CC709}" type="slidenum">
              <a:rPr lang="en-US" sz="1200">
                <a:latin typeface="Century Gothic" charset="0"/>
              </a:rPr>
              <a:pPr defTabSz="882650">
                <a:lnSpc>
                  <a:spcPct val="90000"/>
                </a:lnSpc>
              </a:pPr>
              <a:t>‹#›</a:t>
            </a:fld>
            <a:endParaRPr lang="en-US" sz="1200">
              <a:latin typeface="Century Gothic" charset="0"/>
            </a:endParaRPr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7632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31723572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438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115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913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107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882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398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79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886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6644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2556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8951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223838" indent="-22383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560388" indent="-22225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</a:defRPr>
      </a:lvl2pPr>
      <a:lvl3pPr marL="839788" indent="-16510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2"/>
          </a:solidFill>
          <a:latin typeface="+mn-lt"/>
          <a:ea typeface="+mn-ea"/>
        </a:defRPr>
      </a:lvl3pPr>
      <a:lvl4pPr marL="1120775" indent="-16668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+mn-ea"/>
        </a:defRPr>
      </a:lvl4pPr>
      <a:lvl5pPr marL="19605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4177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8749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3321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7893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74" name="Rectangle 146"/>
          <p:cNvSpPr>
            <a:spLocks noChangeArrowheads="1"/>
          </p:cNvSpPr>
          <p:nvPr/>
        </p:nvSpPr>
        <p:spPr bwMode="auto">
          <a:xfrm>
            <a:off x="6100763" y="1752600"/>
            <a:ext cx="909637" cy="9144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Main</a:t>
            </a:r>
          </a:p>
          <a:p>
            <a:r>
              <a:rPr lang="en-US" b="1"/>
              <a:t>memory</a:t>
            </a:r>
          </a:p>
        </p:txBody>
      </p:sp>
      <p:sp>
        <p:nvSpPr>
          <p:cNvPr id="48329" name="AutoShape 201"/>
          <p:cNvSpPr>
            <a:spLocks noChangeArrowheads="1"/>
          </p:cNvSpPr>
          <p:nvPr/>
        </p:nvSpPr>
        <p:spPr bwMode="auto">
          <a:xfrm>
            <a:off x="4576763" y="1905000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0" name="Rectangle 202"/>
          <p:cNvSpPr>
            <a:spLocks noChangeArrowheads="1"/>
          </p:cNvSpPr>
          <p:nvPr/>
        </p:nvSpPr>
        <p:spPr bwMode="auto">
          <a:xfrm>
            <a:off x="3662363" y="1936750"/>
            <a:ext cx="909637" cy="57785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I/O </a:t>
            </a:r>
          </a:p>
          <a:p>
            <a:r>
              <a:rPr lang="en-US" b="1"/>
              <a:t>bridge</a:t>
            </a:r>
          </a:p>
        </p:txBody>
      </p:sp>
      <p:sp>
        <p:nvSpPr>
          <p:cNvPr id="48333" name="AutoShape 205"/>
          <p:cNvSpPr>
            <a:spLocks noChangeArrowheads="1"/>
          </p:cNvSpPr>
          <p:nvPr/>
        </p:nvSpPr>
        <p:spPr bwMode="auto">
          <a:xfrm>
            <a:off x="2205038" y="1905000"/>
            <a:ext cx="1452562" cy="533400"/>
          </a:xfrm>
          <a:prstGeom prst="leftRightArrow">
            <a:avLst>
              <a:gd name="adj1" fmla="val 50000"/>
              <a:gd name="adj2" fmla="val 5446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4" name="Rectangle 206"/>
          <p:cNvSpPr>
            <a:spLocks noChangeArrowheads="1"/>
          </p:cNvSpPr>
          <p:nvPr/>
        </p:nvSpPr>
        <p:spPr bwMode="auto">
          <a:xfrm>
            <a:off x="304800" y="1936750"/>
            <a:ext cx="1873250" cy="57785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Bus interface</a:t>
            </a:r>
          </a:p>
        </p:txBody>
      </p:sp>
      <p:sp>
        <p:nvSpPr>
          <p:cNvPr id="48335" name="Rectangle 207"/>
          <p:cNvSpPr>
            <a:spLocks noChangeArrowheads="1"/>
          </p:cNvSpPr>
          <p:nvPr/>
        </p:nvSpPr>
        <p:spPr bwMode="auto">
          <a:xfrm>
            <a:off x="1220788" y="609600"/>
            <a:ext cx="684212" cy="1524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6" name="Rectangle 208"/>
          <p:cNvSpPr>
            <a:spLocks noChangeArrowheads="1"/>
          </p:cNvSpPr>
          <p:nvPr/>
        </p:nvSpPr>
        <p:spPr bwMode="auto">
          <a:xfrm>
            <a:off x="1220788" y="762000"/>
            <a:ext cx="684212" cy="1524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8" name="Rectangle 210"/>
          <p:cNvSpPr>
            <a:spLocks noChangeArrowheads="1"/>
          </p:cNvSpPr>
          <p:nvPr/>
        </p:nvSpPr>
        <p:spPr bwMode="auto">
          <a:xfrm>
            <a:off x="1220788" y="914400"/>
            <a:ext cx="684212" cy="1524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9" name="Rectangle 211"/>
          <p:cNvSpPr>
            <a:spLocks noChangeArrowheads="1"/>
          </p:cNvSpPr>
          <p:nvPr/>
        </p:nvSpPr>
        <p:spPr bwMode="auto">
          <a:xfrm>
            <a:off x="1220788" y="1066800"/>
            <a:ext cx="684212" cy="1524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40" name="Rectangle 212"/>
          <p:cNvSpPr>
            <a:spLocks noChangeArrowheads="1"/>
          </p:cNvSpPr>
          <p:nvPr/>
        </p:nvSpPr>
        <p:spPr bwMode="auto">
          <a:xfrm>
            <a:off x="1220788" y="1219200"/>
            <a:ext cx="684212" cy="1524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42" name="AutoShape 214"/>
          <p:cNvSpPr>
            <a:spLocks noChangeArrowheads="1"/>
          </p:cNvSpPr>
          <p:nvPr/>
        </p:nvSpPr>
        <p:spPr bwMode="auto">
          <a:xfrm>
            <a:off x="1993900" y="6096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43" name="AutoShape 215"/>
          <p:cNvSpPr>
            <a:spLocks noChangeArrowheads="1"/>
          </p:cNvSpPr>
          <p:nvPr/>
        </p:nvSpPr>
        <p:spPr bwMode="auto">
          <a:xfrm flipH="1">
            <a:off x="1905000" y="9906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48" name="Rectangle 220"/>
          <p:cNvSpPr>
            <a:spLocks noChangeArrowheads="1"/>
          </p:cNvSpPr>
          <p:nvPr/>
        </p:nvSpPr>
        <p:spPr bwMode="auto">
          <a:xfrm>
            <a:off x="2438400" y="457200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ALU</a:t>
            </a:r>
          </a:p>
        </p:txBody>
      </p:sp>
      <p:sp>
        <p:nvSpPr>
          <p:cNvPr id="48349" name="Text Box 221"/>
          <p:cNvSpPr txBox="1">
            <a:spLocks noChangeArrowheads="1"/>
          </p:cNvSpPr>
          <p:nvPr/>
        </p:nvSpPr>
        <p:spPr bwMode="auto">
          <a:xfrm>
            <a:off x="904875" y="288925"/>
            <a:ext cx="13493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b="1"/>
              <a:t>Register file</a:t>
            </a:r>
          </a:p>
        </p:txBody>
      </p:sp>
      <p:sp>
        <p:nvSpPr>
          <p:cNvPr id="48350" name="AutoShape 222"/>
          <p:cNvSpPr>
            <a:spLocks noChangeArrowheads="1"/>
          </p:cNvSpPr>
          <p:nvPr/>
        </p:nvSpPr>
        <p:spPr bwMode="auto">
          <a:xfrm>
            <a:off x="1295400" y="1447800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51" name="Rectangle 223"/>
          <p:cNvSpPr>
            <a:spLocks noChangeArrowheads="1"/>
          </p:cNvSpPr>
          <p:nvPr/>
        </p:nvSpPr>
        <p:spPr bwMode="auto">
          <a:xfrm>
            <a:off x="152400" y="228600"/>
            <a:ext cx="2971800" cy="243840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53" name="Text Box 225"/>
          <p:cNvSpPr txBox="1">
            <a:spLocks noChangeArrowheads="1"/>
          </p:cNvSpPr>
          <p:nvPr/>
        </p:nvSpPr>
        <p:spPr bwMode="auto">
          <a:xfrm>
            <a:off x="84138" y="-76200"/>
            <a:ext cx="611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CPU</a:t>
            </a:r>
          </a:p>
        </p:txBody>
      </p:sp>
      <p:sp>
        <p:nvSpPr>
          <p:cNvPr id="48357" name="Text Box 229"/>
          <p:cNvSpPr txBox="1">
            <a:spLocks noChangeArrowheads="1"/>
          </p:cNvSpPr>
          <p:nvPr/>
        </p:nvSpPr>
        <p:spPr bwMode="auto">
          <a:xfrm>
            <a:off x="3114675" y="1219200"/>
            <a:ext cx="1246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System bus</a:t>
            </a:r>
          </a:p>
        </p:txBody>
      </p:sp>
      <p:sp>
        <p:nvSpPr>
          <p:cNvPr id="48358" name="Line 230"/>
          <p:cNvSpPr>
            <a:spLocks noChangeShapeType="1"/>
          </p:cNvSpPr>
          <p:nvPr/>
        </p:nvSpPr>
        <p:spPr bwMode="auto">
          <a:xfrm flipH="1">
            <a:off x="2971800" y="1524000"/>
            <a:ext cx="6858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59" name="Text Box 231"/>
          <p:cNvSpPr txBox="1">
            <a:spLocks noChangeArrowheads="1"/>
          </p:cNvSpPr>
          <p:nvPr/>
        </p:nvSpPr>
        <p:spPr bwMode="auto">
          <a:xfrm>
            <a:off x="4651375" y="1219200"/>
            <a:ext cx="1303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Memory bus</a:t>
            </a:r>
          </a:p>
        </p:txBody>
      </p:sp>
      <p:sp>
        <p:nvSpPr>
          <p:cNvPr id="48360" name="Line 232"/>
          <p:cNvSpPr>
            <a:spLocks noChangeShapeType="1"/>
          </p:cNvSpPr>
          <p:nvPr/>
        </p:nvSpPr>
        <p:spPr bwMode="auto">
          <a:xfrm>
            <a:off x="5257800" y="15240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64" name="AutoShape 236"/>
          <p:cNvSpPr>
            <a:spLocks noChangeArrowheads="1"/>
          </p:cNvSpPr>
          <p:nvPr/>
        </p:nvSpPr>
        <p:spPr bwMode="auto">
          <a:xfrm>
            <a:off x="3886200" y="25908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66" name="AutoShape 238"/>
          <p:cNvSpPr>
            <a:spLocks noChangeArrowheads="1"/>
          </p:cNvSpPr>
          <p:nvPr/>
        </p:nvSpPr>
        <p:spPr bwMode="auto">
          <a:xfrm flipV="1">
            <a:off x="4991100" y="33274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67" name="Rectangle 239"/>
          <p:cNvSpPr>
            <a:spLocks noChangeArrowheads="1"/>
          </p:cNvSpPr>
          <p:nvPr/>
        </p:nvSpPr>
        <p:spPr bwMode="auto">
          <a:xfrm>
            <a:off x="4572000" y="4051300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Disk </a:t>
            </a:r>
          </a:p>
          <a:p>
            <a:r>
              <a:rPr lang="en-US"/>
              <a:t>controller</a:t>
            </a:r>
          </a:p>
        </p:txBody>
      </p:sp>
      <p:sp>
        <p:nvSpPr>
          <p:cNvPr id="48368" name="AutoShape 240"/>
          <p:cNvSpPr>
            <a:spLocks noChangeArrowheads="1"/>
          </p:cNvSpPr>
          <p:nvPr/>
        </p:nvSpPr>
        <p:spPr bwMode="auto">
          <a:xfrm flipV="1">
            <a:off x="2660650" y="33274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69" name="Rectangle 241"/>
          <p:cNvSpPr>
            <a:spLocks noChangeArrowheads="1"/>
          </p:cNvSpPr>
          <p:nvPr/>
        </p:nvSpPr>
        <p:spPr bwMode="auto">
          <a:xfrm>
            <a:off x="2241550" y="4051300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Graphics</a:t>
            </a:r>
          </a:p>
          <a:p>
            <a:r>
              <a:rPr lang="en-US"/>
              <a:t>adapter</a:t>
            </a:r>
          </a:p>
        </p:txBody>
      </p:sp>
      <p:sp>
        <p:nvSpPr>
          <p:cNvPr id="48370" name="AutoShape 242"/>
          <p:cNvSpPr>
            <a:spLocks noChangeArrowheads="1"/>
          </p:cNvSpPr>
          <p:nvPr/>
        </p:nvSpPr>
        <p:spPr bwMode="auto">
          <a:xfrm flipV="1">
            <a:off x="984250" y="33274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71" name="Rectangle 243"/>
          <p:cNvSpPr>
            <a:spLocks noChangeArrowheads="1"/>
          </p:cNvSpPr>
          <p:nvPr/>
        </p:nvSpPr>
        <p:spPr bwMode="auto">
          <a:xfrm>
            <a:off x="641350" y="4038600"/>
            <a:ext cx="1143000" cy="5207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USB</a:t>
            </a:r>
          </a:p>
          <a:p>
            <a:r>
              <a:rPr lang="en-US" b="1"/>
              <a:t>controller</a:t>
            </a:r>
          </a:p>
        </p:txBody>
      </p:sp>
      <p:sp>
        <p:nvSpPr>
          <p:cNvPr id="48374" name="Line 246"/>
          <p:cNvSpPr>
            <a:spLocks noChangeShapeType="1"/>
          </p:cNvSpPr>
          <p:nvPr/>
        </p:nvSpPr>
        <p:spPr bwMode="auto">
          <a:xfrm>
            <a:off x="869950" y="45720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75" name="Line 247"/>
          <p:cNvSpPr>
            <a:spLocks noChangeShapeType="1"/>
          </p:cNvSpPr>
          <p:nvPr/>
        </p:nvSpPr>
        <p:spPr bwMode="auto">
          <a:xfrm>
            <a:off x="1631950" y="45720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76" name="Text Box 248"/>
          <p:cNvSpPr txBox="1">
            <a:spLocks noChangeArrowheads="1"/>
          </p:cNvSpPr>
          <p:nvPr/>
        </p:nvSpPr>
        <p:spPr bwMode="auto">
          <a:xfrm>
            <a:off x="457200" y="4800600"/>
            <a:ext cx="793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Mouse</a:t>
            </a:r>
          </a:p>
        </p:txBody>
      </p:sp>
      <p:sp>
        <p:nvSpPr>
          <p:cNvPr id="48377" name="Text Box 249"/>
          <p:cNvSpPr txBox="1">
            <a:spLocks noChangeArrowheads="1"/>
          </p:cNvSpPr>
          <p:nvPr/>
        </p:nvSpPr>
        <p:spPr bwMode="auto">
          <a:xfrm>
            <a:off x="1130300" y="4800600"/>
            <a:ext cx="10525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Keyboard</a:t>
            </a:r>
          </a:p>
        </p:txBody>
      </p:sp>
      <p:sp>
        <p:nvSpPr>
          <p:cNvPr id="48378" name="Line 250"/>
          <p:cNvSpPr>
            <a:spLocks noChangeShapeType="1"/>
          </p:cNvSpPr>
          <p:nvPr/>
        </p:nvSpPr>
        <p:spPr bwMode="auto">
          <a:xfrm>
            <a:off x="2927350" y="45720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79" name="Text Box 251"/>
          <p:cNvSpPr txBox="1">
            <a:spLocks noChangeArrowheads="1"/>
          </p:cNvSpPr>
          <p:nvPr/>
        </p:nvSpPr>
        <p:spPr bwMode="auto">
          <a:xfrm>
            <a:off x="2479675" y="4800600"/>
            <a:ext cx="847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Display</a:t>
            </a:r>
          </a:p>
        </p:txBody>
      </p:sp>
      <p:sp>
        <p:nvSpPr>
          <p:cNvPr id="48386" name="Line 258"/>
          <p:cNvSpPr>
            <a:spLocks noChangeShapeType="1"/>
          </p:cNvSpPr>
          <p:nvPr/>
        </p:nvSpPr>
        <p:spPr bwMode="auto">
          <a:xfrm>
            <a:off x="5232400" y="45720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87" name="AutoShape 259"/>
          <p:cNvSpPr>
            <a:spLocks noChangeArrowheads="1"/>
          </p:cNvSpPr>
          <p:nvPr/>
        </p:nvSpPr>
        <p:spPr bwMode="auto">
          <a:xfrm>
            <a:off x="4927600" y="4953000"/>
            <a:ext cx="609600" cy="6096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Disk</a:t>
            </a:r>
          </a:p>
        </p:txBody>
      </p:sp>
      <p:sp>
        <p:nvSpPr>
          <p:cNvPr id="48363" name="AutoShape 235"/>
          <p:cNvSpPr>
            <a:spLocks noChangeArrowheads="1"/>
          </p:cNvSpPr>
          <p:nvPr/>
        </p:nvSpPr>
        <p:spPr bwMode="auto">
          <a:xfrm>
            <a:off x="76200" y="3111500"/>
            <a:ext cx="7277100" cy="393700"/>
          </a:xfrm>
          <a:prstGeom prst="leftRightArrow">
            <a:avLst>
              <a:gd name="adj1" fmla="val 48611"/>
              <a:gd name="adj2" fmla="val 955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89" name="Rectangle 261"/>
          <p:cNvSpPr>
            <a:spLocks noChangeArrowheads="1"/>
          </p:cNvSpPr>
          <p:nvPr/>
        </p:nvSpPr>
        <p:spPr bwMode="auto">
          <a:xfrm>
            <a:off x="1152525" y="3281363"/>
            <a:ext cx="166688" cy="152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90" name="Rectangle 262"/>
          <p:cNvSpPr>
            <a:spLocks noChangeArrowheads="1"/>
          </p:cNvSpPr>
          <p:nvPr/>
        </p:nvSpPr>
        <p:spPr bwMode="auto">
          <a:xfrm>
            <a:off x="2828925" y="3271838"/>
            <a:ext cx="166688" cy="152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92" name="Rectangle 264"/>
          <p:cNvSpPr>
            <a:spLocks noChangeArrowheads="1"/>
          </p:cNvSpPr>
          <p:nvPr/>
        </p:nvSpPr>
        <p:spPr bwMode="auto">
          <a:xfrm>
            <a:off x="5162550" y="3262313"/>
            <a:ext cx="161925" cy="152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93" name="Text Box 265"/>
          <p:cNvSpPr txBox="1">
            <a:spLocks noChangeArrowheads="1"/>
          </p:cNvSpPr>
          <p:nvPr/>
        </p:nvSpPr>
        <p:spPr bwMode="auto">
          <a:xfrm>
            <a:off x="3765550" y="3416300"/>
            <a:ext cx="8413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I/O bus</a:t>
            </a:r>
          </a:p>
        </p:txBody>
      </p:sp>
      <p:sp>
        <p:nvSpPr>
          <p:cNvPr id="48394" name="Rectangle 266"/>
          <p:cNvSpPr>
            <a:spLocks noChangeArrowheads="1"/>
          </p:cNvSpPr>
          <p:nvPr/>
        </p:nvSpPr>
        <p:spPr bwMode="auto">
          <a:xfrm>
            <a:off x="4052888" y="3200400"/>
            <a:ext cx="161925" cy="152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95" name="Rectangle 267"/>
          <p:cNvSpPr>
            <a:spLocks noChangeArrowheads="1"/>
          </p:cNvSpPr>
          <p:nvPr/>
        </p:nvSpPr>
        <p:spPr bwMode="auto">
          <a:xfrm>
            <a:off x="5943600" y="3124200"/>
            <a:ext cx="127000" cy="40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96" name="Rectangle 268"/>
          <p:cNvSpPr>
            <a:spLocks noChangeArrowheads="1"/>
          </p:cNvSpPr>
          <p:nvPr/>
        </p:nvSpPr>
        <p:spPr bwMode="auto">
          <a:xfrm>
            <a:off x="6248400" y="3124200"/>
            <a:ext cx="127000" cy="40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97" name="Rectangle 269"/>
          <p:cNvSpPr>
            <a:spLocks noChangeArrowheads="1"/>
          </p:cNvSpPr>
          <p:nvPr/>
        </p:nvSpPr>
        <p:spPr bwMode="auto">
          <a:xfrm>
            <a:off x="6553200" y="3124200"/>
            <a:ext cx="127000" cy="40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98" name="Text Box 270"/>
          <p:cNvSpPr txBox="1">
            <a:spLocks noChangeArrowheads="1"/>
          </p:cNvSpPr>
          <p:nvPr/>
        </p:nvSpPr>
        <p:spPr bwMode="auto">
          <a:xfrm>
            <a:off x="5929313" y="3505200"/>
            <a:ext cx="2014537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/>
              <a:t>Expansion slots for</a:t>
            </a:r>
          </a:p>
          <a:p>
            <a:pPr algn="l"/>
            <a:r>
              <a:rPr lang="en-US"/>
              <a:t>other devices such</a:t>
            </a:r>
          </a:p>
          <a:p>
            <a:pPr algn="l"/>
            <a:r>
              <a:rPr lang="en-US"/>
              <a:t>as network adapters</a:t>
            </a:r>
          </a:p>
          <a:p>
            <a:pPr algn="l"/>
            <a:endParaRPr lang="en-US"/>
          </a:p>
        </p:txBody>
      </p:sp>
      <p:sp>
        <p:nvSpPr>
          <p:cNvPr id="48448" name="Rectangle 320"/>
          <p:cNvSpPr>
            <a:spLocks noChangeArrowheads="1"/>
          </p:cNvSpPr>
          <p:nvPr/>
        </p:nvSpPr>
        <p:spPr bwMode="auto">
          <a:xfrm>
            <a:off x="304800" y="838200"/>
            <a:ext cx="7620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PC</a:t>
            </a:r>
          </a:p>
        </p:txBody>
      </p:sp>
      <p:sp>
        <p:nvSpPr>
          <p:cNvPr id="48450" name="Line 322"/>
          <p:cNvSpPr>
            <a:spLocks noChangeShapeType="1"/>
          </p:cNvSpPr>
          <p:nvPr/>
        </p:nvSpPr>
        <p:spPr bwMode="auto">
          <a:xfrm flipH="1" flipV="1">
            <a:off x="1219200" y="3962400"/>
            <a:ext cx="38100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451" name="Line 323"/>
          <p:cNvSpPr>
            <a:spLocks noChangeShapeType="1"/>
          </p:cNvSpPr>
          <p:nvPr/>
        </p:nvSpPr>
        <p:spPr bwMode="auto">
          <a:xfrm flipV="1">
            <a:off x="1219200" y="3352800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452" name="Line 324"/>
          <p:cNvSpPr>
            <a:spLocks noChangeShapeType="1"/>
          </p:cNvSpPr>
          <p:nvPr/>
        </p:nvSpPr>
        <p:spPr bwMode="auto">
          <a:xfrm>
            <a:off x="1219200" y="3352800"/>
            <a:ext cx="2895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453" name="Line 325"/>
          <p:cNvSpPr>
            <a:spLocks noChangeShapeType="1"/>
          </p:cNvSpPr>
          <p:nvPr/>
        </p:nvSpPr>
        <p:spPr bwMode="auto">
          <a:xfrm flipV="1">
            <a:off x="4114800" y="2286000"/>
            <a:ext cx="0" cy="1066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454" name="Line 326"/>
          <p:cNvSpPr>
            <a:spLocks noChangeShapeType="1"/>
          </p:cNvSpPr>
          <p:nvPr/>
        </p:nvSpPr>
        <p:spPr bwMode="auto">
          <a:xfrm flipH="1">
            <a:off x="1524000" y="2286000"/>
            <a:ext cx="2590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455" name="Line 327"/>
          <p:cNvSpPr>
            <a:spLocks noChangeShapeType="1"/>
          </p:cNvSpPr>
          <p:nvPr/>
        </p:nvSpPr>
        <p:spPr bwMode="auto">
          <a:xfrm flipV="1">
            <a:off x="1524000" y="1219200"/>
            <a:ext cx="0" cy="1066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456" name="Line 328"/>
          <p:cNvSpPr>
            <a:spLocks noChangeShapeType="1"/>
          </p:cNvSpPr>
          <p:nvPr/>
        </p:nvSpPr>
        <p:spPr bwMode="auto">
          <a:xfrm>
            <a:off x="1752600" y="1219200"/>
            <a:ext cx="0" cy="838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457" name="Line 329"/>
          <p:cNvSpPr>
            <a:spLocks noChangeShapeType="1"/>
          </p:cNvSpPr>
          <p:nvPr/>
        </p:nvSpPr>
        <p:spPr bwMode="auto">
          <a:xfrm>
            <a:off x="1752600" y="2057400"/>
            <a:ext cx="4343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458" name="Text Box 330"/>
          <p:cNvSpPr txBox="1">
            <a:spLocks noChangeArrowheads="1"/>
          </p:cNvSpPr>
          <p:nvPr/>
        </p:nvSpPr>
        <p:spPr bwMode="auto">
          <a:xfrm>
            <a:off x="6969125" y="1889125"/>
            <a:ext cx="8524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b="1" i="1"/>
              <a:t>"hello"</a:t>
            </a:r>
          </a:p>
        </p:txBody>
      </p:sp>
      <p:sp>
        <p:nvSpPr>
          <p:cNvPr id="48459" name="Text Box 331"/>
          <p:cNvSpPr txBox="1">
            <a:spLocks noChangeArrowheads="1"/>
          </p:cNvSpPr>
          <p:nvPr/>
        </p:nvSpPr>
        <p:spPr bwMode="auto">
          <a:xfrm>
            <a:off x="1219200" y="5194300"/>
            <a:ext cx="9906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b="1" i="1"/>
              <a:t>User</a:t>
            </a:r>
          </a:p>
          <a:p>
            <a:r>
              <a:rPr lang="en-US" b="1" i="1"/>
              <a:t>types</a:t>
            </a:r>
          </a:p>
          <a:p>
            <a:r>
              <a:rPr lang="en-US" b="1" i="1"/>
              <a:t>"hello"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icrosoft Office 98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21462</TotalTime>
  <Pages>20</Pages>
  <Words>48</Words>
  <Application>Microsoft Macintosh PowerPoint</Application>
  <PresentationFormat>Letter Paper (8.5x11 in)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Times</vt:lpstr>
      <vt:lpstr>Helvetica</vt:lpstr>
      <vt:lpstr>Century Gothic</vt:lpstr>
      <vt:lpstr>Times New Roman</vt:lpstr>
      <vt:lpstr>Microsoft Office 98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running programs</dc:title>
  <dc:subject/>
  <dc:creator>David O'Hallaron</dc:creator>
  <cp:keywords/>
  <dc:description/>
  <cp:lastModifiedBy>Randy Bryant</cp:lastModifiedBy>
  <cp:revision>316</cp:revision>
  <cp:lastPrinted>2001-02-07T03:01:47Z</cp:lastPrinted>
  <dcterms:created xsi:type="dcterms:W3CDTF">1998-08-11T09:18:51Z</dcterms:created>
  <dcterms:modified xsi:type="dcterms:W3CDTF">2014-08-24T15:38:44Z</dcterms:modified>
</cp:coreProperties>
</file>