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76" y="-672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628CAFD-7F2B-8C4C-8172-2AA3708C29D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42066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522F679-5D7A-604A-945D-42F77CB794E4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25805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32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8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2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21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76200" y="76200"/>
            <a:ext cx="5029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Application programs</a:t>
            </a:r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76200" y="8382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Processor </a:t>
            </a:r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1752600" y="8382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 memory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3429000" y="8382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I/O devices</a:t>
            </a:r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76200" y="457200"/>
            <a:ext cx="5029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Operating system</a:t>
            </a:r>
          </a:p>
        </p:txBody>
      </p:sp>
      <p:sp>
        <p:nvSpPr>
          <p:cNvPr id="48524" name="AutoShape 396"/>
          <p:cNvSpPr>
            <a:spLocks/>
          </p:cNvSpPr>
          <p:nvPr/>
        </p:nvSpPr>
        <p:spPr bwMode="auto">
          <a:xfrm>
            <a:off x="5181600" y="762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AutoShape 397"/>
          <p:cNvSpPr>
            <a:spLocks/>
          </p:cNvSpPr>
          <p:nvPr/>
        </p:nvSpPr>
        <p:spPr bwMode="auto">
          <a:xfrm>
            <a:off x="5181600" y="838200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Text Box 398"/>
          <p:cNvSpPr txBox="1">
            <a:spLocks noChangeArrowheads="1"/>
          </p:cNvSpPr>
          <p:nvPr/>
        </p:nvSpPr>
        <p:spPr bwMode="auto">
          <a:xfrm>
            <a:off x="5356225" y="228600"/>
            <a:ext cx="985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48527" name="Text Box 399"/>
          <p:cNvSpPr txBox="1">
            <a:spLocks noChangeArrowheads="1"/>
          </p:cNvSpPr>
          <p:nvPr/>
        </p:nvSpPr>
        <p:spPr bwMode="auto">
          <a:xfrm>
            <a:off x="5357813" y="838200"/>
            <a:ext cx="1063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Hardware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20566</TotalTime>
  <Pages>20</Pages>
  <Words>13</Words>
  <Application>Microsoft Macintosh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312</cp:revision>
  <cp:lastPrinted>2001-02-10T21:59:27Z</cp:lastPrinted>
  <dcterms:created xsi:type="dcterms:W3CDTF">1998-08-11T09:18:51Z</dcterms:created>
  <dcterms:modified xsi:type="dcterms:W3CDTF">2014-08-24T15:37:51Z</dcterms:modified>
</cp:coreProperties>
</file>