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76" y="-672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B2614385-547A-D141-8CA5-25F683AB8271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43807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6301C87-CFB7-EC46-9CC3-4B397F0E20A6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81938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04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1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8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87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0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6062663" y="17653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48508" name="AutoShape 380"/>
          <p:cNvSpPr>
            <a:spLocks noChangeArrowheads="1"/>
          </p:cNvSpPr>
          <p:nvPr/>
        </p:nvSpPr>
        <p:spPr bwMode="auto">
          <a:xfrm>
            <a:off x="4538663" y="19177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3624263" y="19494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 </a:t>
            </a:r>
          </a:p>
          <a:p>
            <a:r>
              <a:rPr lang="en-US"/>
              <a:t>bridge</a:t>
            </a:r>
          </a:p>
        </p:txBody>
      </p:sp>
      <p:sp>
        <p:nvSpPr>
          <p:cNvPr id="48510" name="AutoShape 382"/>
          <p:cNvSpPr>
            <a:spLocks noChangeArrowheads="1"/>
          </p:cNvSpPr>
          <p:nvPr/>
        </p:nvSpPr>
        <p:spPr bwMode="auto">
          <a:xfrm>
            <a:off x="2166938" y="19177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266700" y="19494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1182688" y="6223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1182688" y="7747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1182688" y="9271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1182688" y="10795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1182688" y="12319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AutoShape 389"/>
          <p:cNvSpPr>
            <a:spLocks noChangeArrowheads="1"/>
          </p:cNvSpPr>
          <p:nvPr/>
        </p:nvSpPr>
        <p:spPr bwMode="auto">
          <a:xfrm>
            <a:off x="1955800" y="6223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AutoShape 390"/>
          <p:cNvSpPr>
            <a:spLocks noChangeArrowheads="1"/>
          </p:cNvSpPr>
          <p:nvPr/>
        </p:nvSpPr>
        <p:spPr bwMode="auto">
          <a:xfrm flipH="1">
            <a:off x="1866900" y="10033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2400300" y="4699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520" name="Text Box 392"/>
          <p:cNvSpPr txBox="1">
            <a:spLocks noChangeArrowheads="1"/>
          </p:cNvSpPr>
          <p:nvPr/>
        </p:nvSpPr>
        <p:spPr bwMode="auto">
          <a:xfrm>
            <a:off x="914400" y="30162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521" name="AutoShape 393"/>
          <p:cNvSpPr>
            <a:spLocks noChangeArrowheads="1"/>
          </p:cNvSpPr>
          <p:nvPr/>
        </p:nvSpPr>
        <p:spPr bwMode="auto">
          <a:xfrm>
            <a:off x="1257300" y="14605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114300" y="2413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Text Box 395"/>
          <p:cNvSpPr txBox="1">
            <a:spLocks noChangeArrowheads="1"/>
          </p:cNvSpPr>
          <p:nvPr/>
        </p:nvSpPr>
        <p:spPr bwMode="auto">
          <a:xfrm>
            <a:off x="38100" y="-635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524" name="Text Box 396"/>
          <p:cNvSpPr txBox="1">
            <a:spLocks noChangeArrowheads="1"/>
          </p:cNvSpPr>
          <p:nvPr/>
        </p:nvSpPr>
        <p:spPr bwMode="auto">
          <a:xfrm>
            <a:off x="3076575" y="12319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525" name="Line 397"/>
          <p:cNvSpPr>
            <a:spLocks noChangeShapeType="1"/>
          </p:cNvSpPr>
          <p:nvPr/>
        </p:nvSpPr>
        <p:spPr bwMode="auto">
          <a:xfrm flipH="1">
            <a:off x="2933700" y="15367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Text Box 398"/>
          <p:cNvSpPr txBox="1">
            <a:spLocks noChangeArrowheads="1"/>
          </p:cNvSpPr>
          <p:nvPr/>
        </p:nvSpPr>
        <p:spPr bwMode="auto">
          <a:xfrm>
            <a:off x="4613275" y="12319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>
            <a:off x="5219700" y="15367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AutoShape 400"/>
          <p:cNvSpPr>
            <a:spLocks noChangeArrowheads="1"/>
          </p:cNvSpPr>
          <p:nvPr/>
        </p:nvSpPr>
        <p:spPr bwMode="auto">
          <a:xfrm>
            <a:off x="3848100" y="26035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AutoShape 401"/>
          <p:cNvSpPr>
            <a:spLocks noChangeArrowheads="1"/>
          </p:cNvSpPr>
          <p:nvPr/>
        </p:nvSpPr>
        <p:spPr bwMode="auto">
          <a:xfrm flipV="1">
            <a:off x="482600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4406900" y="40640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48531" name="AutoShape 403"/>
          <p:cNvSpPr>
            <a:spLocks noChangeArrowheads="1"/>
          </p:cNvSpPr>
          <p:nvPr/>
        </p:nvSpPr>
        <p:spPr bwMode="auto">
          <a:xfrm flipV="1">
            <a:off x="262255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2203450" y="40640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48533" name="AutoShape 405"/>
          <p:cNvSpPr>
            <a:spLocks noChangeArrowheads="1"/>
          </p:cNvSpPr>
          <p:nvPr/>
        </p:nvSpPr>
        <p:spPr bwMode="auto">
          <a:xfrm flipV="1">
            <a:off x="94615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603250" y="40513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>
            <a:off x="8318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>
            <a:off x="15938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7" name="Text Box 409"/>
          <p:cNvSpPr txBox="1">
            <a:spLocks noChangeArrowheads="1"/>
          </p:cNvSpPr>
          <p:nvPr/>
        </p:nvSpPr>
        <p:spPr bwMode="auto">
          <a:xfrm>
            <a:off x="419100" y="48133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1092200" y="48133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28892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Text Box 412"/>
          <p:cNvSpPr txBox="1">
            <a:spLocks noChangeArrowheads="1"/>
          </p:cNvSpPr>
          <p:nvPr/>
        </p:nvSpPr>
        <p:spPr bwMode="auto">
          <a:xfrm>
            <a:off x="2432050" y="481330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Monitor</a:t>
            </a:r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5067300" y="4584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AutoShape 414"/>
          <p:cNvSpPr>
            <a:spLocks noChangeArrowheads="1"/>
          </p:cNvSpPr>
          <p:nvPr/>
        </p:nvSpPr>
        <p:spPr bwMode="auto">
          <a:xfrm>
            <a:off x="4762500" y="49657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8543" name="AutoShape 415"/>
          <p:cNvSpPr>
            <a:spLocks noChangeArrowheads="1"/>
          </p:cNvSpPr>
          <p:nvPr/>
        </p:nvSpPr>
        <p:spPr bwMode="auto">
          <a:xfrm>
            <a:off x="38100" y="31242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1114425" y="32940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2790825" y="32845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4997450" y="32750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Text Box 419"/>
          <p:cNvSpPr txBox="1">
            <a:spLocks noChangeArrowheads="1"/>
          </p:cNvSpPr>
          <p:nvPr/>
        </p:nvSpPr>
        <p:spPr bwMode="auto">
          <a:xfrm>
            <a:off x="3727450" y="34290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4014788" y="32131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5905500" y="31369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Rectangle 422"/>
          <p:cNvSpPr>
            <a:spLocks noChangeArrowheads="1"/>
          </p:cNvSpPr>
          <p:nvPr/>
        </p:nvSpPr>
        <p:spPr bwMode="auto">
          <a:xfrm>
            <a:off x="6210300" y="31369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AutoShape 423"/>
          <p:cNvSpPr>
            <a:spLocks noChangeArrowheads="1"/>
          </p:cNvSpPr>
          <p:nvPr/>
        </p:nvSpPr>
        <p:spPr bwMode="auto">
          <a:xfrm>
            <a:off x="6502400" y="31369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Text Box 426"/>
          <p:cNvSpPr txBox="1">
            <a:spLocks noChangeArrowheads="1"/>
          </p:cNvSpPr>
          <p:nvPr/>
        </p:nvSpPr>
        <p:spPr bwMode="auto">
          <a:xfrm>
            <a:off x="5448300" y="2816225"/>
            <a:ext cx="1604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Expansion slots</a:t>
            </a:r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5905500" y="4051300"/>
            <a:ext cx="1295400" cy="520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Network</a:t>
            </a:r>
          </a:p>
          <a:p>
            <a:r>
              <a:rPr lang="en-US" b="1"/>
              <a:t>adapter</a:t>
            </a:r>
          </a:p>
        </p:txBody>
      </p:sp>
      <p:sp>
        <p:nvSpPr>
          <p:cNvPr id="48556" name="Line 428"/>
          <p:cNvSpPr>
            <a:spLocks noChangeShapeType="1"/>
          </p:cNvSpPr>
          <p:nvPr/>
        </p:nvSpPr>
        <p:spPr bwMode="auto">
          <a:xfrm>
            <a:off x="6591300" y="4584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AutoShape 430"/>
          <p:cNvSpPr>
            <a:spLocks noChangeArrowheads="1"/>
          </p:cNvSpPr>
          <p:nvPr/>
        </p:nvSpPr>
        <p:spPr bwMode="auto">
          <a:xfrm>
            <a:off x="5791200" y="4991100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Network</a:t>
            </a:r>
          </a:p>
        </p:txBody>
      </p:sp>
      <p:sp>
        <p:nvSpPr>
          <p:cNvPr id="48560" name="Rectangle 432"/>
          <p:cNvSpPr>
            <a:spLocks noChangeArrowheads="1"/>
          </p:cNvSpPr>
          <p:nvPr/>
        </p:nvSpPr>
        <p:spPr bwMode="auto">
          <a:xfrm>
            <a:off x="304800" y="838200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21432</TotalTime>
  <Pages>20</Pages>
  <Words>37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316</cp:revision>
  <cp:lastPrinted>2002-01-23T03:23:45Z</cp:lastPrinted>
  <dcterms:created xsi:type="dcterms:W3CDTF">1998-08-11T09:18:51Z</dcterms:created>
  <dcterms:modified xsi:type="dcterms:W3CDTF">2014-08-24T15:45:04Z</dcterms:modified>
</cp:coreProperties>
</file>