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76" y="-672"/>
      </p:cViewPr>
      <p:guideLst>
        <p:guide orient="horz" pos="3312"/>
        <p:guide pos="4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103FC486-BB87-1442-BE91-DE29D0550D81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41132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EA0F15CB-2899-BF4F-8B35-54ECEE890E2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1199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8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99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902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43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ＭＳ Ｐゴシック" charset="0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0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  <a:ea typeface="ＭＳ Ｐゴシック" charset="0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87"/>
          <p:cNvSpPr txBox="1">
            <a:spLocks noChangeArrowheads="1"/>
          </p:cNvSpPr>
          <p:nvPr/>
        </p:nvSpPr>
        <p:spPr bwMode="auto">
          <a:xfrm>
            <a:off x="0" y="-76200"/>
            <a:ext cx="1471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All processors</a:t>
            </a:r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152400" y="228600"/>
            <a:ext cx="1600200" cy="1905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34" charset="0"/>
              <a:ea typeface="+mn-ea"/>
            </a:endParaRP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1752600" y="228600"/>
            <a:ext cx="2438400" cy="1905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34" charset="0"/>
              <a:ea typeface="+mn-ea"/>
            </a:endParaRPr>
          </a:p>
        </p:txBody>
      </p:sp>
      <p:sp>
        <p:nvSpPr>
          <p:cNvPr id="1029" name="Text Box 390"/>
          <p:cNvSpPr txBox="1">
            <a:spLocks noChangeArrowheads="1"/>
          </p:cNvSpPr>
          <p:nvPr/>
        </p:nvSpPr>
        <p:spPr bwMode="auto">
          <a:xfrm>
            <a:off x="1752600" y="2286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Multiprocessors</a:t>
            </a:r>
          </a:p>
        </p:txBody>
      </p:sp>
      <p:sp>
        <p:nvSpPr>
          <p:cNvPr id="1030" name="Text Box 391"/>
          <p:cNvSpPr txBox="1">
            <a:spLocks noChangeArrowheads="1"/>
          </p:cNvSpPr>
          <p:nvPr/>
        </p:nvSpPr>
        <p:spPr bwMode="auto">
          <a:xfrm>
            <a:off x="152400" y="1033463"/>
            <a:ext cx="160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Uniprocessors</a:t>
            </a:r>
          </a:p>
        </p:txBody>
      </p:sp>
      <p:sp>
        <p:nvSpPr>
          <p:cNvPr id="1031" name="Rectangle 389"/>
          <p:cNvSpPr>
            <a:spLocks noChangeArrowheads="1"/>
          </p:cNvSpPr>
          <p:nvPr/>
        </p:nvSpPr>
        <p:spPr bwMode="auto">
          <a:xfrm>
            <a:off x="1981200" y="685800"/>
            <a:ext cx="990600" cy="1219200"/>
          </a:xfrm>
          <a:prstGeom prst="rect">
            <a:avLst/>
          </a:prstGeom>
          <a:gradFill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Multi-</a:t>
            </a:r>
          </a:p>
          <a:p>
            <a:r>
              <a:rPr lang="en-US"/>
              <a:t>core</a:t>
            </a:r>
          </a:p>
        </p:txBody>
      </p:sp>
      <p:sp>
        <p:nvSpPr>
          <p:cNvPr id="1032" name="Rectangle 389"/>
          <p:cNvSpPr>
            <a:spLocks noChangeArrowheads="1"/>
          </p:cNvSpPr>
          <p:nvPr/>
        </p:nvSpPr>
        <p:spPr bwMode="auto">
          <a:xfrm>
            <a:off x="2971800" y="685800"/>
            <a:ext cx="990600" cy="12192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Hyper-</a:t>
            </a:r>
          </a:p>
          <a:p>
            <a:r>
              <a:rPr lang="en-US"/>
              <a:t>threaded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20542</TotalTime>
  <Pages>20</Pages>
  <Words>10</Words>
  <Application>Microsoft Macintosh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</vt:lpstr>
      <vt:lpstr>Century Gothic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315</cp:revision>
  <cp:lastPrinted>2000-07-20T16:50:16Z</cp:lastPrinted>
  <dcterms:created xsi:type="dcterms:W3CDTF">1998-08-11T09:18:51Z</dcterms:created>
  <dcterms:modified xsi:type="dcterms:W3CDTF">2014-08-24T15:44:17Z</dcterms:modified>
</cp:coreProperties>
</file>