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52" y="-600"/>
      </p:cViewPr>
      <p:guideLst>
        <p:guide orient="horz" pos="3856"/>
        <p:guide pos="53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/>
              <a:t>Page </a:t>
            </a:r>
            <a:fld id="{014CBCB6-2B2D-8844-A86A-F0CABD002819}" type="slidenum">
              <a:rPr lang="en-US" sz="1200"/>
              <a:pPr algn="ctr"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9534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1B9166C-0E90-3D47-879E-C9A08A75A27C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627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4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4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528638" y="11080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528638" y="13366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528638" y="15652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528638" y="17938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528638" y="20224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-80963" y="11080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0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-80963" y="13366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1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-80963" y="15652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2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-80963" y="17938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3</a:t>
            </a: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-80963" y="20224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4</a:t>
            </a:r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-22225" y="15875"/>
            <a:ext cx="170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Descriptor tables</a:t>
            </a:r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2644775" y="-76200"/>
            <a:ext cx="15509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Open file table 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4964113" y="-76200"/>
            <a:ext cx="1436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v-node table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2890838" y="1400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2890838" y="17049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refcnt=2</a:t>
            </a:r>
            <a:endParaRPr lang="en-US" sz="1400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890838" y="2009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 flipV="1">
            <a:off x="977900" y="1095375"/>
            <a:ext cx="1912938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 flipV="1">
            <a:off x="3729038" y="2667000"/>
            <a:ext cx="14652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Rectangle 431"/>
          <p:cNvSpPr>
            <a:spLocks noChangeArrowheads="1"/>
          </p:cNvSpPr>
          <p:nvPr/>
        </p:nvSpPr>
        <p:spPr bwMode="auto">
          <a:xfrm>
            <a:off x="2890838" y="1095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2890838" y="30765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2890838" y="3381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refcnt=2</a:t>
            </a:r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2890838" y="3686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2890838" y="2771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977900" y="2120900"/>
            <a:ext cx="1930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 flipV="1">
            <a:off x="3808413" y="1066800"/>
            <a:ext cx="1385887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4" name="Text Box 456"/>
          <p:cNvSpPr txBox="1">
            <a:spLocks noChangeArrowheads="1"/>
          </p:cNvSpPr>
          <p:nvPr/>
        </p:nvSpPr>
        <p:spPr bwMode="auto">
          <a:xfrm>
            <a:off x="122238" y="746125"/>
            <a:ext cx="1419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Parent's table</a:t>
            </a: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528638" y="2819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528638" y="3048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528638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528638" y="3505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528638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-80963" y="2819400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0</a:t>
            </a: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-80963" y="3048000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1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-80963" y="3276600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2</a:t>
            </a:r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-80963" y="3505200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3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-80963" y="3733800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4</a:t>
            </a:r>
          </a:p>
        </p:txBody>
      </p:sp>
      <p:sp>
        <p:nvSpPr>
          <p:cNvPr id="48598" name="Text Box 470"/>
          <p:cNvSpPr txBox="1">
            <a:spLocks noChangeArrowheads="1"/>
          </p:cNvSpPr>
          <p:nvPr/>
        </p:nvSpPr>
        <p:spPr bwMode="auto">
          <a:xfrm>
            <a:off x="192088" y="2457450"/>
            <a:ext cx="1281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Child's table</a:t>
            </a:r>
          </a:p>
        </p:txBody>
      </p:sp>
      <p:sp>
        <p:nvSpPr>
          <p:cNvPr id="48599" name="Line 471"/>
          <p:cNvSpPr>
            <a:spLocks noChangeShapeType="1"/>
          </p:cNvSpPr>
          <p:nvPr/>
        </p:nvSpPr>
        <p:spPr bwMode="auto">
          <a:xfrm flipV="1">
            <a:off x="1003300" y="1168400"/>
            <a:ext cx="1892300" cy="197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0" name="Line 472"/>
          <p:cNvSpPr>
            <a:spLocks noChangeShapeType="1"/>
          </p:cNvSpPr>
          <p:nvPr/>
        </p:nvSpPr>
        <p:spPr bwMode="auto">
          <a:xfrm flipV="1">
            <a:off x="1003300" y="2870200"/>
            <a:ext cx="18796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5207000" y="1066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602" name="Rectangle 474"/>
          <p:cNvSpPr>
            <a:spLocks noChangeArrowheads="1"/>
          </p:cNvSpPr>
          <p:nvPr/>
        </p:nvSpPr>
        <p:spPr bwMode="auto">
          <a:xfrm>
            <a:off x="5207000" y="198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603" name="Rectangle 475"/>
          <p:cNvSpPr>
            <a:spLocks noChangeArrowheads="1"/>
          </p:cNvSpPr>
          <p:nvPr/>
        </p:nvSpPr>
        <p:spPr bwMode="auto">
          <a:xfrm>
            <a:off x="5207000" y="1371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604" name="Rectangle 476"/>
          <p:cNvSpPr>
            <a:spLocks noChangeArrowheads="1"/>
          </p:cNvSpPr>
          <p:nvPr/>
        </p:nvSpPr>
        <p:spPr bwMode="auto">
          <a:xfrm>
            <a:off x="5207000" y="1676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605" name="Rectangle 477"/>
          <p:cNvSpPr>
            <a:spLocks noChangeArrowheads="1"/>
          </p:cNvSpPr>
          <p:nvPr/>
        </p:nvSpPr>
        <p:spPr bwMode="auto">
          <a:xfrm>
            <a:off x="5207000" y="2667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606" name="Rectangle 478"/>
          <p:cNvSpPr>
            <a:spLocks noChangeArrowheads="1"/>
          </p:cNvSpPr>
          <p:nvPr/>
        </p:nvSpPr>
        <p:spPr bwMode="auto">
          <a:xfrm>
            <a:off x="5207000" y="3581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607" name="Rectangle 479"/>
          <p:cNvSpPr>
            <a:spLocks noChangeArrowheads="1"/>
          </p:cNvSpPr>
          <p:nvPr/>
        </p:nvSpPr>
        <p:spPr bwMode="auto">
          <a:xfrm>
            <a:off x="5207000" y="2971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608" name="Rectangle 480"/>
          <p:cNvSpPr>
            <a:spLocks noChangeArrowheads="1"/>
          </p:cNvSpPr>
          <p:nvPr/>
        </p:nvSpPr>
        <p:spPr bwMode="auto">
          <a:xfrm>
            <a:off x="5207000" y="3276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609" name="Text Box 481"/>
          <p:cNvSpPr txBox="1">
            <a:spLocks noChangeArrowheads="1"/>
          </p:cNvSpPr>
          <p:nvPr/>
        </p:nvSpPr>
        <p:spPr bwMode="auto">
          <a:xfrm>
            <a:off x="3095625" y="8096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A</a:t>
            </a:r>
          </a:p>
        </p:txBody>
      </p:sp>
      <p:sp>
        <p:nvSpPr>
          <p:cNvPr id="48610" name="Text Box 482"/>
          <p:cNvSpPr txBox="1">
            <a:spLocks noChangeArrowheads="1"/>
          </p:cNvSpPr>
          <p:nvPr/>
        </p:nvSpPr>
        <p:spPr bwMode="auto">
          <a:xfrm>
            <a:off x="3048000" y="248285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21190</TotalTime>
  <Pages>20</Pages>
  <Words>83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333</cp:revision>
  <cp:lastPrinted>2001-12-11T23:34:41Z</cp:lastPrinted>
  <dcterms:created xsi:type="dcterms:W3CDTF">1998-08-11T09:18:51Z</dcterms:created>
  <dcterms:modified xsi:type="dcterms:W3CDTF">2014-08-11T23:26:04Z</dcterms:modified>
</cp:coreProperties>
</file>