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52" y="-600"/>
      </p:cViewPr>
      <p:guideLst>
        <p:guide orient="horz" pos="4272"/>
        <p:guide pos="56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/>
              <a:t>Page </a:t>
            </a:r>
            <a:fld id="{333B1699-2241-C143-8F24-EB19C6AF6E36}" type="slidenum">
              <a:rPr lang="en-US" sz="1200"/>
              <a:pPr algn="ctr"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7743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10A18A69-09A2-754C-9A04-3B7D4BB9EE3E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618986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3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8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5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16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19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665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106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9" name="Rectangle 381"/>
          <p:cNvSpPr>
            <a:spLocks noChangeArrowheads="1"/>
          </p:cNvSpPr>
          <p:nvPr/>
        </p:nvSpPr>
        <p:spPr bwMode="auto">
          <a:xfrm>
            <a:off x="1328738" y="11080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1328738" y="13366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1328738" y="15652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0" name="Rectangle 392"/>
          <p:cNvSpPr>
            <a:spLocks noChangeArrowheads="1"/>
          </p:cNvSpPr>
          <p:nvPr/>
        </p:nvSpPr>
        <p:spPr bwMode="auto">
          <a:xfrm>
            <a:off x="1328738" y="17938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1" name="Rectangle 393"/>
          <p:cNvSpPr>
            <a:spLocks noChangeArrowheads="1"/>
          </p:cNvSpPr>
          <p:nvPr/>
        </p:nvSpPr>
        <p:spPr bwMode="auto">
          <a:xfrm>
            <a:off x="1328738" y="20224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5" name="Rectangle 397"/>
          <p:cNvSpPr>
            <a:spLocks noChangeArrowheads="1"/>
          </p:cNvSpPr>
          <p:nvPr/>
        </p:nvSpPr>
        <p:spPr bwMode="auto">
          <a:xfrm>
            <a:off x="719138" y="1108075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0</a:t>
            </a:r>
          </a:p>
        </p:txBody>
      </p:sp>
      <p:sp>
        <p:nvSpPr>
          <p:cNvPr id="48526" name="Rectangle 398"/>
          <p:cNvSpPr>
            <a:spLocks noChangeArrowheads="1"/>
          </p:cNvSpPr>
          <p:nvPr/>
        </p:nvSpPr>
        <p:spPr bwMode="auto">
          <a:xfrm>
            <a:off x="719138" y="1336675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1</a:t>
            </a:r>
          </a:p>
        </p:txBody>
      </p:sp>
      <p:sp>
        <p:nvSpPr>
          <p:cNvPr id="48527" name="Rectangle 399"/>
          <p:cNvSpPr>
            <a:spLocks noChangeArrowheads="1"/>
          </p:cNvSpPr>
          <p:nvPr/>
        </p:nvSpPr>
        <p:spPr bwMode="auto">
          <a:xfrm>
            <a:off x="719138" y="1565275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2</a:t>
            </a:r>
          </a:p>
        </p:txBody>
      </p:sp>
      <p:sp>
        <p:nvSpPr>
          <p:cNvPr id="48528" name="Rectangle 400"/>
          <p:cNvSpPr>
            <a:spLocks noChangeArrowheads="1"/>
          </p:cNvSpPr>
          <p:nvPr/>
        </p:nvSpPr>
        <p:spPr bwMode="auto">
          <a:xfrm>
            <a:off x="719138" y="1793875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3</a:t>
            </a:r>
          </a:p>
        </p:txBody>
      </p:sp>
      <p:sp>
        <p:nvSpPr>
          <p:cNvPr id="48529" name="Rectangle 401"/>
          <p:cNvSpPr>
            <a:spLocks noChangeArrowheads="1"/>
          </p:cNvSpPr>
          <p:nvPr/>
        </p:nvSpPr>
        <p:spPr bwMode="auto">
          <a:xfrm>
            <a:off x="719138" y="2022475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4</a:t>
            </a:r>
          </a:p>
        </p:txBody>
      </p:sp>
      <p:sp>
        <p:nvSpPr>
          <p:cNvPr id="48535" name="Text Box 407"/>
          <p:cNvSpPr txBox="1">
            <a:spLocks noChangeArrowheads="1"/>
          </p:cNvSpPr>
          <p:nvPr/>
        </p:nvSpPr>
        <p:spPr bwMode="auto">
          <a:xfrm>
            <a:off x="828675" y="-63500"/>
            <a:ext cx="16065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Descriptor table</a:t>
            </a:r>
          </a:p>
          <a:p>
            <a:pPr algn="ctr"/>
            <a:r>
              <a:rPr lang="en-US"/>
              <a:t>(one table </a:t>
            </a:r>
          </a:p>
          <a:p>
            <a:pPr algn="ctr"/>
            <a:r>
              <a:rPr lang="en-US"/>
              <a:t>per process)</a:t>
            </a:r>
          </a:p>
        </p:txBody>
      </p:sp>
      <p:sp>
        <p:nvSpPr>
          <p:cNvPr id="48536" name="Text Box 408"/>
          <p:cNvSpPr txBox="1">
            <a:spLocks noChangeArrowheads="1"/>
          </p:cNvSpPr>
          <p:nvPr/>
        </p:nvSpPr>
        <p:spPr bwMode="auto">
          <a:xfrm>
            <a:off x="3444875" y="-76200"/>
            <a:ext cx="15509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Open file table </a:t>
            </a:r>
          </a:p>
          <a:p>
            <a:pPr algn="ctr"/>
            <a:r>
              <a:rPr lang="en-US"/>
              <a:t>(shared by </a:t>
            </a:r>
          </a:p>
          <a:p>
            <a:pPr algn="ctr"/>
            <a:r>
              <a:rPr lang="en-US"/>
              <a:t>all processes)</a:t>
            </a:r>
          </a:p>
        </p:txBody>
      </p:sp>
      <p:sp>
        <p:nvSpPr>
          <p:cNvPr id="48538" name="Text Box 410"/>
          <p:cNvSpPr txBox="1">
            <a:spLocks noChangeArrowheads="1"/>
          </p:cNvSpPr>
          <p:nvPr/>
        </p:nvSpPr>
        <p:spPr bwMode="auto">
          <a:xfrm>
            <a:off x="5764213" y="-76200"/>
            <a:ext cx="14366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v-node table</a:t>
            </a:r>
          </a:p>
          <a:p>
            <a:pPr algn="ctr"/>
            <a:r>
              <a:rPr lang="en-US"/>
              <a:t>(shared by </a:t>
            </a:r>
          </a:p>
          <a:p>
            <a:pPr algn="ctr"/>
            <a:r>
              <a:rPr lang="en-US"/>
              <a:t>all processes)</a:t>
            </a:r>
          </a:p>
        </p:txBody>
      </p:sp>
      <p:sp>
        <p:nvSpPr>
          <p:cNvPr id="48539" name="Rectangle 411"/>
          <p:cNvSpPr>
            <a:spLocks noChangeArrowheads="1"/>
          </p:cNvSpPr>
          <p:nvPr/>
        </p:nvSpPr>
        <p:spPr bwMode="auto">
          <a:xfrm>
            <a:off x="3690938" y="14001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pos</a:t>
            </a:r>
          </a:p>
        </p:txBody>
      </p:sp>
      <p:sp>
        <p:nvSpPr>
          <p:cNvPr id="48544" name="Rectangle 416"/>
          <p:cNvSpPr>
            <a:spLocks noChangeArrowheads="1"/>
          </p:cNvSpPr>
          <p:nvPr/>
        </p:nvSpPr>
        <p:spPr bwMode="auto">
          <a:xfrm>
            <a:off x="3690938" y="17049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urier New" charset="0"/>
              </a:rPr>
              <a:t>refcnt=1</a:t>
            </a:r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3690938" y="20097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48557" name="Line 429"/>
          <p:cNvSpPr>
            <a:spLocks noChangeShapeType="1"/>
          </p:cNvSpPr>
          <p:nvPr/>
        </p:nvSpPr>
        <p:spPr bwMode="auto">
          <a:xfrm flipV="1">
            <a:off x="1727200" y="1095375"/>
            <a:ext cx="19637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8" name="Line 430"/>
          <p:cNvSpPr>
            <a:spLocks noChangeShapeType="1"/>
          </p:cNvSpPr>
          <p:nvPr/>
        </p:nvSpPr>
        <p:spPr bwMode="auto">
          <a:xfrm flipV="1">
            <a:off x="4529138" y="2667000"/>
            <a:ext cx="14652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9" name="Rectangle 431"/>
          <p:cNvSpPr>
            <a:spLocks noChangeArrowheads="1"/>
          </p:cNvSpPr>
          <p:nvPr/>
        </p:nvSpPr>
        <p:spPr bwMode="auto">
          <a:xfrm>
            <a:off x="3690938" y="10953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560" name="Rectangle 432"/>
          <p:cNvSpPr>
            <a:spLocks noChangeArrowheads="1"/>
          </p:cNvSpPr>
          <p:nvPr/>
        </p:nvSpPr>
        <p:spPr bwMode="auto">
          <a:xfrm>
            <a:off x="3690938" y="30765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pos</a:t>
            </a:r>
          </a:p>
        </p:txBody>
      </p:sp>
      <p:sp>
        <p:nvSpPr>
          <p:cNvPr id="48561" name="Rectangle 433"/>
          <p:cNvSpPr>
            <a:spLocks noChangeArrowheads="1"/>
          </p:cNvSpPr>
          <p:nvPr/>
        </p:nvSpPr>
        <p:spPr bwMode="auto">
          <a:xfrm>
            <a:off x="3690938" y="33813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urier New" charset="0"/>
              </a:rPr>
              <a:t>refcnt=1</a:t>
            </a:r>
          </a:p>
        </p:txBody>
      </p:sp>
      <p:sp>
        <p:nvSpPr>
          <p:cNvPr id="48562" name="Rectangle 434"/>
          <p:cNvSpPr>
            <a:spLocks noChangeArrowheads="1"/>
          </p:cNvSpPr>
          <p:nvPr/>
        </p:nvSpPr>
        <p:spPr bwMode="auto">
          <a:xfrm>
            <a:off x="3690938" y="36861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48563" name="Rectangle 435"/>
          <p:cNvSpPr>
            <a:spLocks noChangeArrowheads="1"/>
          </p:cNvSpPr>
          <p:nvPr/>
        </p:nvSpPr>
        <p:spPr bwMode="auto">
          <a:xfrm>
            <a:off x="3690938" y="27717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568" name="Line 440"/>
          <p:cNvSpPr>
            <a:spLocks noChangeShapeType="1"/>
          </p:cNvSpPr>
          <p:nvPr/>
        </p:nvSpPr>
        <p:spPr bwMode="auto">
          <a:xfrm>
            <a:off x="1778000" y="2120900"/>
            <a:ext cx="1930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2" name="Text Box 444"/>
          <p:cNvSpPr txBox="1">
            <a:spLocks noChangeArrowheads="1"/>
          </p:cNvSpPr>
          <p:nvPr/>
        </p:nvSpPr>
        <p:spPr bwMode="auto">
          <a:xfrm>
            <a:off x="50800" y="1524000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>
                <a:latin typeface="Courier New" charset="0"/>
              </a:rPr>
              <a:t>stderr</a:t>
            </a:r>
          </a:p>
        </p:txBody>
      </p:sp>
      <p:sp>
        <p:nvSpPr>
          <p:cNvPr id="48573" name="Text Box 445"/>
          <p:cNvSpPr txBox="1">
            <a:spLocks noChangeArrowheads="1"/>
          </p:cNvSpPr>
          <p:nvPr/>
        </p:nvSpPr>
        <p:spPr bwMode="auto">
          <a:xfrm>
            <a:off x="50800" y="1295400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>
                <a:latin typeface="Courier New" charset="0"/>
              </a:rPr>
              <a:t>stdout</a:t>
            </a:r>
          </a:p>
        </p:txBody>
      </p:sp>
      <p:sp>
        <p:nvSpPr>
          <p:cNvPr id="48574" name="Text Box 446"/>
          <p:cNvSpPr txBox="1">
            <a:spLocks noChangeArrowheads="1"/>
          </p:cNvSpPr>
          <p:nvPr/>
        </p:nvSpPr>
        <p:spPr bwMode="auto">
          <a:xfrm>
            <a:off x="157163" y="1066800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>
                <a:latin typeface="Courier New" charset="0"/>
              </a:rPr>
              <a:t>stdin</a:t>
            </a:r>
          </a:p>
        </p:txBody>
      </p:sp>
      <p:sp>
        <p:nvSpPr>
          <p:cNvPr id="48580" name="Line 452"/>
          <p:cNvSpPr>
            <a:spLocks noChangeShapeType="1"/>
          </p:cNvSpPr>
          <p:nvPr/>
        </p:nvSpPr>
        <p:spPr bwMode="auto">
          <a:xfrm flipV="1">
            <a:off x="4608513" y="1079500"/>
            <a:ext cx="13985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3" name="Rectangle 465"/>
          <p:cNvSpPr>
            <a:spLocks noChangeArrowheads="1"/>
          </p:cNvSpPr>
          <p:nvPr/>
        </p:nvSpPr>
        <p:spPr bwMode="auto">
          <a:xfrm>
            <a:off x="6019800" y="1066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access</a:t>
            </a:r>
          </a:p>
        </p:txBody>
      </p:sp>
      <p:sp>
        <p:nvSpPr>
          <p:cNvPr id="48594" name="Rectangle 466"/>
          <p:cNvSpPr>
            <a:spLocks noChangeArrowheads="1"/>
          </p:cNvSpPr>
          <p:nvPr/>
        </p:nvSpPr>
        <p:spPr bwMode="auto">
          <a:xfrm>
            <a:off x="6019800" y="1981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48595" name="Rectangle 467"/>
          <p:cNvSpPr>
            <a:spLocks noChangeArrowheads="1"/>
          </p:cNvSpPr>
          <p:nvPr/>
        </p:nvSpPr>
        <p:spPr bwMode="auto">
          <a:xfrm>
            <a:off x="6019800" y="1371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size</a:t>
            </a:r>
          </a:p>
        </p:txBody>
      </p:sp>
      <p:sp>
        <p:nvSpPr>
          <p:cNvPr id="48596" name="Rectangle 468"/>
          <p:cNvSpPr>
            <a:spLocks noChangeArrowheads="1"/>
          </p:cNvSpPr>
          <p:nvPr/>
        </p:nvSpPr>
        <p:spPr bwMode="auto">
          <a:xfrm>
            <a:off x="6019800" y="1676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type</a:t>
            </a:r>
          </a:p>
        </p:txBody>
      </p:sp>
      <p:sp>
        <p:nvSpPr>
          <p:cNvPr id="48597" name="Rectangle 469"/>
          <p:cNvSpPr>
            <a:spLocks noChangeArrowheads="1"/>
          </p:cNvSpPr>
          <p:nvPr/>
        </p:nvSpPr>
        <p:spPr bwMode="auto">
          <a:xfrm>
            <a:off x="6019800" y="2667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access</a:t>
            </a:r>
          </a:p>
        </p:txBody>
      </p:sp>
      <p:sp>
        <p:nvSpPr>
          <p:cNvPr id="48598" name="Rectangle 470"/>
          <p:cNvSpPr>
            <a:spLocks noChangeArrowheads="1"/>
          </p:cNvSpPr>
          <p:nvPr/>
        </p:nvSpPr>
        <p:spPr bwMode="auto">
          <a:xfrm>
            <a:off x="6019800" y="3581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48599" name="Rectangle 471"/>
          <p:cNvSpPr>
            <a:spLocks noChangeArrowheads="1"/>
          </p:cNvSpPr>
          <p:nvPr/>
        </p:nvSpPr>
        <p:spPr bwMode="auto">
          <a:xfrm>
            <a:off x="6019800" y="2971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size</a:t>
            </a:r>
          </a:p>
        </p:txBody>
      </p:sp>
      <p:sp>
        <p:nvSpPr>
          <p:cNvPr id="48600" name="Rectangle 472"/>
          <p:cNvSpPr>
            <a:spLocks noChangeArrowheads="1"/>
          </p:cNvSpPr>
          <p:nvPr/>
        </p:nvSpPr>
        <p:spPr bwMode="auto">
          <a:xfrm>
            <a:off x="6019800" y="3276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type</a:t>
            </a:r>
          </a:p>
        </p:txBody>
      </p:sp>
      <p:sp>
        <p:nvSpPr>
          <p:cNvPr id="48601" name="Text Box 473"/>
          <p:cNvSpPr txBox="1">
            <a:spLocks noChangeArrowheads="1"/>
          </p:cNvSpPr>
          <p:nvPr/>
        </p:nvSpPr>
        <p:spPr bwMode="auto">
          <a:xfrm>
            <a:off x="3870325" y="822325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File A</a:t>
            </a:r>
          </a:p>
        </p:txBody>
      </p:sp>
      <p:sp>
        <p:nvSpPr>
          <p:cNvPr id="48602" name="Text Box 474"/>
          <p:cNvSpPr txBox="1">
            <a:spLocks noChangeArrowheads="1"/>
          </p:cNvSpPr>
          <p:nvPr/>
        </p:nvSpPr>
        <p:spPr bwMode="auto">
          <a:xfrm>
            <a:off x="3870325" y="2514600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File 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21194</TotalTime>
  <Pages>20</Pages>
  <Words>78</Words>
  <Application>Microsoft Macintosh PowerPoint</Application>
  <PresentationFormat>Letter Paper (8.5x11 in)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333</cp:revision>
  <cp:lastPrinted>2001-12-20T04:27:55Z</cp:lastPrinted>
  <dcterms:created xsi:type="dcterms:W3CDTF">1998-08-11T09:18:51Z</dcterms:created>
  <dcterms:modified xsi:type="dcterms:W3CDTF">2014-08-11T23:25:25Z</dcterms:modified>
</cp:coreProperties>
</file>