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52" y="-576"/>
      </p:cViewPr>
      <p:guideLst>
        <p:guide orient="horz" pos="2816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/>
              <a:t>Page </a:t>
            </a:r>
            <a:fld id="{4987E68B-6D6C-AC46-9BF5-41CB3B9FEBB4}" type="slidenum">
              <a:rPr lang="en-US" sz="1200"/>
              <a:pPr algn="ctr"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9429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700C5382-A8D5-294E-A78C-74341BF77C7D}" type="slidenum">
              <a:rPr lang="en-US" sz="1200">
                <a:latin typeface="Century Gothic" charset="0"/>
              </a:rPr>
              <a:pPr algn="ctr"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466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4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5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3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56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2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4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9" name="Rectangle 381"/>
          <p:cNvSpPr>
            <a:spLocks noChangeArrowheads="1"/>
          </p:cNvSpPr>
          <p:nvPr/>
        </p:nvSpPr>
        <p:spPr bwMode="auto">
          <a:xfrm>
            <a:off x="541338" y="11080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8" name="Rectangle 390"/>
          <p:cNvSpPr>
            <a:spLocks noChangeArrowheads="1"/>
          </p:cNvSpPr>
          <p:nvPr/>
        </p:nvSpPr>
        <p:spPr bwMode="auto">
          <a:xfrm>
            <a:off x="541338" y="13366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19" name="Rectangle 391"/>
          <p:cNvSpPr>
            <a:spLocks noChangeArrowheads="1"/>
          </p:cNvSpPr>
          <p:nvPr/>
        </p:nvSpPr>
        <p:spPr bwMode="auto">
          <a:xfrm>
            <a:off x="541338" y="15652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0" name="Rectangle 392"/>
          <p:cNvSpPr>
            <a:spLocks noChangeArrowheads="1"/>
          </p:cNvSpPr>
          <p:nvPr/>
        </p:nvSpPr>
        <p:spPr bwMode="auto">
          <a:xfrm>
            <a:off x="541338" y="17938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1" name="Rectangle 393"/>
          <p:cNvSpPr>
            <a:spLocks noChangeArrowheads="1"/>
          </p:cNvSpPr>
          <p:nvPr/>
        </p:nvSpPr>
        <p:spPr bwMode="auto">
          <a:xfrm>
            <a:off x="541338" y="2022475"/>
            <a:ext cx="609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25" name="Rectangle 397"/>
          <p:cNvSpPr>
            <a:spLocks noChangeArrowheads="1"/>
          </p:cNvSpPr>
          <p:nvPr/>
        </p:nvSpPr>
        <p:spPr bwMode="auto">
          <a:xfrm>
            <a:off x="-68263" y="11080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0</a:t>
            </a:r>
          </a:p>
        </p:txBody>
      </p:sp>
      <p:sp>
        <p:nvSpPr>
          <p:cNvPr id="48526" name="Rectangle 398"/>
          <p:cNvSpPr>
            <a:spLocks noChangeArrowheads="1"/>
          </p:cNvSpPr>
          <p:nvPr/>
        </p:nvSpPr>
        <p:spPr bwMode="auto">
          <a:xfrm>
            <a:off x="-68263" y="13366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1</a:t>
            </a:r>
          </a:p>
        </p:txBody>
      </p:sp>
      <p:sp>
        <p:nvSpPr>
          <p:cNvPr id="48527" name="Rectangle 399"/>
          <p:cNvSpPr>
            <a:spLocks noChangeArrowheads="1"/>
          </p:cNvSpPr>
          <p:nvPr/>
        </p:nvSpPr>
        <p:spPr bwMode="auto">
          <a:xfrm>
            <a:off x="-68263" y="15652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2</a:t>
            </a:r>
          </a:p>
        </p:txBody>
      </p:sp>
      <p:sp>
        <p:nvSpPr>
          <p:cNvPr id="48528" name="Rectangle 400"/>
          <p:cNvSpPr>
            <a:spLocks noChangeArrowheads="1"/>
          </p:cNvSpPr>
          <p:nvPr/>
        </p:nvSpPr>
        <p:spPr bwMode="auto">
          <a:xfrm>
            <a:off x="-68263" y="17938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3</a:t>
            </a:r>
          </a:p>
        </p:txBody>
      </p:sp>
      <p:sp>
        <p:nvSpPr>
          <p:cNvPr id="48529" name="Rectangle 401"/>
          <p:cNvSpPr>
            <a:spLocks noChangeArrowheads="1"/>
          </p:cNvSpPr>
          <p:nvPr/>
        </p:nvSpPr>
        <p:spPr bwMode="auto">
          <a:xfrm>
            <a:off x="-68263" y="2022475"/>
            <a:ext cx="609601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en-US" sz="1400"/>
              <a:t>fd 4</a:t>
            </a:r>
          </a:p>
        </p:txBody>
      </p:sp>
      <p:sp>
        <p:nvSpPr>
          <p:cNvPr id="48535" name="Text Box 407"/>
          <p:cNvSpPr txBox="1">
            <a:spLocks noChangeArrowheads="1"/>
          </p:cNvSpPr>
          <p:nvPr/>
        </p:nvSpPr>
        <p:spPr bwMode="auto">
          <a:xfrm>
            <a:off x="41275" y="-63500"/>
            <a:ext cx="16065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Descriptor table</a:t>
            </a:r>
          </a:p>
          <a:p>
            <a:pPr algn="ctr"/>
            <a:r>
              <a:rPr lang="en-US"/>
              <a:t>(one table </a:t>
            </a:r>
          </a:p>
          <a:p>
            <a:pPr algn="ctr"/>
            <a:r>
              <a:rPr lang="en-US"/>
              <a:t>per process)</a:t>
            </a:r>
          </a:p>
        </p:txBody>
      </p:sp>
      <p:sp>
        <p:nvSpPr>
          <p:cNvPr id="48536" name="Text Box 408"/>
          <p:cNvSpPr txBox="1">
            <a:spLocks noChangeArrowheads="1"/>
          </p:cNvSpPr>
          <p:nvPr/>
        </p:nvSpPr>
        <p:spPr bwMode="auto">
          <a:xfrm>
            <a:off x="2657475" y="-76200"/>
            <a:ext cx="15509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Open file table 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8" name="Text Box 410"/>
          <p:cNvSpPr txBox="1">
            <a:spLocks noChangeArrowheads="1"/>
          </p:cNvSpPr>
          <p:nvPr/>
        </p:nvSpPr>
        <p:spPr bwMode="auto">
          <a:xfrm>
            <a:off x="4976813" y="-76200"/>
            <a:ext cx="14366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v-node table</a:t>
            </a:r>
          </a:p>
          <a:p>
            <a:pPr algn="ctr"/>
            <a:r>
              <a:rPr lang="en-US"/>
              <a:t>(shared by </a:t>
            </a:r>
          </a:p>
          <a:p>
            <a:pPr algn="ctr"/>
            <a:r>
              <a:rPr lang="en-US"/>
              <a:t>all processes)</a:t>
            </a:r>
          </a:p>
        </p:txBody>
      </p:sp>
      <p:sp>
        <p:nvSpPr>
          <p:cNvPr id="48539" name="Rectangle 411"/>
          <p:cNvSpPr>
            <a:spLocks noChangeArrowheads="1"/>
          </p:cNvSpPr>
          <p:nvPr/>
        </p:nvSpPr>
        <p:spPr bwMode="auto">
          <a:xfrm>
            <a:off x="2903538" y="1400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44" name="Rectangle 416"/>
          <p:cNvSpPr>
            <a:spLocks noChangeArrowheads="1"/>
          </p:cNvSpPr>
          <p:nvPr/>
        </p:nvSpPr>
        <p:spPr bwMode="auto">
          <a:xfrm>
            <a:off x="2903538" y="17049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refcnt=1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903538" y="2009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57" name="Line 429"/>
          <p:cNvSpPr>
            <a:spLocks noChangeShapeType="1"/>
          </p:cNvSpPr>
          <p:nvPr/>
        </p:nvSpPr>
        <p:spPr bwMode="auto">
          <a:xfrm flipV="1">
            <a:off x="990600" y="1095375"/>
            <a:ext cx="1912938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8" name="Line 430"/>
          <p:cNvSpPr>
            <a:spLocks noChangeShapeType="1"/>
          </p:cNvSpPr>
          <p:nvPr/>
        </p:nvSpPr>
        <p:spPr bwMode="auto">
          <a:xfrm flipV="1">
            <a:off x="3741738" y="1152525"/>
            <a:ext cx="1436687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Rectangle 431"/>
          <p:cNvSpPr>
            <a:spLocks noChangeArrowheads="1"/>
          </p:cNvSpPr>
          <p:nvPr/>
        </p:nvSpPr>
        <p:spPr bwMode="auto">
          <a:xfrm>
            <a:off x="2903538" y="1095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0" name="Rectangle 432"/>
          <p:cNvSpPr>
            <a:spLocks noChangeArrowheads="1"/>
          </p:cNvSpPr>
          <p:nvPr/>
        </p:nvSpPr>
        <p:spPr bwMode="auto">
          <a:xfrm>
            <a:off x="2903538" y="30765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pos</a:t>
            </a:r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2903538" y="33813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latin typeface="Courier New" charset="0"/>
              </a:rPr>
              <a:t>refcnt=1</a:t>
            </a:r>
          </a:p>
        </p:txBody>
      </p:sp>
      <p:sp>
        <p:nvSpPr>
          <p:cNvPr id="48562" name="Rectangle 434"/>
          <p:cNvSpPr>
            <a:spLocks noChangeArrowheads="1"/>
          </p:cNvSpPr>
          <p:nvPr/>
        </p:nvSpPr>
        <p:spPr bwMode="auto">
          <a:xfrm>
            <a:off x="2903538" y="36861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63" name="Rectangle 435"/>
          <p:cNvSpPr>
            <a:spLocks noChangeArrowheads="1"/>
          </p:cNvSpPr>
          <p:nvPr/>
        </p:nvSpPr>
        <p:spPr bwMode="auto">
          <a:xfrm>
            <a:off x="2903538" y="2771775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568" name="Line 440"/>
          <p:cNvSpPr>
            <a:spLocks noChangeShapeType="1"/>
          </p:cNvSpPr>
          <p:nvPr/>
        </p:nvSpPr>
        <p:spPr bwMode="auto">
          <a:xfrm>
            <a:off x="990600" y="2120900"/>
            <a:ext cx="1930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0" name="Line 452"/>
          <p:cNvSpPr>
            <a:spLocks noChangeShapeType="1"/>
          </p:cNvSpPr>
          <p:nvPr/>
        </p:nvSpPr>
        <p:spPr bwMode="auto">
          <a:xfrm flipV="1">
            <a:off x="3821113" y="1085850"/>
            <a:ext cx="1366837" cy="147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5207000" y="10922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access</a:t>
            </a:r>
          </a:p>
        </p:txBody>
      </p:sp>
      <p:sp>
        <p:nvSpPr>
          <p:cNvPr id="48585" name="Rectangle 457"/>
          <p:cNvSpPr>
            <a:spLocks noChangeArrowheads="1"/>
          </p:cNvSpPr>
          <p:nvPr/>
        </p:nvSpPr>
        <p:spPr bwMode="auto">
          <a:xfrm>
            <a:off x="5207000" y="20066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48586" name="Rectangle 458"/>
          <p:cNvSpPr>
            <a:spLocks noChangeArrowheads="1"/>
          </p:cNvSpPr>
          <p:nvPr/>
        </p:nvSpPr>
        <p:spPr bwMode="auto">
          <a:xfrm>
            <a:off x="5207000" y="13970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size</a:t>
            </a:r>
          </a:p>
        </p:txBody>
      </p:sp>
      <p:sp>
        <p:nvSpPr>
          <p:cNvPr id="48587" name="Rectangle 459"/>
          <p:cNvSpPr>
            <a:spLocks noChangeArrowheads="1"/>
          </p:cNvSpPr>
          <p:nvPr/>
        </p:nvSpPr>
        <p:spPr bwMode="auto">
          <a:xfrm>
            <a:off x="5207000" y="17018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File type</a:t>
            </a:r>
          </a:p>
        </p:txBody>
      </p:sp>
      <p:sp>
        <p:nvSpPr>
          <p:cNvPr id="48588" name="Text Box 460"/>
          <p:cNvSpPr txBox="1">
            <a:spLocks noChangeArrowheads="1"/>
          </p:cNvSpPr>
          <p:nvPr/>
        </p:nvSpPr>
        <p:spPr bwMode="auto">
          <a:xfrm>
            <a:off x="3095625" y="8096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A</a:t>
            </a:r>
          </a:p>
        </p:txBody>
      </p:sp>
      <p:sp>
        <p:nvSpPr>
          <p:cNvPr id="48589" name="Text Box 461"/>
          <p:cNvSpPr txBox="1">
            <a:spLocks noChangeArrowheads="1"/>
          </p:cNvSpPr>
          <p:nvPr/>
        </p:nvSpPr>
        <p:spPr bwMode="auto">
          <a:xfrm>
            <a:off x="3095625" y="24860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/>
              <a:t>File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21185</TotalTime>
  <Pages>20</Pages>
  <Words>66</Words>
  <Application>Microsoft Macintosh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332</cp:revision>
  <cp:lastPrinted>2001-12-11T23:31:29Z</cp:lastPrinted>
  <dcterms:created xsi:type="dcterms:W3CDTF">1998-08-11T09:18:51Z</dcterms:created>
  <dcterms:modified xsi:type="dcterms:W3CDTF">2014-08-11T23:25:10Z</dcterms:modified>
</cp:coreProperties>
</file>